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64" r:id="rId10"/>
    <p:sldId id="257" r:id="rId11"/>
    <p:sldId id="266" r:id="rId12"/>
    <p:sldId id="268" r:id="rId13"/>
    <p:sldId id="284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5" r:id="rId22"/>
    <p:sldId id="286" r:id="rId23"/>
    <p:sldId id="276" r:id="rId24"/>
    <p:sldId id="277" r:id="rId25"/>
    <p:sldId id="280" r:id="rId26"/>
  </p:sldIdLst>
  <p:sldSz cx="9144000" cy="6858000" type="screen4x3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F1B5C1-3495-4019-8BC0-44A60BC1D257}" type="doc">
      <dgm:prSet loTypeId="urn:microsoft.com/office/officeart/2008/layout/HalfCircleOrganizationChart" loCatId="hierarchy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13222FC0-F99E-4CEF-A3DD-601C0D8C02ED}">
      <dgm:prSet phldrT="[Текст]" custT="1"/>
      <dgm:spPr/>
      <dgm:t>
        <a:bodyPr/>
        <a:lstStyle/>
        <a:p>
          <a:pPr algn="ctr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Изучение семей, анкетирование</a:t>
          </a:r>
        </a:p>
      </dgm:t>
    </dgm:pt>
    <dgm:pt modelId="{5B590F8E-FC92-411F-AE28-7D179E0D4368}" type="parTrans" cxnId="{882C3DA3-2A4C-4E0F-9D01-E049C0A0DE4E}">
      <dgm:prSet/>
      <dgm:spPr/>
      <dgm:t>
        <a:bodyPr/>
        <a:lstStyle/>
        <a:p>
          <a:pPr algn="ctr"/>
          <a:endParaRPr lang="ru-RU" sz="2400"/>
        </a:p>
      </dgm:t>
    </dgm:pt>
    <dgm:pt modelId="{0AF3EE00-7107-4885-9840-60775131EA39}" type="sibTrans" cxnId="{882C3DA3-2A4C-4E0F-9D01-E049C0A0DE4E}">
      <dgm:prSet/>
      <dgm:spPr/>
      <dgm:t>
        <a:bodyPr/>
        <a:lstStyle/>
        <a:p>
          <a:pPr algn="ctr"/>
          <a:endParaRPr lang="ru-RU" sz="2400"/>
        </a:p>
      </dgm:t>
    </dgm:pt>
    <dgm:pt modelId="{EB951317-26AF-4938-B571-F7C5B14381C3}">
      <dgm:prSet phldrT="[Текст]" custT="1"/>
      <dgm:spPr/>
      <dgm:t>
        <a:bodyPr/>
        <a:lstStyle/>
        <a:p>
          <a:pPr algn="ctr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родительского комитета</a:t>
          </a:r>
        </a:p>
      </dgm:t>
    </dgm:pt>
    <dgm:pt modelId="{1AE102F7-65FF-4353-8263-C342A7B36BDD}" type="parTrans" cxnId="{DDC4A0F1-EFFD-425F-B92F-5886107EE67B}">
      <dgm:prSet/>
      <dgm:spPr/>
      <dgm:t>
        <a:bodyPr/>
        <a:lstStyle/>
        <a:p>
          <a:pPr algn="ctr"/>
          <a:endParaRPr lang="ru-RU" sz="2400"/>
        </a:p>
      </dgm:t>
    </dgm:pt>
    <dgm:pt modelId="{38B6BDA3-E333-4A34-B81D-EEA2CDA22C5D}" type="sibTrans" cxnId="{DDC4A0F1-EFFD-425F-B92F-5886107EE67B}">
      <dgm:prSet/>
      <dgm:spPr/>
      <dgm:t>
        <a:bodyPr/>
        <a:lstStyle/>
        <a:p>
          <a:pPr algn="ctr"/>
          <a:endParaRPr lang="ru-RU" sz="2400"/>
        </a:p>
      </dgm:t>
    </dgm:pt>
    <dgm:pt modelId="{6724445E-8B65-4AFC-9892-A6760624DA60}">
      <dgm:prSet phldrT="[Текст]" custT="1"/>
      <dgm:spPr/>
      <dgm:t>
        <a:bodyPr/>
        <a:lstStyle/>
        <a:p>
          <a:pPr algn="ctr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Собрание совместно с учащимися </a:t>
          </a:r>
        </a:p>
      </dgm:t>
    </dgm:pt>
    <dgm:pt modelId="{75DBB0DB-42D1-4C92-A477-E998798B35A2}" type="parTrans" cxnId="{FCBCE5F7-DDC3-4D18-B67F-F7CD75075559}">
      <dgm:prSet/>
      <dgm:spPr/>
      <dgm:t>
        <a:bodyPr/>
        <a:lstStyle/>
        <a:p>
          <a:pPr algn="ctr"/>
          <a:endParaRPr lang="ru-RU" sz="2400"/>
        </a:p>
      </dgm:t>
    </dgm:pt>
    <dgm:pt modelId="{B9D73476-5DAC-4EDE-9CD8-DDF9D2155A7D}" type="sibTrans" cxnId="{FCBCE5F7-DDC3-4D18-B67F-F7CD75075559}">
      <dgm:prSet/>
      <dgm:spPr/>
      <dgm:t>
        <a:bodyPr/>
        <a:lstStyle/>
        <a:p>
          <a:pPr algn="ctr"/>
          <a:endParaRPr lang="ru-RU" sz="2400"/>
        </a:p>
      </dgm:t>
    </dgm:pt>
    <dgm:pt modelId="{0A2C8D9E-A7BD-433E-B384-87F91C93FD1C}" type="pres">
      <dgm:prSet presAssocID="{57F1B5C1-3495-4019-8BC0-44A60BC1D257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2B351DB-AD91-4801-A7CF-942321BCE0C2}" type="pres">
      <dgm:prSet presAssocID="{13222FC0-F99E-4CEF-A3DD-601C0D8C02ED}" presName="hierRoot1" presStyleCnt="0">
        <dgm:presLayoutVars>
          <dgm:hierBranch val="init"/>
        </dgm:presLayoutVars>
      </dgm:prSet>
      <dgm:spPr/>
    </dgm:pt>
    <dgm:pt modelId="{D72EB0A1-A4A0-4D68-BB15-78DE9FA13306}" type="pres">
      <dgm:prSet presAssocID="{13222FC0-F99E-4CEF-A3DD-601C0D8C02ED}" presName="rootComposite1" presStyleCnt="0"/>
      <dgm:spPr/>
    </dgm:pt>
    <dgm:pt modelId="{C5DA1A24-75E8-414C-A36C-B296437E0CFB}" type="pres">
      <dgm:prSet presAssocID="{13222FC0-F99E-4CEF-A3DD-601C0D8C02ED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4127B5-F6C4-4854-A6AB-6A45570AF5C6}" type="pres">
      <dgm:prSet presAssocID="{13222FC0-F99E-4CEF-A3DD-601C0D8C02ED}" presName="topArc1" presStyleLbl="parChTrans1D1" presStyleIdx="0" presStyleCnt="6"/>
      <dgm:spPr/>
    </dgm:pt>
    <dgm:pt modelId="{643A7AAC-7FA5-4BDF-89CF-FCB4F02DDC5B}" type="pres">
      <dgm:prSet presAssocID="{13222FC0-F99E-4CEF-A3DD-601C0D8C02ED}" presName="bottomArc1" presStyleLbl="parChTrans1D1" presStyleIdx="1" presStyleCnt="6"/>
      <dgm:spPr/>
    </dgm:pt>
    <dgm:pt modelId="{4FF46A85-AE9B-4096-877B-6F8DADDBB1EB}" type="pres">
      <dgm:prSet presAssocID="{13222FC0-F99E-4CEF-A3DD-601C0D8C02ED}" presName="topConnNode1" presStyleLbl="node1" presStyleIdx="0" presStyleCnt="0"/>
      <dgm:spPr/>
      <dgm:t>
        <a:bodyPr/>
        <a:lstStyle/>
        <a:p>
          <a:endParaRPr lang="ru-RU"/>
        </a:p>
      </dgm:t>
    </dgm:pt>
    <dgm:pt modelId="{206E1CE1-658B-4A72-B160-E97A560DABBC}" type="pres">
      <dgm:prSet presAssocID="{13222FC0-F99E-4CEF-A3DD-601C0D8C02ED}" presName="hierChild2" presStyleCnt="0"/>
      <dgm:spPr/>
    </dgm:pt>
    <dgm:pt modelId="{BD711708-8A26-411B-AA3F-E730D4FBD5D1}" type="pres">
      <dgm:prSet presAssocID="{13222FC0-F99E-4CEF-A3DD-601C0D8C02ED}" presName="hierChild3" presStyleCnt="0"/>
      <dgm:spPr/>
    </dgm:pt>
    <dgm:pt modelId="{472FBFFE-8EEA-4088-A2F1-3F85F41833E1}" type="pres">
      <dgm:prSet presAssocID="{EB951317-26AF-4938-B571-F7C5B14381C3}" presName="hierRoot1" presStyleCnt="0">
        <dgm:presLayoutVars>
          <dgm:hierBranch val="init"/>
        </dgm:presLayoutVars>
      </dgm:prSet>
      <dgm:spPr/>
    </dgm:pt>
    <dgm:pt modelId="{1635569C-60BC-4EE5-822F-FAFAC71B5508}" type="pres">
      <dgm:prSet presAssocID="{EB951317-26AF-4938-B571-F7C5B14381C3}" presName="rootComposite1" presStyleCnt="0"/>
      <dgm:spPr/>
    </dgm:pt>
    <dgm:pt modelId="{DA8EA855-691E-47C1-A922-204F30A7C673}" type="pres">
      <dgm:prSet presAssocID="{EB951317-26AF-4938-B571-F7C5B14381C3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204FB1-F6B5-413E-A896-9FA14F809334}" type="pres">
      <dgm:prSet presAssocID="{EB951317-26AF-4938-B571-F7C5B14381C3}" presName="topArc1" presStyleLbl="parChTrans1D1" presStyleIdx="2" presStyleCnt="6"/>
      <dgm:spPr/>
    </dgm:pt>
    <dgm:pt modelId="{C63F9A9F-C937-4230-90D7-ADAC432DC98A}" type="pres">
      <dgm:prSet presAssocID="{EB951317-26AF-4938-B571-F7C5B14381C3}" presName="bottomArc1" presStyleLbl="parChTrans1D1" presStyleIdx="3" presStyleCnt="6"/>
      <dgm:spPr/>
    </dgm:pt>
    <dgm:pt modelId="{1679E94B-08FC-46E1-98B6-F58BEE86FB8E}" type="pres">
      <dgm:prSet presAssocID="{EB951317-26AF-4938-B571-F7C5B14381C3}" presName="topConnNode1" presStyleLbl="node1" presStyleIdx="0" presStyleCnt="0"/>
      <dgm:spPr/>
      <dgm:t>
        <a:bodyPr/>
        <a:lstStyle/>
        <a:p>
          <a:endParaRPr lang="ru-RU"/>
        </a:p>
      </dgm:t>
    </dgm:pt>
    <dgm:pt modelId="{E2623A58-82D1-4F3E-82FA-87549FE2FB81}" type="pres">
      <dgm:prSet presAssocID="{EB951317-26AF-4938-B571-F7C5B14381C3}" presName="hierChild2" presStyleCnt="0"/>
      <dgm:spPr/>
    </dgm:pt>
    <dgm:pt modelId="{9A0D09AD-4CDE-4FD2-89E9-3F87AF3FBAC3}" type="pres">
      <dgm:prSet presAssocID="{EB951317-26AF-4938-B571-F7C5B14381C3}" presName="hierChild3" presStyleCnt="0"/>
      <dgm:spPr/>
    </dgm:pt>
    <dgm:pt modelId="{ABE6A260-DE46-4325-B0D7-13EB34B89D8D}" type="pres">
      <dgm:prSet presAssocID="{6724445E-8B65-4AFC-9892-A6760624DA60}" presName="hierRoot1" presStyleCnt="0">
        <dgm:presLayoutVars>
          <dgm:hierBranch val="init"/>
        </dgm:presLayoutVars>
      </dgm:prSet>
      <dgm:spPr/>
    </dgm:pt>
    <dgm:pt modelId="{0AE081C5-C645-4242-A60D-005D339FA7F4}" type="pres">
      <dgm:prSet presAssocID="{6724445E-8B65-4AFC-9892-A6760624DA60}" presName="rootComposite1" presStyleCnt="0"/>
      <dgm:spPr/>
    </dgm:pt>
    <dgm:pt modelId="{ECA6F3E1-915F-42FB-91D1-E2B9525A149B}" type="pres">
      <dgm:prSet presAssocID="{6724445E-8B65-4AFC-9892-A6760624DA60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B59D6D-54C0-4A19-BBD7-825D9AC6802C}" type="pres">
      <dgm:prSet presAssocID="{6724445E-8B65-4AFC-9892-A6760624DA60}" presName="topArc1" presStyleLbl="parChTrans1D1" presStyleIdx="4" presStyleCnt="6"/>
      <dgm:spPr/>
    </dgm:pt>
    <dgm:pt modelId="{C005948A-FF2F-4ACC-8228-E337913C1EB0}" type="pres">
      <dgm:prSet presAssocID="{6724445E-8B65-4AFC-9892-A6760624DA60}" presName="bottomArc1" presStyleLbl="parChTrans1D1" presStyleIdx="5" presStyleCnt="6"/>
      <dgm:spPr/>
    </dgm:pt>
    <dgm:pt modelId="{4E097C28-5BA9-41B4-98A8-22395D24D3CF}" type="pres">
      <dgm:prSet presAssocID="{6724445E-8B65-4AFC-9892-A6760624DA60}" presName="topConnNode1" presStyleLbl="node1" presStyleIdx="0" presStyleCnt="0"/>
      <dgm:spPr/>
      <dgm:t>
        <a:bodyPr/>
        <a:lstStyle/>
        <a:p>
          <a:endParaRPr lang="ru-RU"/>
        </a:p>
      </dgm:t>
    </dgm:pt>
    <dgm:pt modelId="{AD91EDB4-02E8-4808-8CCD-60F298F3DD7D}" type="pres">
      <dgm:prSet presAssocID="{6724445E-8B65-4AFC-9892-A6760624DA60}" presName="hierChild2" presStyleCnt="0"/>
      <dgm:spPr/>
    </dgm:pt>
    <dgm:pt modelId="{A60DFE65-9277-437A-87EE-9D4692B7B5D7}" type="pres">
      <dgm:prSet presAssocID="{6724445E-8B65-4AFC-9892-A6760624DA60}" presName="hierChild3" presStyleCnt="0"/>
      <dgm:spPr/>
    </dgm:pt>
  </dgm:ptLst>
  <dgm:cxnLst>
    <dgm:cxn modelId="{3C2F9928-78D0-40E3-9B01-59BBF27944C5}" type="presOf" srcId="{13222FC0-F99E-4CEF-A3DD-601C0D8C02ED}" destId="{4FF46A85-AE9B-4096-877B-6F8DADDBB1EB}" srcOrd="1" destOrd="0" presId="urn:microsoft.com/office/officeart/2008/layout/HalfCircleOrganizationChart"/>
    <dgm:cxn modelId="{DDC4A0F1-EFFD-425F-B92F-5886107EE67B}" srcId="{57F1B5C1-3495-4019-8BC0-44A60BC1D257}" destId="{EB951317-26AF-4938-B571-F7C5B14381C3}" srcOrd="1" destOrd="0" parTransId="{1AE102F7-65FF-4353-8263-C342A7B36BDD}" sibTransId="{38B6BDA3-E333-4A34-B81D-EEA2CDA22C5D}"/>
    <dgm:cxn modelId="{AB1AA86B-B666-4700-8E33-4E8570A36224}" type="presOf" srcId="{EB951317-26AF-4938-B571-F7C5B14381C3}" destId="{DA8EA855-691E-47C1-A922-204F30A7C673}" srcOrd="0" destOrd="0" presId="urn:microsoft.com/office/officeart/2008/layout/HalfCircleOrganizationChart"/>
    <dgm:cxn modelId="{F56E7A6A-EBD7-49D0-8F51-E6578D7E643B}" type="presOf" srcId="{EB951317-26AF-4938-B571-F7C5B14381C3}" destId="{1679E94B-08FC-46E1-98B6-F58BEE86FB8E}" srcOrd="1" destOrd="0" presId="urn:microsoft.com/office/officeart/2008/layout/HalfCircleOrganizationChart"/>
    <dgm:cxn modelId="{8DD6F20A-81F7-4A0F-945A-73A90277B840}" type="presOf" srcId="{6724445E-8B65-4AFC-9892-A6760624DA60}" destId="{4E097C28-5BA9-41B4-98A8-22395D24D3CF}" srcOrd="1" destOrd="0" presId="urn:microsoft.com/office/officeart/2008/layout/HalfCircleOrganizationChart"/>
    <dgm:cxn modelId="{1F471E61-DC27-4FAC-8DEF-C29D43C7B34A}" type="presOf" srcId="{13222FC0-F99E-4CEF-A3DD-601C0D8C02ED}" destId="{C5DA1A24-75E8-414C-A36C-B296437E0CFB}" srcOrd="0" destOrd="0" presId="urn:microsoft.com/office/officeart/2008/layout/HalfCircleOrganizationChart"/>
    <dgm:cxn modelId="{FCBCE5F7-DDC3-4D18-B67F-F7CD75075559}" srcId="{57F1B5C1-3495-4019-8BC0-44A60BC1D257}" destId="{6724445E-8B65-4AFC-9892-A6760624DA60}" srcOrd="2" destOrd="0" parTransId="{75DBB0DB-42D1-4C92-A477-E998798B35A2}" sibTransId="{B9D73476-5DAC-4EDE-9CD8-DDF9D2155A7D}"/>
    <dgm:cxn modelId="{882C3DA3-2A4C-4E0F-9D01-E049C0A0DE4E}" srcId="{57F1B5C1-3495-4019-8BC0-44A60BC1D257}" destId="{13222FC0-F99E-4CEF-A3DD-601C0D8C02ED}" srcOrd="0" destOrd="0" parTransId="{5B590F8E-FC92-411F-AE28-7D179E0D4368}" sibTransId="{0AF3EE00-7107-4885-9840-60775131EA39}"/>
    <dgm:cxn modelId="{A7BB0B02-E264-4ADC-8A63-D2BA7E743EA0}" type="presOf" srcId="{57F1B5C1-3495-4019-8BC0-44A60BC1D257}" destId="{0A2C8D9E-A7BD-433E-B384-87F91C93FD1C}" srcOrd="0" destOrd="0" presId="urn:microsoft.com/office/officeart/2008/layout/HalfCircleOrganizationChart"/>
    <dgm:cxn modelId="{2E793199-4D3E-4C98-BE04-9DC1EF7E8C89}" type="presOf" srcId="{6724445E-8B65-4AFC-9892-A6760624DA60}" destId="{ECA6F3E1-915F-42FB-91D1-E2B9525A149B}" srcOrd="0" destOrd="0" presId="urn:microsoft.com/office/officeart/2008/layout/HalfCircleOrganizationChart"/>
    <dgm:cxn modelId="{15753C60-9D8F-44C0-AEC9-21998C27E5B1}" type="presParOf" srcId="{0A2C8D9E-A7BD-433E-B384-87F91C93FD1C}" destId="{92B351DB-AD91-4801-A7CF-942321BCE0C2}" srcOrd="0" destOrd="0" presId="urn:microsoft.com/office/officeart/2008/layout/HalfCircleOrganizationChart"/>
    <dgm:cxn modelId="{54BB1783-BC57-46DA-96A9-CA02DE70842C}" type="presParOf" srcId="{92B351DB-AD91-4801-A7CF-942321BCE0C2}" destId="{D72EB0A1-A4A0-4D68-BB15-78DE9FA13306}" srcOrd="0" destOrd="0" presId="urn:microsoft.com/office/officeart/2008/layout/HalfCircleOrganizationChart"/>
    <dgm:cxn modelId="{FEF5483D-1415-44A9-886C-2FAB5F221419}" type="presParOf" srcId="{D72EB0A1-A4A0-4D68-BB15-78DE9FA13306}" destId="{C5DA1A24-75E8-414C-A36C-B296437E0CFB}" srcOrd="0" destOrd="0" presId="urn:microsoft.com/office/officeart/2008/layout/HalfCircleOrganizationChart"/>
    <dgm:cxn modelId="{5EFE977F-AD15-48B3-8E23-B15DB8DEF3F8}" type="presParOf" srcId="{D72EB0A1-A4A0-4D68-BB15-78DE9FA13306}" destId="{B54127B5-F6C4-4854-A6AB-6A45570AF5C6}" srcOrd="1" destOrd="0" presId="urn:microsoft.com/office/officeart/2008/layout/HalfCircleOrganizationChart"/>
    <dgm:cxn modelId="{64DD415A-F8E8-476F-8755-6DF3A7A588A2}" type="presParOf" srcId="{D72EB0A1-A4A0-4D68-BB15-78DE9FA13306}" destId="{643A7AAC-7FA5-4BDF-89CF-FCB4F02DDC5B}" srcOrd="2" destOrd="0" presId="urn:microsoft.com/office/officeart/2008/layout/HalfCircleOrganizationChart"/>
    <dgm:cxn modelId="{C8C21F76-6363-4D35-B572-A441909110E7}" type="presParOf" srcId="{D72EB0A1-A4A0-4D68-BB15-78DE9FA13306}" destId="{4FF46A85-AE9B-4096-877B-6F8DADDBB1EB}" srcOrd="3" destOrd="0" presId="urn:microsoft.com/office/officeart/2008/layout/HalfCircleOrganizationChart"/>
    <dgm:cxn modelId="{5E429641-D0EF-47BF-9723-16D6AC5CAE11}" type="presParOf" srcId="{92B351DB-AD91-4801-A7CF-942321BCE0C2}" destId="{206E1CE1-658B-4A72-B160-E97A560DABBC}" srcOrd="1" destOrd="0" presId="urn:microsoft.com/office/officeart/2008/layout/HalfCircleOrganizationChart"/>
    <dgm:cxn modelId="{63564570-9390-40BB-893E-5E3451030A99}" type="presParOf" srcId="{92B351DB-AD91-4801-A7CF-942321BCE0C2}" destId="{BD711708-8A26-411B-AA3F-E730D4FBD5D1}" srcOrd="2" destOrd="0" presId="urn:microsoft.com/office/officeart/2008/layout/HalfCircleOrganizationChart"/>
    <dgm:cxn modelId="{50600877-9E89-431A-B8CE-ED7B5D130C18}" type="presParOf" srcId="{0A2C8D9E-A7BD-433E-B384-87F91C93FD1C}" destId="{472FBFFE-8EEA-4088-A2F1-3F85F41833E1}" srcOrd="1" destOrd="0" presId="urn:microsoft.com/office/officeart/2008/layout/HalfCircleOrganizationChart"/>
    <dgm:cxn modelId="{E6B3EA37-84F1-4D47-BB6C-FBD98F6CE27F}" type="presParOf" srcId="{472FBFFE-8EEA-4088-A2F1-3F85F41833E1}" destId="{1635569C-60BC-4EE5-822F-FAFAC71B5508}" srcOrd="0" destOrd="0" presId="urn:microsoft.com/office/officeart/2008/layout/HalfCircleOrganizationChart"/>
    <dgm:cxn modelId="{A8791543-32CF-4B46-B35A-4CC537B8CACD}" type="presParOf" srcId="{1635569C-60BC-4EE5-822F-FAFAC71B5508}" destId="{DA8EA855-691E-47C1-A922-204F30A7C673}" srcOrd="0" destOrd="0" presId="urn:microsoft.com/office/officeart/2008/layout/HalfCircleOrganizationChart"/>
    <dgm:cxn modelId="{C155A7DA-25DB-4D62-87D6-CC4F69947894}" type="presParOf" srcId="{1635569C-60BC-4EE5-822F-FAFAC71B5508}" destId="{1B204FB1-F6B5-413E-A896-9FA14F809334}" srcOrd="1" destOrd="0" presId="urn:microsoft.com/office/officeart/2008/layout/HalfCircleOrganizationChart"/>
    <dgm:cxn modelId="{702CEEC5-3B6D-45B8-B78C-32876E437516}" type="presParOf" srcId="{1635569C-60BC-4EE5-822F-FAFAC71B5508}" destId="{C63F9A9F-C937-4230-90D7-ADAC432DC98A}" srcOrd="2" destOrd="0" presId="urn:microsoft.com/office/officeart/2008/layout/HalfCircleOrganizationChart"/>
    <dgm:cxn modelId="{D82F4527-53C3-4B43-ADCC-00AF5508C8E9}" type="presParOf" srcId="{1635569C-60BC-4EE5-822F-FAFAC71B5508}" destId="{1679E94B-08FC-46E1-98B6-F58BEE86FB8E}" srcOrd="3" destOrd="0" presId="urn:microsoft.com/office/officeart/2008/layout/HalfCircleOrganizationChart"/>
    <dgm:cxn modelId="{06405472-D54D-4B6D-84E6-7BFC56E3A7E5}" type="presParOf" srcId="{472FBFFE-8EEA-4088-A2F1-3F85F41833E1}" destId="{E2623A58-82D1-4F3E-82FA-87549FE2FB81}" srcOrd="1" destOrd="0" presId="urn:microsoft.com/office/officeart/2008/layout/HalfCircleOrganizationChart"/>
    <dgm:cxn modelId="{FBD1D793-B7D5-479E-9352-27CD4985A0E1}" type="presParOf" srcId="{472FBFFE-8EEA-4088-A2F1-3F85F41833E1}" destId="{9A0D09AD-4CDE-4FD2-89E9-3F87AF3FBAC3}" srcOrd="2" destOrd="0" presId="urn:microsoft.com/office/officeart/2008/layout/HalfCircleOrganizationChart"/>
    <dgm:cxn modelId="{D8C90623-E311-4D46-AD8B-4F30D41E0AD2}" type="presParOf" srcId="{0A2C8D9E-A7BD-433E-B384-87F91C93FD1C}" destId="{ABE6A260-DE46-4325-B0D7-13EB34B89D8D}" srcOrd="2" destOrd="0" presId="urn:microsoft.com/office/officeart/2008/layout/HalfCircleOrganizationChart"/>
    <dgm:cxn modelId="{3E0BDD1B-97E5-4C36-A5D3-B91B11E49CCC}" type="presParOf" srcId="{ABE6A260-DE46-4325-B0D7-13EB34B89D8D}" destId="{0AE081C5-C645-4242-A60D-005D339FA7F4}" srcOrd="0" destOrd="0" presId="urn:microsoft.com/office/officeart/2008/layout/HalfCircleOrganizationChart"/>
    <dgm:cxn modelId="{2C9BCF51-8DB2-4331-BE30-E9EA2DD1869D}" type="presParOf" srcId="{0AE081C5-C645-4242-A60D-005D339FA7F4}" destId="{ECA6F3E1-915F-42FB-91D1-E2B9525A149B}" srcOrd="0" destOrd="0" presId="urn:microsoft.com/office/officeart/2008/layout/HalfCircleOrganizationChart"/>
    <dgm:cxn modelId="{340142C5-6FE7-43E7-A6B6-8890EE280BC6}" type="presParOf" srcId="{0AE081C5-C645-4242-A60D-005D339FA7F4}" destId="{78B59D6D-54C0-4A19-BBD7-825D9AC6802C}" srcOrd="1" destOrd="0" presId="urn:microsoft.com/office/officeart/2008/layout/HalfCircleOrganizationChart"/>
    <dgm:cxn modelId="{829EDF2A-BB00-4A22-8664-B63D113948B8}" type="presParOf" srcId="{0AE081C5-C645-4242-A60D-005D339FA7F4}" destId="{C005948A-FF2F-4ACC-8228-E337913C1EB0}" srcOrd="2" destOrd="0" presId="urn:microsoft.com/office/officeart/2008/layout/HalfCircleOrganizationChart"/>
    <dgm:cxn modelId="{03E855D4-7F6B-477C-B05D-4F11FD8035A3}" type="presParOf" srcId="{0AE081C5-C645-4242-A60D-005D339FA7F4}" destId="{4E097C28-5BA9-41B4-98A8-22395D24D3CF}" srcOrd="3" destOrd="0" presId="urn:microsoft.com/office/officeart/2008/layout/HalfCircleOrganizationChart"/>
    <dgm:cxn modelId="{342FB7BA-600C-473B-A822-18C2DF1FFE7C}" type="presParOf" srcId="{ABE6A260-DE46-4325-B0D7-13EB34B89D8D}" destId="{AD91EDB4-02E8-4808-8CCD-60F298F3DD7D}" srcOrd="1" destOrd="0" presId="urn:microsoft.com/office/officeart/2008/layout/HalfCircleOrganizationChart"/>
    <dgm:cxn modelId="{183C4C31-6334-47D0-A914-440B7EB6ECA6}" type="presParOf" srcId="{ABE6A260-DE46-4325-B0D7-13EB34B89D8D}" destId="{A60DFE65-9277-437A-87EE-9D4692B7B5D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8BE1F6-B971-4BC7-9207-CFC8EAB7ADC7}" type="doc">
      <dgm:prSet loTypeId="urn:microsoft.com/office/officeart/2005/8/layout/radial3" loCatId="cycl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5733E52-3B76-4645-8676-C70756BF81E8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Общественность </a:t>
          </a:r>
          <a:endParaRPr lang="ru-RU" sz="1400" dirty="0"/>
        </a:p>
      </dgm:t>
    </dgm:pt>
    <dgm:pt modelId="{4C1FF1E3-AFF0-403A-ABB9-539897DBBC98}" type="parTrans" cxnId="{341D7D25-ED2D-475B-B4E8-8DE5ACE8BF24}">
      <dgm:prSet/>
      <dgm:spPr/>
      <dgm:t>
        <a:bodyPr/>
        <a:lstStyle/>
        <a:p>
          <a:endParaRPr lang="ru-RU" sz="2000"/>
        </a:p>
      </dgm:t>
    </dgm:pt>
    <dgm:pt modelId="{880ADD37-5FA8-4001-A4EE-AC4AB4550A69}" type="sibTrans" cxnId="{341D7D25-ED2D-475B-B4E8-8DE5ACE8BF24}">
      <dgm:prSet/>
      <dgm:spPr/>
      <dgm:t>
        <a:bodyPr/>
        <a:lstStyle/>
        <a:p>
          <a:endParaRPr lang="ru-RU" sz="2000"/>
        </a:p>
      </dgm:t>
    </dgm:pt>
    <dgm:pt modelId="{AB4BF31A-8AEA-4951-8B2C-0EAA702830BB}">
      <dgm:prSet phldrT="[Текст]" custT="1"/>
      <dgm:spPr/>
      <dgm:t>
        <a:bodyPr/>
        <a:lstStyle/>
        <a:p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музей</a:t>
          </a:r>
        </a:p>
      </dgm:t>
    </dgm:pt>
    <dgm:pt modelId="{5C5E5EA0-FF13-4B71-BF73-D0300F84BE18}" type="parTrans" cxnId="{218C5E6E-F630-4C05-B777-0A37CE2711AF}">
      <dgm:prSet/>
      <dgm:spPr/>
      <dgm:t>
        <a:bodyPr/>
        <a:lstStyle/>
        <a:p>
          <a:endParaRPr lang="ru-RU" sz="2000"/>
        </a:p>
      </dgm:t>
    </dgm:pt>
    <dgm:pt modelId="{4217CD96-B0B2-4CF8-9492-9D9D1B9DEF04}" type="sibTrans" cxnId="{218C5E6E-F630-4C05-B777-0A37CE2711AF}">
      <dgm:prSet/>
      <dgm:spPr/>
      <dgm:t>
        <a:bodyPr/>
        <a:lstStyle/>
        <a:p>
          <a:endParaRPr lang="ru-RU" sz="2000"/>
        </a:p>
      </dgm:t>
    </dgm:pt>
    <dgm:pt modelId="{70400A8A-76C5-4340-91EF-5C4FFDF8195E}">
      <dgm:prSet phldrT="[Текст]" custT="1"/>
      <dgm:spPr/>
      <dgm:t>
        <a:bodyPr/>
        <a:lstStyle/>
        <a:p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Школьная библиотека</a:t>
          </a:r>
        </a:p>
      </dgm:t>
    </dgm:pt>
    <dgm:pt modelId="{325E33E0-0574-4738-9ADA-315308B7A188}" type="parTrans" cxnId="{058F3047-0DD2-402C-8496-F13ADFE90CCA}">
      <dgm:prSet/>
      <dgm:spPr/>
      <dgm:t>
        <a:bodyPr/>
        <a:lstStyle/>
        <a:p>
          <a:endParaRPr lang="ru-RU" sz="2000"/>
        </a:p>
      </dgm:t>
    </dgm:pt>
    <dgm:pt modelId="{980D1294-6FCB-4075-B206-E43EEDD37FD4}" type="sibTrans" cxnId="{058F3047-0DD2-402C-8496-F13ADFE90CCA}">
      <dgm:prSet/>
      <dgm:spPr/>
      <dgm:t>
        <a:bodyPr/>
        <a:lstStyle/>
        <a:p>
          <a:endParaRPr lang="ru-RU" sz="2000"/>
        </a:p>
      </dgm:t>
    </dgm:pt>
    <dgm:pt modelId="{0B14317F-4F0F-4BC8-8045-3C10535AF0AF}">
      <dgm:prSet phldrT="[Текст]" custT="1"/>
      <dgm:spPr/>
      <dgm:t>
        <a:bodyPr/>
        <a:lstStyle/>
        <a:p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Сельская библиотека </a:t>
          </a:r>
        </a:p>
      </dgm:t>
    </dgm:pt>
    <dgm:pt modelId="{BAF6BB68-9FA0-44B7-9004-D1F14BE89174}" type="parTrans" cxnId="{496354CA-B4D7-429B-89E8-17C43E7418D5}">
      <dgm:prSet/>
      <dgm:spPr/>
      <dgm:t>
        <a:bodyPr/>
        <a:lstStyle/>
        <a:p>
          <a:endParaRPr lang="ru-RU" sz="2000"/>
        </a:p>
      </dgm:t>
    </dgm:pt>
    <dgm:pt modelId="{DE98607A-95D7-455C-88FF-BB99444861C9}" type="sibTrans" cxnId="{496354CA-B4D7-429B-89E8-17C43E7418D5}">
      <dgm:prSet/>
      <dgm:spPr/>
      <dgm:t>
        <a:bodyPr/>
        <a:lstStyle/>
        <a:p>
          <a:endParaRPr lang="ru-RU" sz="2000"/>
        </a:p>
      </dgm:t>
    </dgm:pt>
    <dgm:pt modelId="{A242D708-209A-4EA3-B653-9A0068F0DA65}" type="pres">
      <dgm:prSet presAssocID="{9F8BE1F6-B971-4BC7-9207-CFC8EAB7ADC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013524-4A41-42C3-B5FC-460CD7BD1924}" type="pres">
      <dgm:prSet presAssocID="{9F8BE1F6-B971-4BC7-9207-CFC8EAB7ADC7}" presName="radial" presStyleCnt="0">
        <dgm:presLayoutVars>
          <dgm:animLvl val="ctr"/>
        </dgm:presLayoutVars>
      </dgm:prSet>
      <dgm:spPr/>
    </dgm:pt>
    <dgm:pt modelId="{6F696671-2E97-4717-AC6E-9769EFB56155}" type="pres">
      <dgm:prSet presAssocID="{25733E52-3B76-4645-8676-C70756BF81E8}" presName="centerShape" presStyleLbl="vennNode1" presStyleIdx="0" presStyleCnt="4" custLinFactNeighborX="-1433" custLinFactNeighborY="4023"/>
      <dgm:spPr/>
      <dgm:t>
        <a:bodyPr/>
        <a:lstStyle/>
        <a:p>
          <a:endParaRPr lang="ru-RU"/>
        </a:p>
      </dgm:t>
    </dgm:pt>
    <dgm:pt modelId="{EE21D73A-694B-46FC-B509-939F8EDF5F26}" type="pres">
      <dgm:prSet presAssocID="{AB4BF31A-8AEA-4951-8B2C-0EAA702830BB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56513-89A3-4283-81DB-3A2EA9EB498E}" type="pres">
      <dgm:prSet presAssocID="{70400A8A-76C5-4340-91EF-5C4FFDF8195E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D9998-AA61-4DBD-A61A-A6F516E8A3C2}" type="pres">
      <dgm:prSet presAssocID="{0B14317F-4F0F-4BC8-8045-3C10535AF0AF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8C5E6E-F630-4C05-B777-0A37CE2711AF}" srcId="{25733E52-3B76-4645-8676-C70756BF81E8}" destId="{AB4BF31A-8AEA-4951-8B2C-0EAA702830BB}" srcOrd="0" destOrd="0" parTransId="{5C5E5EA0-FF13-4B71-BF73-D0300F84BE18}" sibTransId="{4217CD96-B0B2-4CF8-9492-9D9D1B9DEF04}"/>
    <dgm:cxn modelId="{0C50164D-248D-46A6-91BD-085829E40179}" type="presOf" srcId="{9F8BE1F6-B971-4BC7-9207-CFC8EAB7ADC7}" destId="{A242D708-209A-4EA3-B653-9A0068F0DA65}" srcOrd="0" destOrd="0" presId="urn:microsoft.com/office/officeart/2005/8/layout/radial3"/>
    <dgm:cxn modelId="{FC17DB42-0F69-47CF-A6AD-FE2FE42F9EB7}" type="presOf" srcId="{70400A8A-76C5-4340-91EF-5C4FFDF8195E}" destId="{F1B56513-89A3-4283-81DB-3A2EA9EB498E}" srcOrd="0" destOrd="0" presId="urn:microsoft.com/office/officeart/2005/8/layout/radial3"/>
    <dgm:cxn modelId="{496354CA-B4D7-429B-89E8-17C43E7418D5}" srcId="{25733E52-3B76-4645-8676-C70756BF81E8}" destId="{0B14317F-4F0F-4BC8-8045-3C10535AF0AF}" srcOrd="2" destOrd="0" parTransId="{BAF6BB68-9FA0-44B7-9004-D1F14BE89174}" sibTransId="{DE98607A-95D7-455C-88FF-BB99444861C9}"/>
    <dgm:cxn modelId="{6D4CC3EF-DBFD-4B73-AB44-3A9440D317E0}" type="presOf" srcId="{0B14317F-4F0F-4BC8-8045-3C10535AF0AF}" destId="{671D9998-AA61-4DBD-A61A-A6F516E8A3C2}" srcOrd="0" destOrd="0" presId="urn:microsoft.com/office/officeart/2005/8/layout/radial3"/>
    <dgm:cxn modelId="{94B8657D-F9C2-4092-BFFC-E4F1FDC9CBCD}" type="presOf" srcId="{AB4BF31A-8AEA-4951-8B2C-0EAA702830BB}" destId="{EE21D73A-694B-46FC-B509-939F8EDF5F26}" srcOrd="0" destOrd="0" presId="urn:microsoft.com/office/officeart/2005/8/layout/radial3"/>
    <dgm:cxn modelId="{28945502-896B-4250-AF00-0BF3A7CA091C}" type="presOf" srcId="{25733E52-3B76-4645-8676-C70756BF81E8}" destId="{6F696671-2E97-4717-AC6E-9769EFB56155}" srcOrd="0" destOrd="0" presId="urn:microsoft.com/office/officeart/2005/8/layout/radial3"/>
    <dgm:cxn modelId="{341D7D25-ED2D-475B-B4E8-8DE5ACE8BF24}" srcId="{9F8BE1F6-B971-4BC7-9207-CFC8EAB7ADC7}" destId="{25733E52-3B76-4645-8676-C70756BF81E8}" srcOrd="0" destOrd="0" parTransId="{4C1FF1E3-AFF0-403A-ABB9-539897DBBC98}" sibTransId="{880ADD37-5FA8-4001-A4EE-AC4AB4550A69}"/>
    <dgm:cxn modelId="{058F3047-0DD2-402C-8496-F13ADFE90CCA}" srcId="{25733E52-3B76-4645-8676-C70756BF81E8}" destId="{70400A8A-76C5-4340-91EF-5C4FFDF8195E}" srcOrd="1" destOrd="0" parTransId="{325E33E0-0574-4738-9ADA-315308B7A188}" sibTransId="{980D1294-6FCB-4075-B206-E43EEDD37FD4}"/>
    <dgm:cxn modelId="{076B1BE5-E248-4E22-AE31-41F5F28FE6A3}" type="presParOf" srcId="{A242D708-209A-4EA3-B653-9A0068F0DA65}" destId="{FA013524-4A41-42C3-B5FC-460CD7BD1924}" srcOrd="0" destOrd="0" presId="urn:microsoft.com/office/officeart/2005/8/layout/radial3"/>
    <dgm:cxn modelId="{8DE6EC96-B9B0-46CE-A0A7-FBF3E46EE60A}" type="presParOf" srcId="{FA013524-4A41-42C3-B5FC-460CD7BD1924}" destId="{6F696671-2E97-4717-AC6E-9769EFB56155}" srcOrd="0" destOrd="0" presId="urn:microsoft.com/office/officeart/2005/8/layout/radial3"/>
    <dgm:cxn modelId="{C278DFF8-A2E5-40C5-826D-A92240E76CFF}" type="presParOf" srcId="{FA013524-4A41-42C3-B5FC-460CD7BD1924}" destId="{EE21D73A-694B-46FC-B509-939F8EDF5F26}" srcOrd="1" destOrd="0" presId="urn:microsoft.com/office/officeart/2005/8/layout/radial3"/>
    <dgm:cxn modelId="{05718832-2F8A-4632-8F22-5E35C2977018}" type="presParOf" srcId="{FA013524-4A41-42C3-B5FC-460CD7BD1924}" destId="{F1B56513-89A3-4283-81DB-3A2EA9EB498E}" srcOrd="2" destOrd="0" presId="urn:microsoft.com/office/officeart/2005/8/layout/radial3"/>
    <dgm:cxn modelId="{5390A27E-B139-4B94-A88D-004DF2A80A03}" type="presParOf" srcId="{FA013524-4A41-42C3-B5FC-460CD7BD1924}" destId="{671D9998-AA61-4DBD-A61A-A6F516E8A3C2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64B2C4-F8C1-4389-9068-0CC8F8B5F665}" type="doc">
      <dgm:prSet loTypeId="urn:microsoft.com/office/officeart/2005/8/layout/radial6" loCatId="cycle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8658B45E-6B28-4825-A208-07817AF6343C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</a:p>
      </dgm:t>
    </dgm:pt>
    <dgm:pt modelId="{C3E4F040-BF43-4464-889A-2A2B606E0A3A}" type="parTrans" cxnId="{8591B338-0F10-4CA0-AD3F-223573D29DC5}">
      <dgm:prSet/>
      <dgm:spPr/>
      <dgm:t>
        <a:bodyPr/>
        <a:lstStyle/>
        <a:p>
          <a:endParaRPr lang="ru-RU" sz="2800"/>
        </a:p>
      </dgm:t>
    </dgm:pt>
    <dgm:pt modelId="{A8D89A09-ACEE-4A70-86EE-0533324DBD5E}" type="sibTrans" cxnId="{8591B338-0F10-4CA0-AD3F-223573D29DC5}">
      <dgm:prSet/>
      <dgm:spPr/>
      <dgm:t>
        <a:bodyPr/>
        <a:lstStyle/>
        <a:p>
          <a:endParaRPr lang="ru-RU" sz="2800"/>
        </a:p>
      </dgm:t>
    </dgm:pt>
    <dgm:pt modelId="{B55344DA-66A0-40DD-BA22-465BF4D104D1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Кружок «</a:t>
          </a:r>
          <a:r>
            <a:rPr lang="tt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КӨМЕШ”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D742F2-C776-4F8D-B0DB-F408E5FEBDE7}" type="parTrans" cxnId="{683FB069-3034-44C8-A4E7-DB7140249471}">
      <dgm:prSet/>
      <dgm:spPr/>
      <dgm:t>
        <a:bodyPr/>
        <a:lstStyle/>
        <a:p>
          <a:endParaRPr lang="ru-RU" sz="2800"/>
        </a:p>
      </dgm:t>
    </dgm:pt>
    <dgm:pt modelId="{C610E1BF-628A-4217-BADE-3E07B00E90FA}" type="sibTrans" cxnId="{683FB069-3034-44C8-A4E7-DB7140249471}">
      <dgm:prSet/>
      <dgm:spPr/>
      <dgm:t>
        <a:bodyPr/>
        <a:lstStyle/>
        <a:p>
          <a:endParaRPr lang="ru-RU" sz="2800"/>
        </a:p>
      </dgm:t>
    </dgm:pt>
    <dgm:pt modelId="{7C4B3A00-7017-4AB6-9E13-7477EE34C979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Предметные кружки</a:t>
          </a:r>
        </a:p>
      </dgm:t>
    </dgm:pt>
    <dgm:pt modelId="{6B5146DB-2EED-4423-BCAC-9A7BBA47E9D8}" type="parTrans" cxnId="{CDBFC27E-19E1-43F0-87EE-52958EE4F402}">
      <dgm:prSet/>
      <dgm:spPr/>
      <dgm:t>
        <a:bodyPr/>
        <a:lstStyle/>
        <a:p>
          <a:endParaRPr lang="ru-RU" sz="2800"/>
        </a:p>
      </dgm:t>
    </dgm:pt>
    <dgm:pt modelId="{770B63A3-396A-4B8B-B73F-8D027ED9FA2E}" type="sibTrans" cxnId="{CDBFC27E-19E1-43F0-87EE-52958EE4F402}">
      <dgm:prSet/>
      <dgm:spPr/>
      <dgm:t>
        <a:bodyPr/>
        <a:lstStyle/>
        <a:p>
          <a:endParaRPr lang="ru-RU" sz="2800"/>
        </a:p>
      </dgm:t>
    </dgm:pt>
    <dgm:pt modelId="{D5E46B07-C951-47C4-96F4-018A9F96A30D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Пользователь ПК</a:t>
          </a:r>
        </a:p>
      </dgm:t>
    </dgm:pt>
    <dgm:pt modelId="{D0951C85-FCD2-495B-9051-F542F20A802F}" type="parTrans" cxnId="{721B3520-8F6D-4A60-B208-7F55774ED907}">
      <dgm:prSet/>
      <dgm:spPr/>
      <dgm:t>
        <a:bodyPr/>
        <a:lstStyle/>
        <a:p>
          <a:endParaRPr lang="ru-RU" sz="2800"/>
        </a:p>
      </dgm:t>
    </dgm:pt>
    <dgm:pt modelId="{38EB1062-A97E-4823-892C-C4A6020EC8C5}" type="sibTrans" cxnId="{721B3520-8F6D-4A60-B208-7F55774ED907}">
      <dgm:prSet/>
      <dgm:spPr/>
      <dgm:t>
        <a:bodyPr/>
        <a:lstStyle/>
        <a:p>
          <a:endParaRPr lang="ru-RU" sz="2800"/>
        </a:p>
      </dgm:t>
    </dgm:pt>
    <dgm:pt modelId="{B46CCE26-4405-4AEB-B8D7-6FFB600CEFD5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Учителя-предметники </a:t>
          </a:r>
        </a:p>
      </dgm:t>
    </dgm:pt>
    <dgm:pt modelId="{074302A5-88EC-4309-91BA-EA5134C68809}" type="parTrans" cxnId="{E4192E39-BCC5-481F-B004-D408927A2A14}">
      <dgm:prSet/>
      <dgm:spPr/>
      <dgm:t>
        <a:bodyPr/>
        <a:lstStyle/>
        <a:p>
          <a:endParaRPr lang="ru-RU" sz="2800"/>
        </a:p>
      </dgm:t>
    </dgm:pt>
    <dgm:pt modelId="{52F0443A-DD4B-4A51-85C6-78B063643350}" type="sibTrans" cxnId="{E4192E39-BCC5-481F-B004-D408927A2A14}">
      <dgm:prSet/>
      <dgm:spPr/>
      <dgm:t>
        <a:bodyPr/>
        <a:lstStyle/>
        <a:p>
          <a:endParaRPr lang="ru-RU" sz="2800"/>
        </a:p>
      </dgm:t>
    </dgm:pt>
    <dgm:pt modelId="{57EE1436-7BB1-4222-935C-8D4DB8A55626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6 класс </a:t>
          </a:r>
        </a:p>
      </dgm:t>
    </dgm:pt>
    <dgm:pt modelId="{3F122F3B-2F16-4EB9-8FB9-AB202E0CAA92}" type="parTrans" cxnId="{3DDB2A5C-C72E-46F2-AB6F-36E6F999C533}">
      <dgm:prSet/>
      <dgm:spPr/>
      <dgm:t>
        <a:bodyPr/>
        <a:lstStyle/>
        <a:p>
          <a:endParaRPr lang="ru-RU" sz="2800"/>
        </a:p>
      </dgm:t>
    </dgm:pt>
    <dgm:pt modelId="{83622877-8D51-41D9-83EF-013CCCAEDA11}" type="sibTrans" cxnId="{3DDB2A5C-C72E-46F2-AB6F-36E6F999C533}">
      <dgm:prSet/>
      <dgm:spPr/>
      <dgm:t>
        <a:bodyPr/>
        <a:lstStyle/>
        <a:p>
          <a:endParaRPr lang="ru-RU" sz="2800"/>
        </a:p>
      </dgm:t>
    </dgm:pt>
    <dgm:pt modelId="{0F9F1721-7F50-4729-883F-A266E52215DA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Классный руководитель</a:t>
          </a:r>
        </a:p>
      </dgm:t>
    </dgm:pt>
    <dgm:pt modelId="{DF79DFF3-CDD5-4A4B-8761-E121310D9CF5}" type="sibTrans" cxnId="{9590EC8F-21D6-4F7C-AAB7-59606CFE62BA}">
      <dgm:prSet/>
      <dgm:spPr/>
      <dgm:t>
        <a:bodyPr/>
        <a:lstStyle/>
        <a:p>
          <a:endParaRPr lang="ru-RU" sz="2800"/>
        </a:p>
      </dgm:t>
    </dgm:pt>
    <dgm:pt modelId="{58A868BC-7BA2-4372-ACFE-40A79ED59827}" type="parTrans" cxnId="{9590EC8F-21D6-4F7C-AAB7-59606CFE62BA}">
      <dgm:prSet/>
      <dgm:spPr/>
      <dgm:t>
        <a:bodyPr/>
        <a:lstStyle/>
        <a:p>
          <a:endParaRPr lang="ru-RU" sz="2800"/>
        </a:p>
      </dgm:t>
    </dgm:pt>
    <dgm:pt modelId="{CA6267B8-8203-43BA-97FB-BB19EEC7C70C}" type="pres">
      <dgm:prSet presAssocID="{B864B2C4-F8C1-4389-9068-0CC8F8B5F66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A98B11-44B5-4CDB-BE58-C7879DA20F0B}" type="pres">
      <dgm:prSet presAssocID="{0F9F1721-7F50-4729-883F-A266E52215DA}" presName="centerShape" presStyleLbl="node0" presStyleIdx="0" presStyleCnt="1" custScaleX="64043" custScaleY="58779"/>
      <dgm:spPr/>
      <dgm:t>
        <a:bodyPr/>
        <a:lstStyle/>
        <a:p>
          <a:endParaRPr lang="ru-RU"/>
        </a:p>
      </dgm:t>
    </dgm:pt>
    <dgm:pt modelId="{CD42F252-BD40-4A21-8A9F-E2FB7807148E}" type="pres">
      <dgm:prSet presAssocID="{8658B45E-6B28-4825-A208-07817AF6343C}" presName="node" presStyleLbl="node1" presStyleIdx="0" presStyleCnt="6" custScaleX="117127" custScaleY="12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50012-0881-4E2B-B499-E80163E83CE0}" type="pres">
      <dgm:prSet presAssocID="{8658B45E-6B28-4825-A208-07817AF6343C}" presName="dummy" presStyleCnt="0"/>
      <dgm:spPr/>
    </dgm:pt>
    <dgm:pt modelId="{75D30F23-522E-4F61-8997-3A726C3B1A6F}" type="pres">
      <dgm:prSet presAssocID="{A8D89A09-ACEE-4A70-86EE-0533324DBD5E}" presName="sibTrans" presStyleLbl="sibTrans2D1" presStyleIdx="0" presStyleCnt="6"/>
      <dgm:spPr/>
      <dgm:t>
        <a:bodyPr/>
        <a:lstStyle/>
        <a:p>
          <a:endParaRPr lang="ru-RU"/>
        </a:p>
      </dgm:t>
    </dgm:pt>
    <dgm:pt modelId="{48382627-E269-438D-8600-98E621A8A9E7}" type="pres">
      <dgm:prSet presAssocID="{D5E46B07-C951-47C4-96F4-018A9F96A30D}" presName="node" presStyleLbl="node1" presStyleIdx="1" presStyleCnt="6" custScaleX="117127" custScaleY="12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0773E-7717-4EC5-8063-BC96D7D37022}" type="pres">
      <dgm:prSet presAssocID="{D5E46B07-C951-47C4-96F4-018A9F96A30D}" presName="dummy" presStyleCnt="0"/>
      <dgm:spPr/>
    </dgm:pt>
    <dgm:pt modelId="{BA3DB6B9-D861-4D40-B127-D1FF8A49DE7C}" type="pres">
      <dgm:prSet presAssocID="{38EB1062-A97E-4823-892C-C4A6020EC8C5}" presName="sibTrans" presStyleLbl="sibTrans2D1" presStyleIdx="1" presStyleCnt="6"/>
      <dgm:spPr/>
      <dgm:t>
        <a:bodyPr/>
        <a:lstStyle/>
        <a:p>
          <a:endParaRPr lang="ru-RU"/>
        </a:p>
      </dgm:t>
    </dgm:pt>
    <dgm:pt modelId="{0E30D11F-AD8E-4860-B948-912E1E3F744C}" type="pres">
      <dgm:prSet presAssocID="{B55344DA-66A0-40DD-BA22-465BF4D104D1}" presName="node" presStyleLbl="node1" presStyleIdx="2" presStyleCnt="6" custScaleX="117127" custScaleY="12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A6AC5-BFCE-4C21-A7C5-374540552CA8}" type="pres">
      <dgm:prSet presAssocID="{B55344DA-66A0-40DD-BA22-465BF4D104D1}" presName="dummy" presStyleCnt="0"/>
      <dgm:spPr/>
    </dgm:pt>
    <dgm:pt modelId="{C01CDD59-5AC5-4558-BFBE-ED38157C1682}" type="pres">
      <dgm:prSet presAssocID="{C610E1BF-628A-4217-BADE-3E07B00E90FA}" presName="sibTrans" presStyleLbl="sibTrans2D1" presStyleIdx="2" presStyleCnt="6"/>
      <dgm:spPr/>
      <dgm:t>
        <a:bodyPr/>
        <a:lstStyle/>
        <a:p>
          <a:endParaRPr lang="ru-RU"/>
        </a:p>
      </dgm:t>
    </dgm:pt>
    <dgm:pt modelId="{7C1F1ADF-F82F-4D8C-A549-C2001DA7745A}" type="pres">
      <dgm:prSet presAssocID="{7C4B3A00-7017-4AB6-9E13-7477EE34C979}" presName="node" presStyleLbl="node1" presStyleIdx="3" presStyleCnt="6" custScaleX="117127" custScaleY="12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CD28C-403C-48EE-980E-B0763E185D3A}" type="pres">
      <dgm:prSet presAssocID="{7C4B3A00-7017-4AB6-9E13-7477EE34C979}" presName="dummy" presStyleCnt="0"/>
      <dgm:spPr/>
    </dgm:pt>
    <dgm:pt modelId="{BFFD7C71-C622-484C-B13E-6B8283D927D9}" type="pres">
      <dgm:prSet presAssocID="{770B63A3-396A-4B8B-B73F-8D027ED9FA2E}" presName="sibTrans" presStyleLbl="sibTrans2D1" presStyleIdx="3" presStyleCnt="6"/>
      <dgm:spPr/>
      <dgm:t>
        <a:bodyPr/>
        <a:lstStyle/>
        <a:p>
          <a:endParaRPr lang="ru-RU"/>
        </a:p>
      </dgm:t>
    </dgm:pt>
    <dgm:pt modelId="{8C044566-B99E-4635-A6E8-15A412CA9284}" type="pres">
      <dgm:prSet presAssocID="{B46CCE26-4405-4AEB-B8D7-6FFB600CEFD5}" presName="node" presStyleLbl="node1" presStyleIdx="4" presStyleCnt="6" custScaleX="117127" custScaleY="12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EF192-C82E-48B4-A2E5-75A8550C3689}" type="pres">
      <dgm:prSet presAssocID="{B46CCE26-4405-4AEB-B8D7-6FFB600CEFD5}" presName="dummy" presStyleCnt="0"/>
      <dgm:spPr/>
    </dgm:pt>
    <dgm:pt modelId="{BE8A068E-28FD-4ABD-A81E-FDD90BF72683}" type="pres">
      <dgm:prSet presAssocID="{52F0443A-DD4B-4A51-85C6-78B063643350}" presName="sibTrans" presStyleLbl="sibTrans2D1" presStyleIdx="4" presStyleCnt="6"/>
      <dgm:spPr/>
      <dgm:t>
        <a:bodyPr/>
        <a:lstStyle/>
        <a:p>
          <a:endParaRPr lang="ru-RU"/>
        </a:p>
      </dgm:t>
    </dgm:pt>
    <dgm:pt modelId="{D3109DC6-D0F0-49EB-9C60-65DA60C3019F}" type="pres">
      <dgm:prSet presAssocID="{57EE1436-7BB1-4222-935C-8D4DB8A55626}" presName="node" presStyleLbl="node1" presStyleIdx="5" presStyleCnt="6" custScaleX="117127" custScaleY="12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53DB26-85F8-4B54-8444-BFF4AA0E4D8C}" type="pres">
      <dgm:prSet presAssocID="{57EE1436-7BB1-4222-935C-8D4DB8A55626}" presName="dummy" presStyleCnt="0"/>
      <dgm:spPr/>
    </dgm:pt>
    <dgm:pt modelId="{D444F7E2-A2BA-4597-A213-88590842BD1C}" type="pres">
      <dgm:prSet presAssocID="{83622877-8D51-41D9-83EF-013CCCAEDA11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9590EC8F-21D6-4F7C-AAB7-59606CFE62BA}" srcId="{B864B2C4-F8C1-4389-9068-0CC8F8B5F665}" destId="{0F9F1721-7F50-4729-883F-A266E52215DA}" srcOrd="0" destOrd="0" parTransId="{58A868BC-7BA2-4372-ACFE-40A79ED59827}" sibTransId="{DF79DFF3-CDD5-4A4B-8761-E121310D9CF5}"/>
    <dgm:cxn modelId="{E4192E39-BCC5-481F-B004-D408927A2A14}" srcId="{0F9F1721-7F50-4729-883F-A266E52215DA}" destId="{B46CCE26-4405-4AEB-B8D7-6FFB600CEFD5}" srcOrd="4" destOrd="0" parTransId="{074302A5-88EC-4309-91BA-EA5134C68809}" sibTransId="{52F0443A-DD4B-4A51-85C6-78B063643350}"/>
    <dgm:cxn modelId="{3DDB2A5C-C72E-46F2-AB6F-36E6F999C533}" srcId="{0F9F1721-7F50-4729-883F-A266E52215DA}" destId="{57EE1436-7BB1-4222-935C-8D4DB8A55626}" srcOrd="5" destOrd="0" parTransId="{3F122F3B-2F16-4EB9-8FB9-AB202E0CAA92}" sibTransId="{83622877-8D51-41D9-83EF-013CCCAEDA11}"/>
    <dgm:cxn modelId="{F23055A5-BD88-443A-A3C0-EC2F30145F3B}" type="presOf" srcId="{52F0443A-DD4B-4A51-85C6-78B063643350}" destId="{BE8A068E-28FD-4ABD-A81E-FDD90BF72683}" srcOrd="0" destOrd="0" presId="urn:microsoft.com/office/officeart/2005/8/layout/radial6"/>
    <dgm:cxn modelId="{BB1AD84E-88D6-4AC4-AF44-F25F4ACB37F1}" type="presOf" srcId="{B864B2C4-F8C1-4389-9068-0CC8F8B5F665}" destId="{CA6267B8-8203-43BA-97FB-BB19EEC7C70C}" srcOrd="0" destOrd="0" presId="urn:microsoft.com/office/officeart/2005/8/layout/radial6"/>
    <dgm:cxn modelId="{D0CDA9FE-00AF-4205-B36A-D5B312EF3AC1}" type="presOf" srcId="{7C4B3A00-7017-4AB6-9E13-7477EE34C979}" destId="{7C1F1ADF-F82F-4D8C-A549-C2001DA7745A}" srcOrd="0" destOrd="0" presId="urn:microsoft.com/office/officeart/2005/8/layout/radial6"/>
    <dgm:cxn modelId="{76CE5DC4-7C4C-4BEC-8698-D72CFF55C5B1}" type="presOf" srcId="{38EB1062-A97E-4823-892C-C4A6020EC8C5}" destId="{BA3DB6B9-D861-4D40-B127-D1FF8A49DE7C}" srcOrd="0" destOrd="0" presId="urn:microsoft.com/office/officeart/2005/8/layout/radial6"/>
    <dgm:cxn modelId="{920DCEAE-6B7B-44E1-88C2-370ABDA592C3}" type="presOf" srcId="{0F9F1721-7F50-4729-883F-A266E52215DA}" destId="{78A98B11-44B5-4CDB-BE58-C7879DA20F0B}" srcOrd="0" destOrd="0" presId="urn:microsoft.com/office/officeart/2005/8/layout/radial6"/>
    <dgm:cxn modelId="{CDBFC27E-19E1-43F0-87EE-52958EE4F402}" srcId="{0F9F1721-7F50-4729-883F-A266E52215DA}" destId="{7C4B3A00-7017-4AB6-9E13-7477EE34C979}" srcOrd="3" destOrd="0" parTransId="{6B5146DB-2EED-4423-BCAC-9A7BBA47E9D8}" sibTransId="{770B63A3-396A-4B8B-B73F-8D027ED9FA2E}"/>
    <dgm:cxn modelId="{3C367382-D267-4542-A2CE-F3B1DE3684CF}" type="presOf" srcId="{D5E46B07-C951-47C4-96F4-018A9F96A30D}" destId="{48382627-E269-438D-8600-98E621A8A9E7}" srcOrd="0" destOrd="0" presId="urn:microsoft.com/office/officeart/2005/8/layout/radial6"/>
    <dgm:cxn modelId="{721B3520-8F6D-4A60-B208-7F55774ED907}" srcId="{0F9F1721-7F50-4729-883F-A266E52215DA}" destId="{D5E46B07-C951-47C4-96F4-018A9F96A30D}" srcOrd="1" destOrd="0" parTransId="{D0951C85-FCD2-495B-9051-F542F20A802F}" sibTransId="{38EB1062-A97E-4823-892C-C4A6020EC8C5}"/>
    <dgm:cxn modelId="{03BA6DD3-291F-4196-A9A4-9ECCB7779501}" type="presOf" srcId="{A8D89A09-ACEE-4A70-86EE-0533324DBD5E}" destId="{75D30F23-522E-4F61-8997-3A726C3B1A6F}" srcOrd="0" destOrd="0" presId="urn:microsoft.com/office/officeart/2005/8/layout/radial6"/>
    <dgm:cxn modelId="{94E40330-C0B2-4677-BDB6-72B4DC5C3F4B}" type="presOf" srcId="{8658B45E-6B28-4825-A208-07817AF6343C}" destId="{CD42F252-BD40-4A21-8A9F-E2FB7807148E}" srcOrd="0" destOrd="0" presId="urn:microsoft.com/office/officeart/2005/8/layout/radial6"/>
    <dgm:cxn modelId="{8591B338-0F10-4CA0-AD3F-223573D29DC5}" srcId="{0F9F1721-7F50-4729-883F-A266E52215DA}" destId="{8658B45E-6B28-4825-A208-07817AF6343C}" srcOrd="0" destOrd="0" parTransId="{C3E4F040-BF43-4464-889A-2A2B606E0A3A}" sibTransId="{A8D89A09-ACEE-4A70-86EE-0533324DBD5E}"/>
    <dgm:cxn modelId="{683FB069-3034-44C8-A4E7-DB7140249471}" srcId="{0F9F1721-7F50-4729-883F-A266E52215DA}" destId="{B55344DA-66A0-40DD-BA22-465BF4D104D1}" srcOrd="2" destOrd="0" parTransId="{C8D742F2-C776-4F8D-B0DB-F408E5FEBDE7}" sibTransId="{C610E1BF-628A-4217-BADE-3E07B00E90FA}"/>
    <dgm:cxn modelId="{B67D3617-E40C-4775-A8D0-2867536FB9B2}" type="presOf" srcId="{C610E1BF-628A-4217-BADE-3E07B00E90FA}" destId="{C01CDD59-5AC5-4558-BFBE-ED38157C1682}" srcOrd="0" destOrd="0" presId="urn:microsoft.com/office/officeart/2005/8/layout/radial6"/>
    <dgm:cxn modelId="{F650E29C-7922-43A0-BB4C-51609795F2C8}" type="presOf" srcId="{57EE1436-7BB1-4222-935C-8D4DB8A55626}" destId="{D3109DC6-D0F0-49EB-9C60-65DA60C3019F}" srcOrd="0" destOrd="0" presId="urn:microsoft.com/office/officeart/2005/8/layout/radial6"/>
    <dgm:cxn modelId="{4325B057-C77F-4268-B4EE-2A71E38B7432}" type="presOf" srcId="{B46CCE26-4405-4AEB-B8D7-6FFB600CEFD5}" destId="{8C044566-B99E-4635-A6E8-15A412CA9284}" srcOrd="0" destOrd="0" presId="urn:microsoft.com/office/officeart/2005/8/layout/radial6"/>
    <dgm:cxn modelId="{7EC754CB-2094-4F1D-9657-D98C15352891}" type="presOf" srcId="{770B63A3-396A-4B8B-B73F-8D027ED9FA2E}" destId="{BFFD7C71-C622-484C-B13E-6B8283D927D9}" srcOrd="0" destOrd="0" presId="urn:microsoft.com/office/officeart/2005/8/layout/radial6"/>
    <dgm:cxn modelId="{FC97D41A-526E-410D-9663-B3F333B29A9C}" type="presOf" srcId="{83622877-8D51-41D9-83EF-013CCCAEDA11}" destId="{D444F7E2-A2BA-4597-A213-88590842BD1C}" srcOrd="0" destOrd="0" presId="urn:microsoft.com/office/officeart/2005/8/layout/radial6"/>
    <dgm:cxn modelId="{7E101EE4-496E-4B35-9048-84D023A874F3}" type="presOf" srcId="{B55344DA-66A0-40DD-BA22-465BF4D104D1}" destId="{0E30D11F-AD8E-4860-B948-912E1E3F744C}" srcOrd="0" destOrd="0" presId="urn:microsoft.com/office/officeart/2005/8/layout/radial6"/>
    <dgm:cxn modelId="{E8775754-9721-4C16-B69A-CCA5C7502A7B}" type="presParOf" srcId="{CA6267B8-8203-43BA-97FB-BB19EEC7C70C}" destId="{78A98B11-44B5-4CDB-BE58-C7879DA20F0B}" srcOrd="0" destOrd="0" presId="urn:microsoft.com/office/officeart/2005/8/layout/radial6"/>
    <dgm:cxn modelId="{8F057058-F231-45CE-8B84-8608D44A2ADF}" type="presParOf" srcId="{CA6267B8-8203-43BA-97FB-BB19EEC7C70C}" destId="{CD42F252-BD40-4A21-8A9F-E2FB7807148E}" srcOrd="1" destOrd="0" presId="urn:microsoft.com/office/officeart/2005/8/layout/radial6"/>
    <dgm:cxn modelId="{440710FE-3ED8-4145-8B6D-09B83DB6A698}" type="presParOf" srcId="{CA6267B8-8203-43BA-97FB-BB19EEC7C70C}" destId="{9B150012-0881-4E2B-B499-E80163E83CE0}" srcOrd="2" destOrd="0" presId="urn:microsoft.com/office/officeart/2005/8/layout/radial6"/>
    <dgm:cxn modelId="{B31E308A-13F7-4C1D-855D-48E5DD540A4D}" type="presParOf" srcId="{CA6267B8-8203-43BA-97FB-BB19EEC7C70C}" destId="{75D30F23-522E-4F61-8997-3A726C3B1A6F}" srcOrd="3" destOrd="0" presId="urn:microsoft.com/office/officeart/2005/8/layout/radial6"/>
    <dgm:cxn modelId="{87E9E35A-9439-4631-B650-65D1CD7A28CA}" type="presParOf" srcId="{CA6267B8-8203-43BA-97FB-BB19EEC7C70C}" destId="{48382627-E269-438D-8600-98E621A8A9E7}" srcOrd="4" destOrd="0" presId="urn:microsoft.com/office/officeart/2005/8/layout/radial6"/>
    <dgm:cxn modelId="{14E468C4-026F-45DD-A796-977D57ADDB06}" type="presParOf" srcId="{CA6267B8-8203-43BA-97FB-BB19EEC7C70C}" destId="{9EF0773E-7717-4EC5-8063-BC96D7D37022}" srcOrd="5" destOrd="0" presId="urn:microsoft.com/office/officeart/2005/8/layout/radial6"/>
    <dgm:cxn modelId="{73FAB8E9-313B-421B-AA1A-A74342E9D9C7}" type="presParOf" srcId="{CA6267B8-8203-43BA-97FB-BB19EEC7C70C}" destId="{BA3DB6B9-D861-4D40-B127-D1FF8A49DE7C}" srcOrd="6" destOrd="0" presId="urn:microsoft.com/office/officeart/2005/8/layout/radial6"/>
    <dgm:cxn modelId="{5BF2C27C-E1F0-480D-A310-A07C72748ED8}" type="presParOf" srcId="{CA6267B8-8203-43BA-97FB-BB19EEC7C70C}" destId="{0E30D11F-AD8E-4860-B948-912E1E3F744C}" srcOrd="7" destOrd="0" presId="urn:microsoft.com/office/officeart/2005/8/layout/radial6"/>
    <dgm:cxn modelId="{C8438256-7565-46CE-8AD9-D9A623E71726}" type="presParOf" srcId="{CA6267B8-8203-43BA-97FB-BB19EEC7C70C}" destId="{06AA6AC5-BFCE-4C21-A7C5-374540552CA8}" srcOrd="8" destOrd="0" presId="urn:microsoft.com/office/officeart/2005/8/layout/radial6"/>
    <dgm:cxn modelId="{C8230EE3-F2DF-41D0-AAB9-C08894DB1935}" type="presParOf" srcId="{CA6267B8-8203-43BA-97FB-BB19EEC7C70C}" destId="{C01CDD59-5AC5-4558-BFBE-ED38157C1682}" srcOrd="9" destOrd="0" presId="urn:microsoft.com/office/officeart/2005/8/layout/radial6"/>
    <dgm:cxn modelId="{D494FF93-19F2-40AF-9F11-D76D9792D451}" type="presParOf" srcId="{CA6267B8-8203-43BA-97FB-BB19EEC7C70C}" destId="{7C1F1ADF-F82F-4D8C-A549-C2001DA7745A}" srcOrd="10" destOrd="0" presId="urn:microsoft.com/office/officeart/2005/8/layout/radial6"/>
    <dgm:cxn modelId="{C9DCC4C2-BA5E-48A1-BB51-44FDFAC5EEAD}" type="presParOf" srcId="{CA6267B8-8203-43BA-97FB-BB19EEC7C70C}" destId="{16ACD28C-403C-48EE-980E-B0763E185D3A}" srcOrd="11" destOrd="0" presId="urn:microsoft.com/office/officeart/2005/8/layout/radial6"/>
    <dgm:cxn modelId="{81685F18-309E-4A3A-ABFF-AD27426336C3}" type="presParOf" srcId="{CA6267B8-8203-43BA-97FB-BB19EEC7C70C}" destId="{BFFD7C71-C622-484C-B13E-6B8283D927D9}" srcOrd="12" destOrd="0" presId="urn:microsoft.com/office/officeart/2005/8/layout/radial6"/>
    <dgm:cxn modelId="{DC97422F-2D4D-4796-B939-8E33728FF5F9}" type="presParOf" srcId="{CA6267B8-8203-43BA-97FB-BB19EEC7C70C}" destId="{8C044566-B99E-4635-A6E8-15A412CA9284}" srcOrd="13" destOrd="0" presId="urn:microsoft.com/office/officeart/2005/8/layout/radial6"/>
    <dgm:cxn modelId="{914B5353-2B8A-4A12-BF88-054C6973D342}" type="presParOf" srcId="{CA6267B8-8203-43BA-97FB-BB19EEC7C70C}" destId="{87DEF192-C82E-48B4-A2E5-75A8550C3689}" srcOrd="14" destOrd="0" presId="urn:microsoft.com/office/officeart/2005/8/layout/radial6"/>
    <dgm:cxn modelId="{5D3CDFCB-705F-4B94-86A3-A986F05DF5ED}" type="presParOf" srcId="{CA6267B8-8203-43BA-97FB-BB19EEC7C70C}" destId="{BE8A068E-28FD-4ABD-A81E-FDD90BF72683}" srcOrd="15" destOrd="0" presId="urn:microsoft.com/office/officeart/2005/8/layout/radial6"/>
    <dgm:cxn modelId="{1FA9C583-73EF-4233-8D57-2EA50BE2A9A6}" type="presParOf" srcId="{CA6267B8-8203-43BA-97FB-BB19EEC7C70C}" destId="{D3109DC6-D0F0-49EB-9C60-65DA60C3019F}" srcOrd="16" destOrd="0" presId="urn:microsoft.com/office/officeart/2005/8/layout/radial6"/>
    <dgm:cxn modelId="{85F00C51-6596-47A0-BA70-013A892ED74C}" type="presParOf" srcId="{CA6267B8-8203-43BA-97FB-BB19EEC7C70C}" destId="{7153DB26-85F8-4B54-8444-BFF4AA0E4D8C}" srcOrd="17" destOrd="0" presId="urn:microsoft.com/office/officeart/2005/8/layout/radial6"/>
    <dgm:cxn modelId="{F8AE62BB-DC78-4B35-B4B4-6F949762D4BC}" type="presParOf" srcId="{CA6267B8-8203-43BA-97FB-BB19EEC7C70C}" destId="{D444F7E2-A2BA-4597-A213-88590842BD1C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127B5-F6C4-4854-A6AB-6A45570AF5C6}">
      <dsp:nvSpPr>
        <dsp:cNvPr id="0" name=""/>
        <dsp:cNvSpPr/>
      </dsp:nvSpPr>
      <dsp:spPr>
        <a:xfrm>
          <a:off x="541518" y="419761"/>
          <a:ext cx="1082042" cy="1082042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A7AAC-7FA5-4BDF-89CF-FCB4F02DDC5B}">
      <dsp:nvSpPr>
        <dsp:cNvPr id="0" name=""/>
        <dsp:cNvSpPr/>
      </dsp:nvSpPr>
      <dsp:spPr>
        <a:xfrm>
          <a:off x="541518" y="419761"/>
          <a:ext cx="1082042" cy="1082042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DA1A24-75E8-414C-A36C-B296437E0CFB}">
      <dsp:nvSpPr>
        <dsp:cNvPr id="0" name=""/>
        <dsp:cNvSpPr/>
      </dsp:nvSpPr>
      <dsp:spPr>
        <a:xfrm>
          <a:off x="496" y="614528"/>
          <a:ext cx="2164085" cy="692507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Изучение семей, анкетирование</a:t>
          </a:r>
        </a:p>
      </dsp:txBody>
      <dsp:txXfrm>
        <a:off x="496" y="614528"/>
        <a:ext cx="2164085" cy="692507"/>
      </dsp:txXfrm>
    </dsp:sp>
    <dsp:sp modelId="{1B204FB1-F6B5-413E-A896-9FA14F809334}">
      <dsp:nvSpPr>
        <dsp:cNvPr id="0" name=""/>
        <dsp:cNvSpPr/>
      </dsp:nvSpPr>
      <dsp:spPr>
        <a:xfrm>
          <a:off x="3160062" y="419761"/>
          <a:ext cx="1082042" cy="1082042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F9A9F-C937-4230-90D7-ADAC432DC98A}">
      <dsp:nvSpPr>
        <dsp:cNvPr id="0" name=""/>
        <dsp:cNvSpPr/>
      </dsp:nvSpPr>
      <dsp:spPr>
        <a:xfrm>
          <a:off x="3160062" y="419761"/>
          <a:ext cx="1082042" cy="1082042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EA855-691E-47C1-A922-204F30A7C673}">
      <dsp:nvSpPr>
        <dsp:cNvPr id="0" name=""/>
        <dsp:cNvSpPr/>
      </dsp:nvSpPr>
      <dsp:spPr>
        <a:xfrm>
          <a:off x="2619040" y="614528"/>
          <a:ext cx="2164085" cy="692507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родительского комитета</a:t>
          </a:r>
        </a:p>
      </dsp:txBody>
      <dsp:txXfrm>
        <a:off x="2619040" y="614528"/>
        <a:ext cx="2164085" cy="692507"/>
      </dsp:txXfrm>
    </dsp:sp>
    <dsp:sp modelId="{78B59D6D-54C0-4A19-BBD7-825D9AC6802C}">
      <dsp:nvSpPr>
        <dsp:cNvPr id="0" name=""/>
        <dsp:cNvSpPr/>
      </dsp:nvSpPr>
      <dsp:spPr>
        <a:xfrm>
          <a:off x="5778605" y="419761"/>
          <a:ext cx="1082042" cy="1082042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5948A-FF2F-4ACC-8228-E337913C1EB0}">
      <dsp:nvSpPr>
        <dsp:cNvPr id="0" name=""/>
        <dsp:cNvSpPr/>
      </dsp:nvSpPr>
      <dsp:spPr>
        <a:xfrm>
          <a:off x="5778605" y="419761"/>
          <a:ext cx="1082042" cy="1082042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A6F3E1-915F-42FB-91D1-E2B9525A149B}">
      <dsp:nvSpPr>
        <dsp:cNvPr id="0" name=""/>
        <dsp:cNvSpPr/>
      </dsp:nvSpPr>
      <dsp:spPr>
        <a:xfrm>
          <a:off x="5237584" y="614528"/>
          <a:ext cx="2164085" cy="692507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Собрание совместно с учащимися </a:t>
          </a:r>
        </a:p>
      </dsp:txBody>
      <dsp:txXfrm>
        <a:off x="5237584" y="614528"/>
        <a:ext cx="2164085" cy="692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696671-2E97-4717-AC6E-9769EFB56155}">
      <dsp:nvSpPr>
        <dsp:cNvPr id="0" name=""/>
        <dsp:cNvSpPr/>
      </dsp:nvSpPr>
      <dsp:spPr>
        <a:xfrm>
          <a:off x="654030" y="1223652"/>
          <a:ext cx="2214467" cy="221446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Общественность </a:t>
          </a:r>
          <a:endParaRPr lang="ru-RU" sz="1400" kern="1200" dirty="0"/>
        </a:p>
      </dsp:txBody>
      <dsp:txXfrm>
        <a:off x="978331" y="1547953"/>
        <a:ext cx="1565865" cy="1565865"/>
      </dsp:txXfrm>
    </dsp:sp>
    <dsp:sp modelId="{EE21D73A-694B-46FC-B509-939F8EDF5F26}">
      <dsp:nvSpPr>
        <dsp:cNvPr id="0" name=""/>
        <dsp:cNvSpPr/>
      </dsp:nvSpPr>
      <dsp:spPr>
        <a:xfrm>
          <a:off x="1248938" y="220631"/>
          <a:ext cx="1107233" cy="1107233"/>
        </a:xfrm>
        <a:prstGeom prst="ellipse">
          <a:avLst/>
        </a:prstGeom>
        <a:solidFill>
          <a:schemeClr val="accent4">
            <a:alpha val="50000"/>
            <a:hueOff val="-1173315"/>
            <a:satOff val="-12043"/>
            <a:lumOff val="50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Школьный музей</a:t>
          </a:r>
        </a:p>
      </dsp:txBody>
      <dsp:txXfrm>
        <a:off x="1411089" y="382782"/>
        <a:ext cx="782931" cy="782931"/>
      </dsp:txXfrm>
    </dsp:sp>
    <dsp:sp modelId="{F1B56513-89A3-4283-81DB-3A2EA9EB498E}">
      <dsp:nvSpPr>
        <dsp:cNvPr id="0" name=""/>
        <dsp:cNvSpPr/>
      </dsp:nvSpPr>
      <dsp:spPr>
        <a:xfrm>
          <a:off x="2496637" y="2381708"/>
          <a:ext cx="1107233" cy="1107233"/>
        </a:xfrm>
        <a:prstGeom prst="ellipse">
          <a:avLst/>
        </a:prstGeom>
        <a:solidFill>
          <a:schemeClr val="accent4">
            <a:alpha val="50000"/>
            <a:hueOff val="-2346630"/>
            <a:satOff val="-24086"/>
            <a:lumOff val="100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Школьная библиотека</a:t>
          </a:r>
        </a:p>
      </dsp:txBody>
      <dsp:txXfrm>
        <a:off x="2658788" y="2543859"/>
        <a:ext cx="782931" cy="782931"/>
      </dsp:txXfrm>
    </dsp:sp>
    <dsp:sp modelId="{671D9998-AA61-4DBD-A61A-A6F516E8A3C2}">
      <dsp:nvSpPr>
        <dsp:cNvPr id="0" name=""/>
        <dsp:cNvSpPr/>
      </dsp:nvSpPr>
      <dsp:spPr>
        <a:xfrm>
          <a:off x="1240" y="2381708"/>
          <a:ext cx="1107233" cy="1107233"/>
        </a:xfrm>
        <a:prstGeom prst="ellipse">
          <a:avLst/>
        </a:prstGeom>
        <a:solidFill>
          <a:schemeClr val="accent4">
            <a:alpha val="50000"/>
            <a:hueOff val="-3519944"/>
            <a:satOff val="-36129"/>
            <a:lumOff val="150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Сельская библиотека </a:t>
          </a:r>
        </a:p>
      </dsp:txBody>
      <dsp:txXfrm>
        <a:off x="163391" y="2543859"/>
        <a:ext cx="782931" cy="7829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4F7E2-A2BA-4597-A213-88590842BD1C}">
      <dsp:nvSpPr>
        <dsp:cNvPr id="0" name=""/>
        <dsp:cNvSpPr/>
      </dsp:nvSpPr>
      <dsp:spPr>
        <a:xfrm>
          <a:off x="1953621" y="533879"/>
          <a:ext cx="3651465" cy="3651465"/>
        </a:xfrm>
        <a:prstGeom prst="blockArc">
          <a:avLst>
            <a:gd name="adj1" fmla="val 12600000"/>
            <a:gd name="adj2" fmla="val 16200000"/>
            <a:gd name="adj3" fmla="val 4524"/>
          </a:avLst>
        </a:prstGeom>
        <a:solidFill>
          <a:schemeClr val="accent2">
            <a:shade val="90000"/>
            <a:hueOff val="715053"/>
            <a:satOff val="-42098"/>
            <a:lumOff val="426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A068E-28FD-4ABD-A81E-FDD90BF72683}">
      <dsp:nvSpPr>
        <dsp:cNvPr id="0" name=""/>
        <dsp:cNvSpPr/>
      </dsp:nvSpPr>
      <dsp:spPr>
        <a:xfrm>
          <a:off x="1953621" y="533879"/>
          <a:ext cx="3651465" cy="3651465"/>
        </a:xfrm>
        <a:prstGeom prst="blockArc">
          <a:avLst>
            <a:gd name="adj1" fmla="val 9000000"/>
            <a:gd name="adj2" fmla="val 12600000"/>
            <a:gd name="adj3" fmla="val 4524"/>
          </a:avLst>
        </a:prstGeom>
        <a:solidFill>
          <a:schemeClr val="accent2">
            <a:shade val="90000"/>
            <a:hueOff val="572043"/>
            <a:satOff val="-33678"/>
            <a:lumOff val="3411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FD7C71-C622-484C-B13E-6B8283D927D9}">
      <dsp:nvSpPr>
        <dsp:cNvPr id="0" name=""/>
        <dsp:cNvSpPr/>
      </dsp:nvSpPr>
      <dsp:spPr>
        <a:xfrm>
          <a:off x="1953621" y="533879"/>
          <a:ext cx="3651465" cy="3651465"/>
        </a:xfrm>
        <a:prstGeom prst="blockArc">
          <a:avLst>
            <a:gd name="adj1" fmla="val 5400000"/>
            <a:gd name="adj2" fmla="val 9000000"/>
            <a:gd name="adj3" fmla="val 4524"/>
          </a:avLst>
        </a:prstGeom>
        <a:solidFill>
          <a:schemeClr val="accent2">
            <a:shade val="90000"/>
            <a:hueOff val="429032"/>
            <a:satOff val="-25259"/>
            <a:lumOff val="2558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1CDD59-5AC5-4558-BFBE-ED38157C1682}">
      <dsp:nvSpPr>
        <dsp:cNvPr id="0" name=""/>
        <dsp:cNvSpPr/>
      </dsp:nvSpPr>
      <dsp:spPr>
        <a:xfrm>
          <a:off x="1953621" y="533879"/>
          <a:ext cx="3651465" cy="3651465"/>
        </a:xfrm>
        <a:prstGeom prst="blockArc">
          <a:avLst>
            <a:gd name="adj1" fmla="val 1800000"/>
            <a:gd name="adj2" fmla="val 5400000"/>
            <a:gd name="adj3" fmla="val 4524"/>
          </a:avLst>
        </a:prstGeom>
        <a:solidFill>
          <a:schemeClr val="accent2">
            <a:shade val="90000"/>
            <a:hueOff val="286021"/>
            <a:satOff val="-16839"/>
            <a:lumOff val="1705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DB6B9-D861-4D40-B127-D1FF8A49DE7C}">
      <dsp:nvSpPr>
        <dsp:cNvPr id="0" name=""/>
        <dsp:cNvSpPr/>
      </dsp:nvSpPr>
      <dsp:spPr>
        <a:xfrm>
          <a:off x="1953621" y="533879"/>
          <a:ext cx="3651465" cy="3651465"/>
        </a:xfrm>
        <a:prstGeom prst="blockArc">
          <a:avLst>
            <a:gd name="adj1" fmla="val 19800000"/>
            <a:gd name="adj2" fmla="val 1800000"/>
            <a:gd name="adj3" fmla="val 4524"/>
          </a:avLst>
        </a:prstGeom>
        <a:solidFill>
          <a:schemeClr val="accent2">
            <a:shade val="90000"/>
            <a:hueOff val="143011"/>
            <a:satOff val="-8420"/>
            <a:lumOff val="852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30F23-522E-4F61-8997-3A726C3B1A6F}">
      <dsp:nvSpPr>
        <dsp:cNvPr id="0" name=""/>
        <dsp:cNvSpPr/>
      </dsp:nvSpPr>
      <dsp:spPr>
        <a:xfrm>
          <a:off x="1953621" y="533879"/>
          <a:ext cx="3651465" cy="3651465"/>
        </a:xfrm>
        <a:prstGeom prst="blockArc">
          <a:avLst>
            <a:gd name="adj1" fmla="val 16200000"/>
            <a:gd name="adj2" fmla="val 19800000"/>
            <a:gd name="adj3" fmla="val 4524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98B11-44B5-4CDB-BE58-C7879DA20F0B}">
      <dsp:nvSpPr>
        <dsp:cNvPr id="0" name=""/>
        <dsp:cNvSpPr/>
      </dsp:nvSpPr>
      <dsp:spPr>
        <a:xfrm>
          <a:off x="3254616" y="1878004"/>
          <a:ext cx="1049475" cy="963214"/>
        </a:xfrm>
        <a:prstGeom prst="ellipse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Классный руководитель</a:t>
          </a:r>
        </a:p>
      </dsp:txBody>
      <dsp:txXfrm>
        <a:off x="3408308" y="2019063"/>
        <a:ext cx="742091" cy="681096"/>
      </dsp:txXfrm>
    </dsp:sp>
    <dsp:sp modelId="{CD42F252-BD40-4A21-8A9F-E2FB7807148E}">
      <dsp:nvSpPr>
        <dsp:cNvPr id="0" name=""/>
        <dsp:cNvSpPr/>
      </dsp:nvSpPr>
      <dsp:spPr>
        <a:xfrm>
          <a:off x="3107576" y="-123542"/>
          <a:ext cx="1343555" cy="13974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</a:p>
      </dsp:txBody>
      <dsp:txXfrm>
        <a:off x="3304335" y="81107"/>
        <a:ext cx="950037" cy="988136"/>
      </dsp:txXfrm>
    </dsp:sp>
    <dsp:sp modelId="{48382627-E269-438D-8600-98E621A8A9E7}">
      <dsp:nvSpPr>
        <dsp:cNvPr id="0" name=""/>
        <dsp:cNvSpPr/>
      </dsp:nvSpPr>
      <dsp:spPr>
        <a:xfrm>
          <a:off x="4652944" y="768676"/>
          <a:ext cx="1343555" cy="13974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Пользователь ПК</a:t>
          </a:r>
        </a:p>
      </dsp:txBody>
      <dsp:txXfrm>
        <a:off x="4849703" y="973325"/>
        <a:ext cx="950037" cy="988136"/>
      </dsp:txXfrm>
    </dsp:sp>
    <dsp:sp modelId="{0E30D11F-AD8E-4860-B948-912E1E3F744C}">
      <dsp:nvSpPr>
        <dsp:cNvPr id="0" name=""/>
        <dsp:cNvSpPr/>
      </dsp:nvSpPr>
      <dsp:spPr>
        <a:xfrm>
          <a:off x="4652944" y="2553113"/>
          <a:ext cx="1343555" cy="13974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Кружок «</a:t>
          </a:r>
          <a:r>
            <a:rPr lang="tt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КӨМЕШ”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9703" y="2757762"/>
        <a:ext cx="950037" cy="988136"/>
      </dsp:txXfrm>
    </dsp:sp>
    <dsp:sp modelId="{7C1F1ADF-F82F-4D8C-A549-C2001DA7745A}">
      <dsp:nvSpPr>
        <dsp:cNvPr id="0" name=""/>
        <dsp:cNvSpPr/>
      </dsp:nvSpPr>
      <dsp:spPr>
        <a:xfrm>
          <a:off x="3107576" y="3445331"/>
          <a:ext cx="1343555" cy="13974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Предметные кружки</a:t>
          </a:r>
        </a:p>
      </dsp:txBody>
      <dsp:txXfrm>
        <a:off x="3304335" y="3649980"/>
        <a:ext cx="950037" cy="988136"/>
      </dsp:txXfrm>
    </dsp:sp>
    <dsp:sp modelId="{8C044566-B99E-4635-A6E8-15A412CA9284}">
      <dsp:nvSpPr>
        <dsp:cNvPr id="0" name=""/>
        <dsp:cNvSpPr/>
      </dsp:nvSpPr>
      <dsp:spPr>
        <a:xfrm>
          <a:off x="1562208" y="2553113"/>
          <a:ext cx="1343555" cy="13974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Учителя-предметники </a:t>
          </a:r>
        </a:p>
      </dsp:txBody>
      <dsp:txXfrm>
        <a:off x="1758967" y="2757762"/>
        <a:ext cx="950037" cy="988136"/>
      </dsp:txXfrm>
    </dsp:sp>
    <dsp:sp modelId="{D3109DC6-D0F0-49EB-9C60-65DA60C3019F}">
      <dsp:nvSpPr>
        <dsp:cNvPr id="0" name=""/>
        <dsp:cNvSpPr/>
      </dsp:nvSpPr>
      <dsp:spPr>
        <a:xfrm>
          <a:off x="1562208" y="768676"/>
          <a:ext cx="1343555" cy="13974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 класс </a:t>
          </a:r>
        </a:p>
      </dsp:txBody>
      <dsp:txXfrm>
        <a:off x="1758967" y="973325"/>
        <a:ext cx="950037" cy="988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0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52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3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17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96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26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4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21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11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326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86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C6AA8-DFB6-488F-824C-C8B3C869B9DD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4095F-C63B-4ECD-81BF-1B6324FFC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3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27.pn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2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9.png"/><Relationship Id="rId17" Type="http://schemas.microsoft.com/office/2007/relationships/hdphoto" Target="../media/hdphoto8.wdp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4.wdp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0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404668"/>
            <a:ext cx="8892480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Ташкирменская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общебразовательная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школа</a:t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Лаишевского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района Республики Татарстан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entury Schoolbook" pitchFamily="18" charset="0"/>
                <a:ea typeface="+mj-ea"/>
                <a:cs typeface="+mj-cs"/>
              </a:rPr>
              <a:t/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entury Schoolbook" pitchFamily="18" charset="0"/>
                <a:ea typeface="+mj-ea"/>
                <a:cs typeface="+mj-cs"/>
              </a:rPr>
            </a:br>
            <a:r>
              <a:rPr kumimoji="0" lang="ru-RU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entury Schoolbook" pitchFamily="18" charset="0"/>
                <a:ea typeface="+mj-ea"/>
                <a:cs typeface="+mj-cs"/>
              </a:rPr>
              <a:t/>
            </a:r>
            <a:br>
              <a:rPr kumimoji="0" lang="ru-RU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entury Schoolbook" pitchFamily="18" charset="0"/>
                <a:ea typeface="+mj-ea"/>
                <a:cs typeface="+mj-cs"/>
              </a:rPr>
            </a:br>
            <a:r>
              <a:rPr kumimoji="0" lang="ru-RU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465E9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Портфолио</a:t>
            </a:r>
            <a:r>
              <a:rPr kumimoji="0" lang="ru-RU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9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Сидоровой Ирины</a:t>
            </a:r>
            <a:br>
              <a:rPr kumimoji="0" lang="ru-RU" sz="39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9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Васильевны, </a:t>
            </a:r>
          </a:p>
          <a:p>
            <a:pPr lvl="0" algn="ctr"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учителя родного (татарского)</a:t>
            </a:r>
            <a:r>
              <a:rPr kumimoji="0" lang="ru-RU" sz="3200" b="1" i="1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языка и </a:t>
            </a:r>
            <a:r>
              <a:rPr lang="ru-RU" sz="3200" b="1" i="1" kern="0" dirty="0" smtClean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литературы</a:t>
            </a:r>
          </a:p>
          <a:p>
            <a:pPr lvl="0" algn="ctr">
              <a:defRPr/>
            </a:pPr>
            <a:r>
              <a:rPr lang="ru-RU" sz="3200" b="1" i="1" kern="0" dirty="0" smtClean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Классный </a:t>
            </a:r>
            <a:r>
              <a:rPr lang="ru-RU" sz="3200" b="1" i="1" kern="0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руководитель 6 класса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08575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40"/>
    </mc:Choice>
    <mc:Fallback>
      <p:transition spd="slow" advTm="964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292350" y="47244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749550" y="2057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2749550" y="5029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2673350" y="2819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749550" y="3581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2673350" y="42672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378200" y="190500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038628" y="1932027"/>
            <a:ext cx="39195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Индивидуальна, групповая, парная</a:t>
            </a:r>
            <a:endParaRPr lang="en-US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352800" y="257810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435350" y="2619044"/>
            <a:ext cx="51546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«Собирание правила» по материалам учебника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349625" y="332105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365756" y="3321050"/>
            <a:ext cx="29812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Диалог, учебная дискуссия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263900" y="19462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276600" y="271145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276600" y="34671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352800" y="4052888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333925" y="4082534"/>
            <a:ext cx="37489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художественным текстом</a:t>
            </a:r>
            <a:endParaRPr lang="en-US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263900" y="4191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352800" y="4841875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756150" y="4918075"/>
            <a:ext cx="27754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игры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276600" y="4975225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278824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работы на уроке</a:t>
            </a:r>
            <a:endParaRPr lang="ru-RU" dirty="0"/>
          </a:p>
        </p:txBody>
      </p:sp>
      <p:pic>
        <p:nvPicPr>
          <p:cNvPr id="36" name="Picture 4">
            <a:extLst>
              <a:ext uri="{FF2B5EF4-FFF2-40B4-BE49-F238E27FC236}">
                <a16:creationId xmlns:a16="http://schemas.microsoft.com/office/drawing/2014/main" xmlns="" id="{7FA4C4D6-ABC2-4842-AAC9-8EEF3FB16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6" y="3011489"/>
            <a:ext cx="2197100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425107"/>
            <a:ext cx="2486740" cy="1865055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1572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03"/>
    </mc:Choice>
    <mc:Fallback>
      <p:transition spd="slow" advTm="340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n w="19050">
                  <a:solidFill>
                    <a:srgbClr val="C00000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Классное руководство</a:t>
            </a:r>
            <a:endParaRPr lang="ru-RU" sz="4800" dirty="0">
              <a:ln w="19050">
                <a:solidFill>
                  <a:srgbClr val="C00000"/>
                </a:solidFill>
              </a:ln>
            </a:endParaRPr>
          </a:p>
        </p:txBody>
      </p:sp>
      <p:sp>
        <p:nvSpPr>
          <p:cNvPr id="4" name="Сердце 3"/>
          <p:cNvSpPr/>
          <p:nvPr/>
        </p:nvSpPr>
        <p:spPr>
          <a:xfrm>
            <a:off x="251520" y="1417638"/>
            <a:ext cx="5400600" cy="3907622"/>
          </a:xfrm>
          <a:prstGeom prst="heart">
            <a:avLst/>
          </a:prstGeom>
          <a:solidFill>
            <a:srgbClr val="FF0000"/>
          </a:solidFill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09537" lvl="0" algn="ctr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DA023"/>
              </a:buClr>
              <a:buSzPct val="68000"/>
            </a:pPr>
            <a:r>
              <a:rPr lang="ru-RU" altLang="ru-RU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«Только вместе с родителями, общими усилиями, учителя могут дать детям большое человеческое счастье.»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3" y="2883531"/>
            <a:ext cx="3736736" cy="358473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78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11"/>
    </mc:Choice>
    <mc:Fallback>
      <p:transition spd="slow" advTm="761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Содержимое 4">
            <a:extLst>
              <a:ext uri="{FF2B5EF4-FFF2-40B4-BE49-F238E27FC236}">
                <a16:creationId xmlns="" xmlns:a16="http://schemas.microsoft.com/office/drawing/2014/main" id="{CAE34A7C-CBCE-45C8-B688-6312F3ED5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761" y="1976189"/>
            <a:ext cx="5096289" cy="363427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t-RU" altLang="ru-RU" sz="5400" dirty="0"/>
              <a:t>  </a:t>
            </a:r>
            <a:endParaRPr lang="tt-RU" altLang="ru-RU" sz="36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7" descr="8101f7d222d49f92e3">
            <a:extLst>
              <a:ext uri="{FF2B5EF4-FFF2-40B4-BE49-F238E27FC236}">
                <a16:creationId xmlns="" xmlns:a16="http://schemas.microsoft.com/office/drawing/2014/main" id="{3492D2DB-02BB-4812-A13D-8D07501A9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984775" cy="582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68B068B-374B-44A7-AB9B-432207514354}"/>
              </a:ext>
            </a:extLst>
          </p:cNvPr>
          <p:cNvSpPr/>
          <p:nvPr/>
        </p:nvSpPr>
        <p:spPr>
          <a:xfrm rot="20775419">
            <a:off x="2008548" y="2042267"/>
            <a:ext cx="250518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«Целью воспитания должно быть создание деятельной личности в   лучших идеалах общественной жизни, в идеалах истины, добра и  красоты» </a:t>
            </a:r>
            <a:r>
              <a:rPr lang="ru-RU" alt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В.Бехтерев</a:t>
            </a:r>
            <a:r>
              <a:rPr lang="ru-RU" alt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1046346"/>
      </p:ext>
    </p:extLst>
  </p:cSld>
  <p:clrMapOvr>
    <a:masterClrMapping/>
  </p:clrMapOvr>
  <p:transition spd="slow" advTm="777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811AD7-1698-4983-A033-20FC41DF2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034" y="1181243"/>
            <a:ext cx="8388222" cy="504056"/>
          </a:xfrm>
        </p:spPr>
        <p:txBody>
          <a:bodyPr>
            <a:noAutofit/>
          </a:bodyPr>
          <a:lstStyle/>
          <a:p>
            <a:r>
              <a:rPr lang="ru-RU" altLang="ru-RU" sz="2800" dirty="0">
                <a:solidFill>
                  <a:srgbClr val="990000"/>
                </a:solidFill>
                <a:latin typeface="Times New Roman" panose="02020603050405020304" pitchFamily="18" charset="0"/>
              </a:rPr>
              <a:t>                  Моя методическая тема:</a:t>
            </a:r>
            <a:r>
              <a:rPr lang="ru-RU" altLang="ru-RU" sz="2400" dirty="0">
                <a:solidFill>
                  <a:srgbClr val="99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rgbClr val="99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990000"/>
                </a:solidFill>
                <a:latin typeface="Times New Roman" panose="02020603050405020304" pitchFamily="18" charset="0"/>
              </a:rPr>
              <a:t>      </a:t>
            </a:r>
            <a:r>
              <a:rPr lang="ru-RU" altLang="ru-RU" sz="2800" b="1" i="1" dirty="0">
                <a:solidFill>
                  <a:srgbClr val="990000"/>
                </a:solidFill>
                <a:latin typeface="Times New Roman" panose="02020603050405020304" pitchFamily="18" charset="0"/>
              </a:rPr>
              <a:t>«</a:t>
            </a:r>
            <a:r>
              <a:rPr lang="ru-RU" altLang="ru-RU" sz="1800" b="1" i="1" dirty="0">
                <a:solidFill>
                  <a:srgbClr val="990000"/>
                </a:solidFill>
                <a:latin typeface="Times New Roman" panose="02020603050405020304" pitchFamily="18" charset="0"/>
              </a:rPr>
              <a:t>Воспитание коллективизма в классе,  нравственного, духовного и физического здоровья         учащихся с использованием информационных технологий</a:t>
            </a:r>
            <a:r>
              <a:rPr lang="ru-RU" altLang="ru-RU" sz="2400" b="1" i="1" dirty="0">
                <a:solidFill>
                  <a:srgbClr val="990000"/>
                </a:solidFill>
                <a:latin typeface="Times New Roman" panose="02020603050405020304" pitchFamily="18" charset="0"/>
              </a:rPr>
              <a:t>» </a:t>
            </a:r>
            <a:r>
              <a:rPr lang="ru-RU" altLang="ru-RU" sz="2400" b="1" i="1" dirty="0" smtClean="0">
                <a:solidFill>
                  <a:srgbClr val="990000"/>
                </a:solidFill>
                <a:latin typeface="Times New Roman" panose="02020603050405020304" pitchFamily="18" charset="0"/>
              </a:rPr>
              <a:t>               </a:t>
            </a:r>
            <a:r>
              <a:rPr lang="ru-RU" altLang="ru-RU" sz="2400" b="1" i="1" dirty="0">
                <a:solidFill>
                  <a:srgbClr val="99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400" b="1" i="1" dirty="0">
                <a:solidFill>
                  <a:srgbClr val="990000"/>
                </a:solidFill>
                <a:latin typeface="Times New Roman" panose="02020603050405020304" pitchFamily="18" charset="0"/>
              </a:rPr>
            </a:br>
            <a:r>
              <a:rPr lang="ru-RU" altLang="ru-RU" sz="2400" b="1" i="1" dirty="0">
                <a:solidFill>
                  <a:srgbClr val="990000"/>
                </a:solidFill>
                <a:latin typeface="Times New Roman" panose="02020603050405020304" pitchFamily="18" charset="0"/>
              </a:rPr>
              <a:t>     </a:t>
            </a:r>
            <a:r>
              <a:rPr lang="ru-RU" altLang="ru-RU" sz="2400" b="1" i="1" dirty="0" smtClean="0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i="1" u="sng" dirty="0"/>
              <a:t>Основные направления воспитательной работы</a:t>
            </a:r>
            <a:r>
              <a:rPr lang="ru-RU" dirty="0"/>
              <a:t/>
            </a:r>
            <a:br>
              <a:rPr lang="ru-RU" dirty="0"/>
            </a:br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5174F9-5515-40B8-B80D-B1687ECE4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4625009"/>
            <a:ext cx="4139648" cy="1565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51D1233-A5F4-48DE-930D-4CB02AE2D494}"/>
              </a:ext>
            </a:extLst>
          </p:cNvPr>
          <p:cNvSpPr/>
          <p:nvPr/>
        </p:nvSpPr>
        <p:spPr>
          <a:xfrm>
            <a:off x="2832652" y="2536449"/>
            <a:ext cx="24847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12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2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2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2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590EF99-DAD8-4234-A40F-17CB70CF6B26}"/>
              </a:ext>
            </a:extLst>
          </p:cNvPr>
          <p:cNvSpPr/>
          <p:nvPr/>
        </p:nvSpPr>
        <p:spPr>
          <a:xfrm>
            <a:off x="0" y="1690690"/>
            <a:ext cx="3001619" cy="2267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Патриотическое воспитание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Уроков Мужества.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бесед, классных часов на патриотические темы.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мероприятиях, посвящённых праздникам нашей страны.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C77948C-43B7-4E1B-BBA7-2A86EFAB7971}"/>
              </a:ext>
            </a:extLst>
          </p:cNvPr>
          <p:cNvSpPr/>
          <p:nvPr/>
        </p:nvSpPr>
        <p:spPr>
          <a:xfrm>
            <a:off x="2832652" y="1690689"/>
            <a:ext cx="3179508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Нравственность и духовное воспитание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бесед о моральном облике и достоинстве гражданина России.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бесед и диспутов о нравственности, духовном облике современного человека.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мероприятий на темы общечеловеческих ценностей.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513B51C-4A87-4318-A72A-D75850EC75D9}"/>
              </a:ext>
            </a:extLst>
          </p:cNvPr>
          <p:cNvSpPr/>
          <p:nvPr/>
        </p:nvSpPr>
        <p:spPr>
          <a:xfrm>
            <a:off x="5844209" y="1264034"/>
            <a:ext cx="30115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Эстетическое воспитание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Посещение культурных мероприятий.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бесед, направленных на эстетическое развитие личности, участие в творческих конкурсах, выставках.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7B72D393-ADA4-46A1-85DF-3D53CA7F4027}"/>
              </a:ext>
            </a:extLst>
          </p:cNvPr>
          <p:cNvSpPr/>
          <p:nvPr/>
        </p:nvSpPr>
        <p:spPr>
          <a:xfrm rot="10800000" flipV="1">
            <a:off x="179512" y="3244334"/>
            <a:ext cx="282210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 воспитание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бесед о здоровом образе жизни, о вреде курения, употребления наркотических средств, алкоголя.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проведении Дней Здоровья, спортивных соревнованиях, олимпиадах.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мероприятий на темы правильного отношения к своему здоровью.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4FB658E-5E26-42F4-994D-85623852061F}"/>
              </a:ext>
            </a:extLst>
          </p:cNvPr>
          <p:cNvSpPr/>
          <p:nvPr/>
        </p:nvSpPr>
        <p:spPr>
          <a:xfrm rot="10800000" flipV="1">
            <a:off x="3299792" y="3028890"/>
            <a:ext cx="3000400" cy="3252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Трудовое воспитание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общешкольных  субботниках, трудовых десантах.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Систематическая уборка классной комнаты.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Уход за саженцами  на пришкольной территории.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143000" algn="l"/>
              </a:tabLst>
            </a:pPr>
            <a:r>
              <a:rPr lang="ru-RU" sz="2000" b="1" dirty="0">
                <a:latin typeface="Book Antiqua" panose="0204060205030503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6EAE849A-AB5E-4CDA-9F2E-0E65BC4B494F}"/>
              </a:ext>
            </a:extLst>
          </p:cNvPr>
          <p:cNvSpPr/>
          <p:nvPr/>
        </p:nvSpPr>
        <p:spPr>
          <a:xfrm rot="10800000" flipH="1" flipV="1">
            <a:off x="5903842" y="3818579"/>
            <a:ext cx="3060646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2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Профориентационная работа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бесед, классных часов и внеклассных мероприятий на тему выбора профессии, о востребованных профессиях; работа по популяризации рабочих профессий.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40075"/>
      </p:ext>
    </p:extLst>
  </p:cSld>
  <p:clrMapOvr>
    <a:masterClrMapping/>
  </p:clrMapOvr>
  <p:transition spd="slow" advTm="1126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="" xmlns:a16="http://schemas.microsoft.com/office/drawing/2014/main" id="{AAAD318C-BFD2-4FC5-9B39-ACBFFF897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221" y="350611"/>
            <a:ext cx="7886700" cy="1325563"/>
          </a:xfrm>
        </p:spPr>
        <p:txBody>
          <a:bodyPr>
            <a:normAutofit/>
          </a:bodyPr>
          <a:lstStyle/>
          <a:p>
            <a:pPr algn="ctr" eaLnBrk="1" hangingPunct="1"/>
            <a:endParaRPr lang="ru-RU" altLang="ru-RU" sz="40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="" xmlns:a16="http://schemas.microsoft.com/office/drawing/2014/main" id="{198243C8-AAC5-4AF6-B92C-0A4266363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37253"/>
            <a:ext cx="7735282" cy="2251787"/>
          </a:xfrm>
        </p:spPr>
        <p:txBody>
          <a:bodyPr rtlCol="0">
            <a:normAutofit fontScale="92500" lnSpcReduction="10000"/>
          </a:bodyPr>
          <a:lstStyle/>
          <a:p>
            <a:pPr marL="33338" lvl="0" indent="0" defTabSz="685800" fontAlgn="base">
              <a:spcAft>
                <a:spcPct val="0"/>
              </a:spcAft>
              <a:buClr>
                <a:srgbClr val="E84C22"/>
              </a:buClr>
              <a:buSzPct val="80000"/>
              <a:buNone/>
            </a:pPr>
            <a:r>
              <a:rPr lang="tt-RU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  </a:t>
            </a:r>
          </a:p>
          <a:p>
            <a:r>
              <a:rPr lang="ru-RU" sz="1700" dirty="0"/>
              <a:t>1. Продолжить воспитательную работу по саморазвитию и самосовершенствованию личности.</a:t>
            </a:r>
          </a:p>
          <a:p>
            <a:r>
              <a:rPr lang="ru-RU" sz="1700" dirty="0"/>
              <a:t>2. Обучить общим приёмам в области межличностных отношений обучающихся класса.</a:t>
            </a:r>
          </a:p>
          <a:p>
            <a:r>
              <a:rPr lang="ru-RU" sz="1700" dirty="0"/>
              <a:t>3. Готовить шестиклассников  к самостоятельной жизни, воспитывать Человека и Гражданина, умеющего адаптироваться в современном мире, способного самостоятельно принимать решения, выражать своё мнение, творчески мыслить.</a:t>
            </a:r>
          </a:p>
          <a:p>
            <a:pPr marL="0" indent="0">
              <a:buNone/>
              <a:defRPr/>
            </a:pPr>
            <a:endParaRPr lang="ru-RU" i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E686821-F172-4ECD-83A0-C9A8B174DED8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" y="338142"/>
            <a:ext cx="8234114" cy="760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sz="36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воспитательной работы:</a:t>
            </a:r>
          </a:p>
        </p:txBody>
      </p:sp>
      <p:pic>
        <p:nvPicPr>
          <p:cNvPr id="9" name="Picture 2" descr="C:\Users\халида\Downloads\ФОТО\ФОТО5\90ca3de4-ed8d-47e5-bcbd-5e90217eb32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4" r="10219" b="30059"/>
          <a:stretch/>
        </p:blipFill>
        <p:spPr bwMode="auto">
          <a:xfrm>
            <a:off x="2795704" y="3915772"/>
            <a:ext cx="3360472" cy="242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959119"/>
      </p:ext>
    </p:extLst>
  </p:cSld>
  <p:clrMapOvr>
    <a:masterClrMapping/>
  </p:clrMapOvr>
  <p:transition spd="slow" advTm="9723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BC02D6-8672-4870-A59C-3A1E23E24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72126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Задачи классного руководителя:</a:t>
            </a:r>
            <a:br>
              <a:rPr lang="ru-RU" altLang="ru-RU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5AE306-B809-4E72-88E5-B20DDAB2F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2" y="1537251"/>
            <a:ext cx="7511498" cy="463971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altLang="ru-RU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800" dirty="0"/>
              <a:t>воспитание гражданственности, чувства патриотизма и приобщение к духовным и культурным ценностям своего Отечества;</a:t>
            </a:r>
          </a:p>
          <a:p>
            <a:pPr lvl="0"/>
            <a:r>
              <a:rPr lang="ru-RU" sz="3800" dirty="0"/>
              <a:t>развитие познавательного интереса обучающихся, поддержание интереса к учёбе, убежденности в необходимости высокого уровня знаний;</a:t>
            </a:r>
          </a:p>
          <a:p>
            <a:pPr lvl="0"/>
            <a:r>
              <a:rPr lang="ru-RU" sz="3800" dirty="0"/>
              <a:t>совершенствование условий для развития потребностей в самопознании, самовоспитании, саморазвитии и самоопределении на основе нравственных ценностей и ведущих жизненных ориентиров;</a:t>
            </a:r>
          </a:p>
          <a:p>
            <a:pPr lvl="0"/>
            <a:r>
              <a:rPr lang="ru-RU" sz="3800" dirty="0"/>
              <a:t>воспитание усидчивости, внимательности, общей культуры через индивидуальные беседы и классные часы, посещение культурных мероприятий;</a:t>
            </a:r>
          </a:p>
          <a:p>
            <a:pPr lvl="0"/>
            <a:r>
              <a:rPr lang="ru-RU" sz="3800" dirty="0"/>
              <a:t>формирование понимания учеником своего места в жизни, в семье, своего предназначения;</a:t>
            </a:r>
          </a:p>
          <a:p>
            <a:pPr lvl="0"/>
            <a:r>
              <a:rPr lang="ru-RU" sz="3800" dirty="0"/>
              <a:t>сплочение класса в единый, дружный коллектив;</a:t>
            </a:r>
          </a:p>
          <a:p>
            <a:pPr lvl="0"/>
            <a:r>
              <a:rPr lang="ru-RU" sz="3800" dirty="0"/>
              <a:t>повышение уровня воспитанности и культуры поведения учащихся;</a:t>
            </a:r>
          </a:p>
          <a:p>
            <a:pPr lvl="0"/>
            <a:r>
              <a:rPr lang="ru-RU" sz="3800" dirty="0"/>
              <a:t>воспитание сознательного отношения к обучению, развитие познавательного интереса школьников;</a:t>
            </a:r>
          </a:p>
          <a:p>
            <a:pPr lvl="0"/>
            <a:r>
              <a:rPr lang="ru-RU" sz="3800" dirty="0"/>
              <a:t>развитие коммуникативных навыков школьников через привлечение каждого к занятиям в кружках, секциях, факультативах, к осознанному выполнению общественных поручений, добросовестному отношению к общественно-полезному труду, дежурству в классе;</a:t>
            </a:r>
          </a:p>
          <a:p>
            <a:pPr lvl="0"/>
            <a:r>
              <a:rPr lang="ru-RU" sz="3800" dirty="0"/>
              <a:t>укрепление связи семьи и школы.</a:t>
            </a:r>
          </a:p>
          <a:p>
            <a:pPr marL="0" indent="0">
              <a:buNone/>
            </a:pPr>
            <a:r>
              <a:rPr lang="ru-RU" sz="3800" b="1" i="1" dirty="0"/>
              <a:t> </a:t>
            </a:r>
            <a:endParaRPr lang="ru-RU" sz="3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104306"/>
      </p:ext>
    </p:extLst>
  </p:cSld>
  <p:clrMapOvr>
    <a:masterClrMapping/>
  </p:clrMapOvr>
  <p:transition spd="slow" advTm="13611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B9B2742-0027-4492-B0C6-737538BDB9B9}"/>
              </a:ext>
            </a:extLst>
          </p:cNvPr>
          <p:cNvSpPr/>
          <p:nvPr/>
        </p:nvSpPr>
        <p:spPr>
          <a:xfrm>
            <a:off x="1292501" y="243562"/>
            <a:ext cx="7067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ЗАКОНЫ: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A696E41-2E7B-4EBF-B3F3-A8B7F30BAEF4}"/>
              </a:ext>
            </a:extLst>
          </p:cNvPr>
          <p:cNvSpPr/>
          <p:nvPr/>
        </p:nvSpPr>
        <p:spPr>
          <a:xfrm>
            <a:off x="395536" y="1016329"/>
            <a:ext cx="5429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Закон саморазвития .« Каждое дело творчески – иначе зачем?».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Постоянная работа над собой должна стать потребностью каждого члена коллектива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CE52C96-5827-42B7-B32C-805054DBF85A}"/>
              </a:ext>
            </a:extLst>
          </p:cNvPr>
          <p:cNvSpPr/>
          <p:nvPr/>
        </p:nvSpPr>
        <p:spPr>
          <a:xfrm>
            <a:off x="395536" y="2001548"/>
            <a:ext cx="5429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b="1" dirty="0"/>
              <a:t>2.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верности традициям. «Вперёд и вверх».</a:t>
            </a:r>
          </a:p>
          <a:p>
            <a:pPr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всю историю своего существования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Ташкирменская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школа накопила множество традиций, уважать и соблюдать которые – дело чести каждого ученика.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57D1A535-3F62-4135-BDC2-B93CAAD973AF}"/>
              </a:ext>
            </a:extLst>
          </p:cNvPr>
          <p:cNvSpPr/>
          <p:nvPr/>
        </p:nvSpPr>
        <p:spPr>
          <a:xfrm>
            <a:off x="174931" y="3356992"/>
            <a:ext cx="6373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Закон ответственности. «Сохраняй и приумножай».</a:t>
            </a:r>
          </a:p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Дисциплина, ответственность и неустанный труд – залог  моего успеха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CAD718EF-44CA-4B2E-88DF-1BCA2E804ADA}"/>
              </a:ext>
            </a:extLst>
          </p:cNvPr>
          <p:cNvSpPr/>
          <p:nvPr/>
        </p:nvSpPr>
        <p:spPr>
          <a:xfrm rot="10800000" flipV="1">
            <a:off x="174931" y="4254891"/>
            <a:ext cx="5961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Закон взаимоподдержки. «Пообещать – значит сделать!».</a:t>
            </a:r>
          </a:p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Коллектив, в котором знают, что в трудную минуту друзья и единомышленники придут на помощь, здоровый коллектив 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1C698E8B-3099-417B-BB78-F145D34B53AF}"/>
              </a:ext>
            </a:extLst>
          </p:cNvPr>
          <p:cNvSpPr/>
          <p:nvPr/>
        </p:nvSpPr>
        <p:spPr>
          <a:xfrm rot="10800000" flipV="1">
            <a:off x="251520" y="5570240"/>
            <a:ext cx="54077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Закон дружбы. «Помогай и поддерживай!».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Подставить плечо другу, уметь выслушать и дать нужный совет в критической ситуации.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5F68E590-D0F0-43D5-837C-A3781CEFB7EB}"/>
              </a:ext>
            </a:extLst>
          </p:cNvPr>
          <p:cNvSpPr/>
          <p:nvPr/>
        </p:nvSpPr>
        <p:spPr>
          <a:xfrm>
            <a:off x="6292296" y="1185217"/>
            <a:ext cx="28517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Закон физического и нравственного здоровья.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 жизни – только здоровый!». Здоровый образ жизни ставится во главу угла всей  моей деятельности.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A58713F-C726-4CDD-A848-630A0EE359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0" r="14306" b="18986"/>
          <a:stretch/>
        </p:blipFill>
        <p:spPr>
          <a:xfrm>
            <a:off x="6292296" y="3493541"/>
            <a:ext cx="2312151" cy="300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6522"/>
      </p:ext>
    </p:extLst>
  </p:cSld>
  <p:clrMapOvr>
    <a:masterClrMapping/>
  </p:clrMapOvr>
  <p:transition spd="slow" advTm="19349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DAE36C-1CED-4903-A40B-E12D7DA84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Мои направления работы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F69005-F0B5-43B9-8F93-EA8164DBF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93" y="1245706"/>
            <a:ext cx="7730159" cy="4931259"/>
          </a:xfrm>
        </p:spPr>
        <p:txBody>
          <a:bodyPr>
            <a:normAutofit fontScale="25000" lnSpcReduction="20000"/>
          </a:bodyPr>
          <a:lstStyle/>
          <a:p>
            <a:r>
              <a:rPr lang="ru-RU" dirty="0"/>
              <a:t> </a:t>
            </a:r>
          </a:p>
          <a:p>
            <a:r>
              <a:rPr lang="ru-RU" sz="4800" u="sng" dirty="0"/>
              <a:t>Гражданское:</a:t>
            </a:r>
            <a:r>
              <a:rPr lang="ru-RU" sz="4800" dirty="0"/>
              <a:t> воспитывать школьников в духе познания, хранения и развития национальных и патриотических традиций, формировать интеллектуально развитую, духовно богатую, целостную личность; формировать у обучающихся толерантное национальное сознание, историческую память, национальный характер, мировоззрение, гуманистические идеи.</a:t>
            </a:r>
          </a:p>
          <a:p>
            <a:r>
              <a:rPr lang="ru-RU" sz="4800" u="sng" dirty="0"/>
              <a:t>Правовое:</a:t>
            </a:r>
            <a:r>
              <a:rPr lang="ru-RU" sz="4800" dirty="0"/>
              <a:t> прививать обучающимся уважение к правам и свободам человека, обеспечить знание и выполнение школьниками законов .</a:t>
            </a:r>
          </a:p>
          <a:p>
            <a:r>
              <a:rPr lang="ru-RU" sz="4800" u="sng" dirty="0"/>
              <a:t>Физическое:</a:t>
            </a:r>
            <a:r>
              <a:rPr lang="ru-RU" sz="4800" dirty="0"/>
              <a:t> пропагандировать здоровый образ жизни; проводить оздоровительную работу среди подростков; формировать осознание обучающимися роли физического совершенства в гармоничном развитии личности; воспитывать потребность в регулярных занятиях спортом и соблюдении режима дня.</a:t>
            </a:r>
          </a:p>
          <a:p>
            <a:r>
              <a:rPr lang="ru-RU" sz="4800" u="sng" dirty="0"/>
              <a:t>Художественно-эстетическое:</a:t>
            </a:r>
            <a:r>
              <a:rPr lang="ru-RU" sz="4800" dirty="0"/>
              <a:t> развивать художественно-эстетическую образованность и детей; формировать эстетическую культуру средствами народных традиций; развивать представление о внешней и внутренней красоте человека.</a:t>
            </a:r>
          </a:p>
          <a:p>
            <a:r>
              <a:rPr lang="ru-RU" sz="4800" u="sng" dirty="0"/>
              <a:t>Трудовое:</a:t>
            </a:r>
            <a:r>
              <a:rPr lang="ru-RU" sz="4800" dirty="0"/>
              <a:t> воспитывать сознательное отношение к труду как высшей ценности человека и общества.</a:t>
            </a:r>
          </a:p>
          <a:p>
            <a:r>
              <a:rPr lang="ru-RU" sz="4800" u="sng" dirty="0"/>
              <a:t>Экологическое:</a:t>
            </a:r>
            <a:r>
              <a:rPr lang="ru-RU" sz="4800" dirty="0"/>
              <a:t> формировать экологическую культуру и осознание себя частью природы; воспитывать чувство ответственности за природу как национальное богатство; привлечение школьников к экологической и природоохранной деятельности.</a:t>
            </a:r>
          </a:p>
          <a:p>
            <a:r>
              <a:rPr lang="ru-RU" sz="4800" u="sng" dirty="0"/>
              <a:t>Семейное</a:t>
            </a:r>
            <a:r>
              <a:rPr lang="ru-RU" sz="4800" dirty="0"/>
              <a:t>: формировать культуру современной семьи и потребность помогать родителям; развивать интерес к традициям семьи; формировать нравственные качества с позиций добра и справедливости.</a:t>
            </a:r>
          </a:p>
          <a:p>
            <a:r>
              <a:rPr lang="ru-RU" sz="4800" u="sng" dirty="0"/>
              <a:t>Духовно-нравственное:</a:t>
            </a:r>
            <a:r>
              <a:rPr lang="ru-RU" sz="4800" dirty="0"/>
              <a:t> прививать и развивать нравственные чувства, прочные убеждения, потребность вести себя в соответствии с нормами общества; воспитывать патриотизм, коллективизм, непримиримость к аморальным поступкам людей, к нарушителям норм и правил культурного поведения.</a:t>
            </a:r>
          </a:p>
          <a:p>
            <a:r>
              <a:rPr lang="ru-RU" sz="4800" u="sng" dirty="0"/>
              <a:t>Превентивное:</a:t>
            </a:r>
            <a:r>
              <a:rPr lang="ru-RU" sz="4800" dirty="0"/>
              <a:t> обеспечить теоретическую и практическую реализацию мероприятий, направленных на предупреждение и преодоление отклонений в поведении школьников; предотвращение развития различных форм асоциального, аморального поведения, прививать потребность вести себя в соответствии с моральными нормами в обществе.</a:t>
            </a:r>
          </a:p>
          <a:p>
            <a:r>
              <a:rPr lang="ru-RU" sz="4800" u="sng" dirty="0"/>
              <a:t>Формирование здорового образа жизни:</a:t>
            </a:r>
            <a:r>
              <a:rPr lang="ru-RU" sz="4800" dirty="0"/>
              <a:t> обеспечение полноценного развития детей, охраны и укрепления их здоровья; формирования гармонии тела и души; воспитание потребности в физических занятиях, стремление к овладению санитарно-гигиеническими знаниями и навыками.</a:t>
            </a:r>
          </a:p>
          <a:p>
            <a:r>
              <a:rPr lang="ru-RU" sz="4800" u="sng" dirty="0"/>
              <a:t>Развитие ученического самоуправления:</a:t>
            </a:r>
            <a:r>
              <a:rPr lang="ru-RU" sz="4800" dirty="0"/>
              <a:t> организация содержательного досуга обучающихся, воспитание бережного отношения к школьному имуществу; углубление знаний учащихся о самоуправлении; развитие коммуникативных навыков.</a:t>
            </a:r>
          </a:p>
          <a:p>
            <a:r>
              <a:rPr lang="ru-RU" sz="4800" u="sng" dirty="0"/>
              <a:t>Формирование научного мировоззрения:</a:t>
            </a:r>
            <a:r>
              <a:rPr lang="ru-RU" sz="4800" dirty="0"/>
              <a:t> формировать научно обоснованные взгляды и убеждения обучающихся, чувство собственного достоинства, единство внутренней и внешней воспитанности, высокий уровень общественной активности.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671498"/>
      </p:ext>
    </p:extLst>
  </p:cSld>
  <p:clrMapOvr>
    <a:masterClrMapping/>
  </p:clrMapOvr>
  <p:transition spd="slow" advTm="6951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8BF2CA51-0796-4207-A667-C712963CA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41" y="2888979"/>
            <a:ext cx="3796749" cy="3723861"/>
          </a:xfrm>
        </p:spPr>
      </p:pic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2DB9318A-1493-4F10-9D13-00C93EB3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74950"/>
            <a:ext cx="7886700" cy="1081572"/>
          </a:xfrm>
        </p:spPr>
        <p:txBody>
          <a:bodyPr/>
          <a:lstStyle/>
          <a:p>
            <a:r>
              <a:rPr lang="ru-RU" dirty="0"/>
              <a:t>                 </a:t>
            </a:r>
            <a:r>
              <a:rPr lang="ru-RU" dirty="0">
                <a:solidFill>
                  <a:srgbClr val="FF0000"/>
                </a:solidFill>
              </a:rPr>
              <a:t>Работа с родителями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91C3A5F6-51C8-42E1-930D-62DB735EB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857014"/>
              </p:ext>
            </p:extLst>
          </p:nvPr>
        </p:nvGraphicFramePr>
        <p:xfrm>
          <a:off x="870917" y="1318597"/>
          <a:ext cx="7402167" cy="1921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7877247"/>
      </p:ext>
    </p:extLst>
  </p:cSld>
  <p:clrMapOvr>
    <a:masterClrMapping/>
  </p:clrMapOvr>
  <p:transition spd="slow" advTm="628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E9D81-13F7-43B5-899E-A16F1F3A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/>
              <a:t>   Задача сотрудничества с родителями: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000F31-A05C-4942-A5BD-945C5394A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dirty="0"/>
              <a:t>продолжать совершенствовать и укреплять связь «Школа - родители»;</a:t>
            </a:r>
          </a:p>
          <a:p>
            <a:pPr lvl="0"/>
            <a:r>
              <a:rPr lang="ru-RU" sz="2000" dirty="0"/>
              <a:t>привлекать родителей к организации внеклассных воспитательных мероприятий;</a:t>
            </a:r>
          </a:p>
          <a:p>
            <a:pPr lvl="0"/>
            <a:r>
              <a:rPr lang="ru-RU" sz="2000" dirty="0"/>
              <a:t>организовывать «Круглые столы» с целью совершенствования контакта родителей и детей «Услышьте меня!»;</a:t>
            </a:r>
          </a:p>
          <a:p>
            <a:pPr lvl="0"/>
            <a:r>
              <a:rPr lang="ru-RU" sz="2000" dirty="0"/>
              <a:t>налаживать тесный контакт на основе заинтересованного отношения к детям;</a:t>
            </a:r>
          </a:p>
          <a:p>
            <a:pPr lvl="0"/>
            <a:r>
              <a:rPr lang="ru-RU" sz="2000" dirty="0"/>
              <a:t>изучать педагогическую позицию родителей;</a:t>
            </a:r>
          </a:p>
          <a:p>
            <a:pPr lvl="0"/>
            <a:r>
              <a:rPr lang="ru-RU" sz="2000" dirty="0"/>
              <a:t>изучать индивидуальные особенности детей через индивидуальные беседы с родителями.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0289648"/>
      </p:ext>
    </p:extLst>
  </p:cSld>
  <p:clrMapOvr>
    <a:masterClrMapping/>
  </p:clrMapOvr>
  <p:transition spd="slow" advTm="8595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Педагогическое кредо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246" y="1268764"/>
            <a:ext cx="3096344" cy="46942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Облако 7"/>
          <p:cNvSpPr/>
          <p:nvPr/>
        </p:nvSpPr>
        <p:spPr>
          <a:xfrm>
            <a:off x="3419872" y="1772816"/>
            <a:ext cx="5637312" cy="345638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9537" lvl="0" algn="ctr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DA023"/>
              </a:buClr>
              <a:buSzPct val="68000"/>
              <a:defRPr/>
            </a:pPr>
            <a:r>
              <a:rPr lang="tt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быть хорошим преподавателем, нужно любить то, что преподаешь, и любить тех, кому преподаешь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6296" y="5229200"/>
            <a:ext cx="260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В.О. Ключевский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99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61"/>
    </mc:Choice>
    <mc:Fallback>
      <p:transition spd="slow" advTm="856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316186-2526-44F4-B231-F2AEE2BB6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245938"/>
            <a:ext cx="6288985" cy="1325563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Сотрудничество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0FB2E9A3-A6AF-4556-A34C-2BC17DF787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9592807"/>
              </p:ext>
            </p:extLst>
          </p:nvPr>
        </p:nvGraphicFramePr>
        <p:xfrm>
          <a:off x="467544" y="2492896"/>
          <a:ext cx="3605111" cy="3709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="" xmlns:a16="http://schemas.microsoft.com/office/drawing/2014/main" id="{70F4D3DE-02DB-408E-9071-BB824DCC7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452804"/>
              </p:ext>
            </p:extLst>
          </p:nvPr>
        </p:nvGraphicFramePr>
        <p:xfrm>
          <a:off x="2561814" y="1251777"/>
          <a:ext cx="7558709" cy="4719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E1FDFD2-8CCF-4406-B9FE-3913A383AB2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544" y="2677288"/>
            <a:ext cx="1374743" cy="18682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2B8F0B2-A3D2-4296-89DA-35AB598C3C6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8" b="38128"/>
          <a:stretch/>
        </p:blipFill>
        <p:spPr>
          <a:xfrm>
            <a:off x="323528" y="908720"/>
            <a:ext cx="1809289" cy="192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42412"/>
      </p:ext>
    </p:extLst>
  </p:cSld>
  <p:clrMapOvr>
    <a:masterClrMapping/>
  </p:clrMapOvr>
  <p:transition spd="slow" advTm="621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10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72DB87B-5A0D-47AA-90E2-6AFDF360F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968" y="1556792"/>
            <a:ext cx="4392488" cy="4764157"/>
          </a:xfrm>
        </p:spPr>
        <p:txBody>
          <a:bodyPr>
            <a:norm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None/>
            </a:pP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цель одна: чтоб детям дать добро,</a:t>
            </a:r>
            <a:b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Частичку сердца, да уменье жить.</a:t>
            </a:r>
            <a:b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вышли в люди, не упав «на дно»,</a:t>
            </a:r>
            <a:b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что смогли бы нас благодарить.</a:t>
            </a:r>
            <a:endParaRPr lang="ru-RU" alt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63F7E0C-C5F1-4A7F-9B96-C014FAF04D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3" b="21690"/>
          <a:stretch/>
        </p:blipFill>
        <p:spPr>
          <a:xfrm>
            <a:off x="395537" y="1101259"/>
            <a:ext cx="3312368" cy="4475018"/>
          </a:xfrm>
          <a:prstGeom prst="rect">
            <a:avLst/>
          </a:prstGeom>
        </p:spPr>
      </p:pic>
      <p:pic>
        <p:nvPicPr>
          <p:cNvPr id="12" name="Picture 2" descr="https://rfclipart.com/image/big/d2-b3-7b/human-hands-with-heart-Download-Royalty-free-Vector-File-EPS-140984.jpg">
            <a:extLst>
              <a:ext uri="{FF2B5EF4-FFF2-40B4-BE49-F238E27FC236}">
                <a16:creationId xmlns="" xmlns:a16="http://schemas.microsoft.com/office/drawing/2014/main" id="{863FA046-C631-4AD9-A31A-5ED5AA826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40118" y="5340626"/>
            <a:ext cx="966779" cy="129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813677"/>
      </p:ext>
    </p:extLst>
  </p:cSld>
  <p:clrMapOvr>
    <a:masterClrMapping/>
  </p:clrMapOvr>
  <p:transition spd="slow" advTm="7881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алида\Downloads\ФОТО\ФОТО5\cd125e9a-b5ad-4e73-ac1d-05becc3541e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1" b="29149"/>
          <a:stretch/>
        </p:blipFill>
        <p:spPr bwMode="auto">
          <a:xfrm>
            <a:off x="395535" y="476672"/>
            <a:ext cx="3900253" cy="226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халида\Downloads\ФОТО\ФОТО5\36CC8CF7-4AB4-4366-B04F-6823AFEFDE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0" r="18049"/>
          <a:stretch/>
        </p:blipFill>
        <p:spPr bwMode="auto">
          <a:xfrm rot="4890973">
            <a:off x="215622" y="3548390"/>
            <a:ext cx="3227143" cy="270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халида\Downloads\ФОТО\ФОТО5\IMG_234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6" b="19951"/>
          <a:stretch/>
        </p:blipFill>
        <p:spPr bwMode="auto">
          <a:xfrm>
            <a:off x="6300192" y="445305"/>
            <a:ext cx="2692498" cy="280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389">
            <a:off x="5431906" y="3911803"/>
            <a:ext cx="3534675" cy="265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халида\Downloads\ФОТО\ФОТО5\b1806b74-d0e0-44ca-a78a-ce3de21725cb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3" b="23384"/>
          <a:stretch/>
        </p:blipFill>
        <p:spPr bwMode="auto">
          <a:xfrm>
            <a:off x="2866048" y="2147811"/>
            <a:ext cx="3467680" cy="3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768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85"/>
    </mc:Choice>
    <mc:Fallback>
      <p:transition spd="slow" advTm="7785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56AD5A-808C-4EC5-9C42-BF00E74E2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/>
              <a:t>                       </a:t>
            </a:r>
            <a:r>
              <a:rPr lang="ru-RU" altLang="ru-RU" b="1" dirty="0">
                <a:solidFill>
                  <a:srgbClr val="C00000"/>
                </a:solidFill>
              </a:rPr>
              <a:t>Выпуск 2014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im0-tub-ru.yandex.net/i?id=d3f2e85d595f5e688e7db30304b807dc&amp;n=13">
            <a:extLst>
              <a:ext uri="{FF2B5EF4-FFF2-40B4-BE49-F238E27FC236}">
                <a16:creationId xmlns="" xmlns:a16="http://schemas.microsoft.com/office/drawing/2014/main" id="{AE1EC243-AC9C-4362-9FF6-F8BD4A3B0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32" y="260647"/>
            <a:ext cx="1158224" cy="1449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B6912E00-2F4F-46E4-884D-FF0C3D8136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4352" y="1642855"/>
            <a:ext cx="2653904" cy="2054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816DD71-98BD-4FA3-AA54-1BFC0ED64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3922925"/>
            <a:ext cx="2788232" cy="235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D777F6-B387-45D6-A22D-0DABDCB71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093" y="1442962"/>
            <a:ext cx="2277187" cy="202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D9D06C3-E7C9-40D0-9D6F-DF40DC5BF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5093" y="3940387"/>
            <a:ext cx="2613422" cy="23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385638"/>
      </p:ext>
    </p:extLst>
  </p:cSld>
  <p:clrMapOvr>
    <a:masterClrMapping/>
  </p:clrMapOvr>
  <p:transition spd="slow" advTm="494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700AEA-580D-47FB-9763-1E633CD0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Выпуск </a:t>
            </a:r>
            <a:r>
              <a:rPr lang="ru-RU" b="1" dirty="0">
                <a:solidFill>
                  <a:srgbClr val="C00000"/>
                </a:solidFill>
              </a:rPr>
              <a:t>2019</a:t>
            </a:r>
          </a:p>
        </p:txBody>
      </p:sp>
      <p:pic>
        <p:nvPicPr>
          <p:cNvPr id="4" name="Picture 2" descr="https://im0-tub-ru.yandex.net/i?id=d3f2e85d595f5e688e7db30304b807dc&amp;n=13">
            <a:extLst>
              <a:ext uri="{FF2B5EF4-FFF2-40B4-BE49-F238E27FC236}">
                <a16:creationId xmlns="" xmlns:a16="http://schemas.microsoft.com/office/drawing/2014/main" id="{FCE8FF88-EA0A-4F34-8559-0626F4B7C6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371198" cy="142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43A5473-DA83-47CD-B720-C6AC30162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50369"/>
            <a:ext cx="3112204" cy="2878134"/>
          </a:xfrm>
          <a:prstGeom prst="rect">
            <a:avLst/>
          </a:prstGeom>
        </p:spPr>
      </p:pic>
      <p:pic>
        <p:nvPicPr>
          <p:cNvPr id="1026" name="Picture 2" descr="C:\Users\халида\Downloads\ФОТО\ФОТО5\9e8238ba-469a-434c-afd4-715792dded1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t="19934" r="7436" b="20384"/>
          <a:stretch/>
        </p:blipFill>
        <p:spPr bwMode="auto">
          <a:xfrm>
            <a:off x="4788024" y="1319741"/>
            <a:ext cx="3106503" cy="352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D66CEB0-465A-4569-94D1-AC2DE42903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752" y="4058174"/>
            <a:ext cx="2798887" cy="2650275"/>
          </a:xfrm>
          <a:prstGeom prst="rect">
            <a:avLst/>
          </a:prstGeom>
        </p:spPr>
      </p:pic>
      <p:pic>
        <p:nvPicPr>
          <p:cNvPr id="1027" name="Picture 3" descr="C:\Users\халида\Downloads\ФОТО\ФОТО5\3784872b-f29e-491f-af12-884553353a2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7" b="38124"/>
          <a:stretch/>
        </p:blipFill>
        <p:spPr bwMode="auto">
          <a:xfrm>
            <a:off x="119814" y="3930189"/>
            <a:ext cx="4020138" cy="290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947361"/>
      </p:ext>
    </p:extLst>
  </p:cSld>
  <p:clrMapOvr>
    <a:masterClrMapping/>
  </p:clrMapOvr>
  <p:transition spd="slow" advTm="781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91B952-A0B7-459B-AE23-B7A019771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               </a:t>
            </a:r>
          </a:p>
          <a:p>
            <a:pPr marL="0" indent="0">
              <a:buNone/>
            </a:pPr>
            <a:endParaRPr lang="ru-RU" altLang="ru-RU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      </a:t>
            </a:r>
            <a:r>
              <a:rPr lang="ru-RU" altLang="ru-RU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Спасибо </a:t>
            </a:r>
            <a:r>
              <a:rPr lang="ru-RU" altLang="ru-RU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за внимание!</a:t>
            </a:r>
            <a:endParaRPr lang="ru-RU" sz="4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66C4FF6-3BD3-4477-A89A-BA7D9DCFD8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60370"/>
            <a:ext cx="2216755" cy="26553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E7C64AC-DE62-4FC9-AF25-A5752FDE53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94" y="3837483"/>
            <a:ext cx="2660736" cy="26553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E7042DD-511C-457C-B1CC-9EDAA6D9FF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80" y="119927"/>
            <a:ext cx="2131232" cy="24112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D37F6C8-DBFF-4B46-BD89-A6F4723B27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210" y="3570567"/>
            <a:ext cx="2759740" cy="280185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296071F-9D67-47A1-AFCA-E578288B6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4700"/>
            <a:ext cx="2255728" cy="24112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33C5004-493F-41E0-A25C-C8463264B5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921"/>
            <a:ext cx="2376217" cy="241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53263"/>
      </p:ext>
    </p:extLst>
  </p:cSld>
  <p:clrMapOvr>
    <a:masterClrMapping/>
  </p:clrMapOvr>
  <p:transition spd="slow" advTm="10295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Общие сведения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268763"/>
            <a:ext cx="8784976" cy="477053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</a:rPr>
              <a:t>    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Ирина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Васильевна</a:t>
            </a:r>
          </a:p>
          <a:p>
            <a:pPr lvl="0" fontAlgn="t">
              <a:buClr>
                <a:srgbClr val="FDA023"/>
              </a:buClr>
              <a:buSzPct val="68000"/>
            </a:pP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рождения: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декабря 1975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lvl="0" fontAlgn="t">
              <a:buClr>
                <a:srgbClr val="FDA023"/>
              </a:buClr>
              <a:buSzPct val="68000"/>
            </a:pPr>
            <a:endParaRPr lang="ru-RU" sz="16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квалификация по диплому: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профессиональное образование                   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(Приволжский) федеральный университет»  г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Казань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родного языка и литературы.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№33-10-3/16,выдан 29 февраля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2016года</a:t>
            </a:r>
          </a:p>
          <a:p>
            <a:pPr lvl="0" fontAlgn="t">
              <a:buClr>
                <a:srgbClr val="FDA023"/>
              </a:buClr>
              <a:buSzPct val="68000"/>
            </a:pP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работы: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Ташкирменская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в данном учреждении/по специальности: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21/21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квалификационной категории, дата присвоения: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квалификационная категория</a:t>
            </a:r>
            <a:r>
              <a:rPr lang="ru-RU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  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sidar03121975@mail.ru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indent="-255588" fontAlgn="t">
              <a:buClr>
                <a:srgbClr val="FDA023"/>
              </a:buClr>
              <a:buSzPct val="68000"/>
              <a:buFont typeface="Wingdings 3" pitchFamily="18" charset="2"/>
              <a:buChar char=""/>
            </a:pPr>
            <a:r>
              <a:rPr lang="tt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ации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 учителей татарского языка и литературы по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«Модернизация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деятельности учите-ля родного (татарского)языка и литературы в контексте ФГОС: теоретический и практический аспекты.» ,   96 часов, г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Казань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ГАОУ ДПО  «Институт развития образования Республики Татарстан»,  удостоверение №001338   ИРО -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002070-БО,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выдано 19 апреля 2019г.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470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50"/>
    </mc:Choice>
    <mc:Fallback>
      <p:transition spd="slow" advTm="805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Награды и поощрения за успехи в общественной деятельности </a:t>
            </a:r>
          </a:p>
        </p:txBody>
      </p:sp>
      <p:pic>
        <p:nvPicPr>
          <p:cNvPr id="4" name="Picture 9" descr="C:\Users\Ирина\Desktop\20150215_201918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5" y="1364915"/>
            <a:ext cx="2162589" cy="2930773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Ирина\Desktop\20150215_201908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32097"/>
            <a:ext cx="2032692" cy="2665234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Ирина\Desktop\20150215_201928.jpg">
            <a:extLst>
              <a:ext uri="{FF2B5EF4-FFF2-40B4-BE49-F238E27FC236}">
                <a16:creationId xmlns:a16="http://schemas.microsoft.com/office/drawing/2014/main" xmlns="" id="{D410D80F-2E46-401F-9F06-F35D0E9DC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0" y="2640849"/>
            <a:ext cx="1800200" cy="2491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Ирина\Desktop\20150215_2023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78676"/>
            <a:ext cx="2077509" cy="2840695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Ирина\Desktop\20150215_201936-1.jpg">
            <a:extLst>
              <a:ext uri="{FF2B5EF4-FFF2-40B4-BE49-F238E27FC236}">
                <a16:creationId xmlns:a16="http://schemas.microsoft.com/office/drawing/2014/main" xmlns="" id="{78284242-CAF7-4838-82BE-613AB13C6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00413"/>
            <a:ext cx="1938138" cy="2588815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Ирина\Desktop\20150215_202248-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19104"/>
            <a:ext cx="1995423" cy="2732830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Ирина\Desktop\20150215_201857-1.jpg">
            <a:extLst>
              <a:ext uri="{FF2B5EF4-FFF2-40B4-BE49-F238E27FC236}">
                <a16:creationId xmlns:a16="http://schemas.microsoft.com/office/drawing/2014/main" xmlns="" id="{BBC54D8C-B4C2-4416-AC95-2F158681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948" y="2663377"/>
            <a:ext cx="1994409" cy="2731442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Ирина\Desktop\20150215_201830-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14477"/>
            <a:ext cx="1999440" cy="2540142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Ирина\Desktop\20150215_201928.jpg">
            <a:extLst>
              <a:ext uri="{FF2B5EF4-FFF2-40B4-BE49-F238E27FC236}">
                <a16:creationId xmlns:a16="http://schemas.microsoft.com/office/drawing/2014/main" xmlns="" id="{D410D80F-2E46-401F-9F06-F35D0E9DC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197755"/>
            <a:ext cx="1800200" cy="2491471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331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04"/>
    </mc:Choice>
    <mc:Fallback>
      <p:transition spd="slow" advTm="580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Мои достижения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1" y="1484787"/>
            <a:ext cx="819741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Министерства образования и науки Республики Татарстан за 3 место в рамках летней Спартакиады работников образования Республики Татарстан,2014г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Главы </a:t>
            </a:r>
            <a:r>
              <a:rPr lang="ru-RU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2022 год</a:t>
            </a:r>
          </a:p>
          <a:p>
            <a:pPr lvl="0"/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МКУ «Управление образования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РТ» за добросовестный труд и достигнутые успехи в области образования и воспитания подрастающего поколения, 2018г.</a:t>
            </a:r>
          </a:p>
          <a:p>
            <a:pPr lvl="0"/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МКУ «Управление образования </a:t>
            </a:r>
            <a:r>
              <a:rPr lang="ru-RU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РТ» за добросовестную подготовку призера муниципального этапа Всероссийской олимпиады школьников по предмету «Татарский язык для учащихся-татар школ с русским языком обучения » в 2017-2018 учебном году, 2017г.</a:t>
            </a:r>
          </a:p>
          <a:p>
            <a:pPr lvl="0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МКУ «Управление образования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РТ» за конкурс профессионального мастерства «Лучший работник сферы воспитания и дополнительного образования детей» в номинации «Классный руководитель 2018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учреждения культуры «Музей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края имени 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Г.Р.Державина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за тесное сотрудничество, пропаганду и популяризацию творчества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Г.Р.Державина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воспитании подрастающего поколения, 2018г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МБОУ </a:t>
            </a:r>
            <a:r>
              <a:rPr lang="ru-RU" sz="1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Ташкирменской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   за победу в номинации «За самое лучшее эссе» в муниципальном этапе конкурса «Мастер класс-2017» </a:t>
            </a:r>
          </a:p>
          <a:p>
            <a:pPr lvl="0"/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042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20"/>
    </mc:Choice>
    <mc:Fallback>
      <p:transition spd="slow" advTm="852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3026" y="548684"/>
            <a:ext cx="3848600" cy="2927157"/>
          </a:xfrm>
          <a:prstGeom prst="rect">
            <a:avLst/>
          </a:prstGeom>
          <a:ln w="38100" cap="sq">
            <a:solidFill>
              <a:schemeClr val="bg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0305" y="2131217"/>
            <a:ext cx="2964488" cy="2223366"/>
          </a:xfrm>
          <a:prstGeom prst="rect">
            <a:avLst/>
          </a:prstGeom>
          <a:ln w="38100" cap="sq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812" y="3645028"/>
            <a:ext cx="3820379" cy="2719367"/>
          </a:xfrm>
          <a:prstGeom prst="rect">
            <a:avLst/>
          </a:prstGeom>
          <a:ln w="38100" cap="sq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322" y="1739951"/>
            <a:ext cx="2269240" cy="298355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59388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86"/>
    </mc:Choice>
    <mc:Fallback>
      <p:transition spd="slow" advTm="698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Мониторинг показателей  успеваемости </a:t>
            </a:r>
            <a:b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татарскому языку и литературе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2513874"/>
              </p:ext>
            </p:extLst>
          </p:nvPr>
        </p:nvGraphicFramePr>
        <p:xfrm>
          <a:off x="1187624" y="1700808"/>
          <a:ext cx="7013049" cy="39471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280644">
                  <a:extLst>
                    <a:ext uri="{9D8B030D-6E8A-4147-A177-3AD203B41FA5}">
                      <a16:colId xmlns:a16="http://schemas.microsoft.com/office/drawing/2014/main" xmlns="" val="1394899970"/>
                    </a:ext>
                  </a:extLst>
                </a:gridCol>
                <a:gridCol w="2134407">
                  <a:extLst>
                    <a:ext uri="{9D8B030D-6E8A-4147-A177-3AD203B41FA5}">
                      <a16:colId xmlns:a16="http://schemas.microsoft.com/office/drawing/2014/main" xmlns="" val="3085485819"/>
                    </a:ext>
                  </a:extLst>
                </a:gridCol>
                <a:gridCol w="2316779">
                  <a:extLst>
                    <a:ext uri="{9D8B030D-6E8A-4147-A177-3AD203B41FA5}">
                      <a16:colId xmlns:a16="http://schemas.microsoft.com/office/drawing/2014/main" xmlns="" val="1744997056"/>
                    </a:ext>
                  </a:extLst>
                </a:gridCol>
                <a:gridCol w="1281219">
                  <a:extLst>
                    <a:ext uri="{9D8B030D-6E8A-4147-A177-3AD203B41FA5}">
                      <a16:colId xmlns:a16="http://schemas.microsoft.com/office/drawing/2014/main" xmlns="" val="1072113553"/>
                    </a:ext>
                  </a:extLst>
                </a:gridCol>
              </a:tblGrid>
              <a:tr h="8460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обучения % обучающихся  на «4» и «5» в общей численности обучающихся у аттестуемого  педагогического работника)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мость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989595676"/>
                  </a:ext>
                </a:extLst>
              </a:tr>
              <a:tr h="42340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Татарский язык 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91494426"/>
                  </a:ext>
                </a:extLst>
              </a:tr>
              <a:tr h="42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991068238"/>
                  </a:ext>
                </a:extLst>
              </a:tr>
              <a:tr h="42340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Татарский  язык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553850048"/>
                  </a:ext>
                </a:extLst>
              </a:tr>
              <a:tr h="42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83,3%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46293935"/>
                  </a:ext>
                </a:extLst>
              </a:tr>
              <a:tr h="42340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Татарский язык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5851399"/>
                  </a:ext>
                </a:extLst>
              </a:tr>
              <a:tr h="42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78987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164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42"/>
    </mc:Choice>
    <mc:Fallback>
      <p:transition spd="slow" advTm="4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6" y="599399"/>
            <a:ext cx="8230313" cy="1146147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2020800" cy="16796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6" y="3789041"/>
            <a:ext cx="2477798" cy="3063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59" y="1609190"/>
            <a:ext cx="8455885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51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0"/>
    </mc:Choice>
    <mc:Fallback>
      <p:transition spd="slow" advTm="334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800" b="1" dirty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Я выделяю следующие приоритетные подходы к процессу обучения:</a:t>
            </a:r>
            <a:br>
              <a:rPr lang="ru-RU" sz="2800" b="1" dirty="0">
                <a:ln>
                  <a:solidFill>
                    <a:prstClr val="black"/>
                  </a:solidFill>
                </a:ln>
                <a:solidFill>
                  <a:srgbClr val="B9CA1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Двойная волна 3"/>
          <p:cNvSpPr/>
          <p:nvPr/>
        </p:nvSpPr>
        <p:spPr>
          <a:xfrm>
            <a:off x="539554" y="1417638"/>
            <a:ext cx="8280920" cy="4603650"/>
          </a:xfrm>
          <a:prstGeom prst="doubleWav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 Все дети разные, поэтому на уроках я использую личностно-ориентированный подход в обучении.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Подходя к отбору и содержанию урока, к логике его построения, можно выделить два главных принципа обучения –сознательности и активности в работе учащихся.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групповой работы, которая помогает формированию коммуникативных навыков общения, общего достижения решения проблемы.  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4.Дифференцированный подход – необходимое условие каждого урока. 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Чтобы добиться результата в обучении, необходимо научить детей мыслить, находить и решать проблемы, используя для этой цели знания из разных областей, коммуникативные и информационно-коммуникационные технологии. В своей педагогической деятельности  я использую  системно- </a:t>
            </a:r>
            <a:r>
              <a:rPr lang="ru-RU" dirty="0" err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подход, </a:t>
            </a:r>
            <a:r>
              <a:rPr lang="ru-RU" dirty="0" err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ИКТ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744397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92"/>
    </mc:Choice>
    <mc:Fallback>
      <p:transition spd="slow" advTm="4092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55013cda781b5a0d6422d11187d923717e6ad8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</TotalTime>
  <Words>1284</Words>
  <Application>Microsoft Office PowerPoint</Application>
  <PresentationFormat>Экран (4:3)</PresentationFormat>
  <Paragraphs>194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Педагогическое кредо</vt:lpstr>
      <vt:lpstr>Общие сведения</vt:lpstr>
      <vt:lpstr>Награды и поощрения за успехи в общественной деятельности </vt:lpstr>
      <vt:lpstr>Мои достижения</vt:lpstr>
      <vt:lpstr>Презентация PowerPoint</vt:lpstr>
      <vt:lpstr>Мониторинг показателей  успеваемости  по татарскому языку и литературе</vt:lpstr>
      <vt:lpstr>Презентация PowerPoint</vt:lpstr>
      <vt:lpstr>Я выделяю следующие приоритетные подходы к процессу обучения: </vt:lpstr>
      <vt:lpstr>Формы работы на уроке</vt:lpstr>
      <vt:lpstr>Классное руководство</vt:lpstr>
      <vt:lpstr>Презентация PowerPoint</vt:lpstr>
      <vt:lpstr>                  Моя методическая тема:       «Воспитание коллективизма в классе,  нравственного, духовного и физического здоровья         учащихся с использованием информационных технологий»                       Основные направления воспитательной работы </vt:lpstr>
      <vt:lpstr>Презентация PowerPoint</vt:lpstr>
      <vt:lpstr>    Задачи классного руководителя: </vt:lpstr>
      <vt:lpstr>Презентация PowerPoint</vt:lpstr>
      <vt:lpstr>          Мои направления работы</vt:lpstr>
      <vt:lpstr>                 Работа с родителями</vt:lpstr>
      <vt:lpstr>   Задача сотрудничества с родителями: </vt:lpstr>
      <vt:lpstr>Сотрудничество</vt:lpstr>
      <vt:lpstr>Презентация PowerPoint</vt:lpstr>
      <vt:lpstr>Презентация PowerPoint</vt:lpstr>
      <vt:lpstr>                       Выпуск 2014</vt:lpstr>
      <vt:lpstr>Выпуск 2019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Желто-синие завихрения</dc:title>
  <dc:creator>obstinate</dc:creator>
  <cp:lastModifiedBy>халида</cp:lastModifiedBy>
  <cp:revision>27</cp:revision>
  <dcterms:created xsi:type="dcterms:W3CDTF">2017-10-03T08:49:35Z</dcterms:created>
  <dcterms:modified xsi:type="dcterms:W3CDTF">2023-01-30T16:39:56Z</dcterms:modified>
</cp:coreProperties>
</file>