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65" r:id="rId3"/>
    <p:sldId id="258" r:id="rId4"/>
    <p:sldId id="267" r:id="rId5"/>
    <p:sldId id="260" r:id="rId6"/>
    <p:sldId id="264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E6C"/>
    <a:srgbClr val="5FD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3" autoAdjust="0"/>
  </p:normalViewPr>
  <p:slideViewPr>
    <p:cSldViewPr>
      <p:cViewPr varScale="1">
        <p:scale>
          <a:sx n="62" d="100"/>
          <a:sy n="62" d="100"/>
        </p:scale>
        <p:origin x="142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C6A08-9236-4DD6-93CE-BD9C21E97A0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F2289-548F-48D5-A670-8EA1438A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11" Type="http://schemas.openxmlformats.org/officeDocument/2006/relationships/image" Target="../media/image35.gif"/><Relationship Id="rId5" Type="http://schemas.openxmlformats.org/officeDocument/2006/relationships/image" Target="../media/image29.gif"/><Relationship Id="rId10" Type="http://schemas.openxmlformats.org/officeDocument/2006/relationships/image" Target="../media/image34.png"/><Relationship Id="rId4" Type="http://schemas.openxmlformats.org/officeDocument/2006/relationships/image" Target="../media/image28.gif"/><Relationship Id="rId9" Type="http://schemas.openxmlformats.org/officeDocument/2006/relationships/image" Target="../media/image3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14876" y="857232"/>
            <a:ext cx="3929090" cy="23574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48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sz="48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4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1643050"/>
            <a:ext cx="371477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Это слово составлено из двух частей – «свет» и «фор».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«Свет»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– это всем понятно.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«Фор»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– произошло от греческого слова – Форос, что означает – «несущий» или «носитель».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 А вместе «светофор» значит – «носитель света». Он и несет свет трех разных цветов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красного, желтого и зеленого. </a:t>
            </a:r>
          </a:p>
        </p:txBody>
      </p:sp>
      <p:pic>
        <p:nvPicPr>
          <p:cNvPr id="2052" name="Picture 4" descr="https://srv3.imgonline.com.ua/result_img/imgonline-com-ua-Transparent-backgr-6SR35YUDkYMX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14412" y="785770"/>
            <a:ext cx="6072230" cy="607223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4857752" y="857232"/>
            <a:ext cx="37589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Знаете ли вы,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обозначает светофор?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3429000"/>
            <a:ext cx="26319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светофоров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4" name="Picture 6" descr="C:\Users\ecolog\Desktop\2b0f64fac4d208d494df420823d7432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929067"/>
            <a:ext cx="4073353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24579" name="Picture 3" descr="http://topfonpack.ru/uploads/images/n/a/_/na_temu_pdd_kartinki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6386" name="Picture 2" descr="https://srv4.imgonline.com.ua/result_img/imgonline-com-ua-Transparent-backgr-9F2MCKPiLh88SCnz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0"/>
            <a:ext cx="321471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8596" y="1071546"/>
            <a:ext cx="1785951" cy="113877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прекрасен красный свет, но впереди дороги </a:t>
            </a:r>
          </a:p>
          <a:p>
            <a:pPr algn="ctr"/>
            <a:r>
              <a:rPr lang="ru-RU" sz="2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857496"/>
            <a:ext cx="1785951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ПОДОЖДИ,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торопись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зеленый свет </a:t>
            </a: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ДОЖДИСЬ!</a:t>
            </a:r>
            <a:endParaRPr lang="ru-RU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4857760"/>
            <a:ext cx="1785951" cy="11079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Влево, вправо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посмотри,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 машин –</a:t>
            </a:r>
          </a:p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ПЕРЕХОДИ!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100" name="Picture 4" descr="http://severny.mos.ru/upload/medialibrary/3ad/graphic_910065_960_72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24" y="714356"/>
            <a:ext cx="3714776" cy="1857388"/>
          </a:xfrm>
          <a:prstGeom prst="rect">
            <a:avLst/>
          </a:prstGeom>
          <a:noFill/>
        </p:spPr>
      </p:pic>
      <p:pic>
        <p:nvPicPr>
          <p:cNvPr id="13" name="Picture 4" descr="http://severny.mos.ru/upload/medialibrary/3ad/graphic_910065_960_72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24" y="2571744"/>
            <a:ext cx="3714776" cy="1857388"/>
          </a:xfrm>
          <a:prstGeom prst="rect">
            <a:avLst/>
          </a:prstGeom>
          <a:noFill/>
        </p:spPr>
      </p:pic>
      <p:pic>
        <p:nvPicPr>
          <p:cNvPr id="14" name="Picture 4" descr="http://severny.mos.ru/upload/medialibrary/3ad/graphic_910065_960_72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24" y="4500570"/>
            <a:ext cx="3714776" cy="1857388"/>
          </a:xfrm>
          <a:prstGeom prst="rect">
            <a:avLst/>
          </a:prstGeom>
          <a:noFill/>
        </p:spPr>
      </p:pic>
      <p:pic>
        <p:nvPicPr>
          <p:cNvPr id="4102" name="Picture 6" descr="https://srv3.imgonline.com.ua/result_img/imgonline-com-ua-Transparent-backgr-MjeQ3KadgOA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571480"/>
            <a:ext cx="442023" cy="785818"/>
          </a:xfrm>
          <a:prstGeom prst="rect">
            <a:avLst/>
          </a:prstGeom>
          <a:noFill/>
        </p:spPr>
      </p:pic>
      <p:pic>
        <p:nvPicPr>
          <p:cNvPr id="4104" name="Picture 8" descr="https://srv3.imgonline.com.ua/result_img/imgonline-com-ua-Transparent-backgr-1TmeKkBoYfBYldf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2500306"/>
            <a:ext cx="446814" cy="742579"/>
          </a:xfrm>
          <a:prstGeom prst="rect">
            <a:avLst/>
          </a:prstGeom>
          <a:noFill/>
        </p:spPr>
      </p:pic>
      <p:pic>
        <p:nvPicPr>
          <p:cNvPr id="4106" name="Picture 10" descr="https://srv3.imgonline.com.ua/result_img/imgonline-com-ua-Transparent-backgr-cAe7T2aMOjRNO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4357694"/>
            <a:ext cx="478567" cy="785818"/>
          </a:xfrm>
          <a:prstGeom prst="rect">
            <a:avLst/>
          </a:prstGeom>
          <a:noFill/>
        </p:spPr>
      </p:pic>
      <p:pic>
        <p:nvPicPr>
          <p:cNvPr id="4108" name="Picture 12" descr="https://srv3.imgonline.com.ua/result_img/imgonline-com-ua-Transparent-backgr-qNLZAc5lnhfjVn0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1090" y="1071546"/>
            <a:ext cx="500098" cy="890071"/>
          </a:xfrm>
          <a:prstGeom prst="rect">
            <a:avLst/>
          </a:prstGeom>
          <a:noFill/>
        </p:spPr>
      </p:pic>
      <p:pic>
        <p:nvPicPr>
          <p:cNvPr id="4110" name="Picture 14" descr="https://srv4.imgonline.com.ua/result_img/imgonline-com-ua-Transparent-backgr-2ePSYXfvwV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4837188"/>
            <a:ext cx="1000132" cy="856137"/>
          </a:xfrm>
          <a:prstGeom prst="rect">
            <a:avLst/>
          </a:prstGeom>
          <a:noFill/>
        </p:spPr>
      </p:pic>
      <p:pic>
        <p:nvPicPr>
          <p:cNvPr id="4112" name="Picture 16" descr="http://dspolovinka.ru/attachments/Image/Devochka-bezhit-devochka-prisela.png?template=generic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215338" y="2786058"/>
            <a:ext cx="428628" cy="10623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43306" y="3714752"/>
            <a:ext cx="3143272" cy="29289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1142984"/>
            <a:ext cx="3571900" cy="22860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785926"/>
            <a:ext cx="350046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  «Фликер»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это специальный аксессуар, выполненный в форме нашивки, брелока, подвески и т. д. со светоотражающими частицами, предназначенный для ношения пешеходами в темные часы суток.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Слово произошло от английского слова «flicker», что значит "мигать", "мерцать".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142984"/>
            <a:ext cx="35004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Знаете ли вы, </a:t>
            </a:r>
          </a:p>
          <a:p>
            <a:pPr algn="ctr"/>
            <a:r>
              <a:rPr lang="ru-RU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фликер?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143380"/>
            <a:ext cx="307183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«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Фликер»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хороший способ защитить себя на дороге. Все дело в действии этого светящегося брелока: на изделии есть вставка из специального ребристого пластика. Свет от фар, фонарей и прочих ночных осветителей, попадая на нее, отражается. В результате водитель видит перед собой яркий светоотражающий элемент на дальнем расстоянии.</a:t>
            </a:r>
          </a:p>
        </p:txBody>
      </p:sp>
      <p:pic>
        <p:nvPicPr>
          <p:cNvPr id="22530" name="Picture 2" descr="светится в темнот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5143512"/>
            <a:ext cx="2000264" cy="1516311"/>
          </a:xfrm>
          <a:prstGeom prst="rect">
            <a:avLst/>
          </a:prstGeom>
          <a:noFill/>
        </p:spPr>
      </p:pic>
      <p:pic>
        <p:nvPicPr>
          <p:cNvPr id="22532" name="Picture 4" descr="http://www.sakhalinenergy.com/media/user/news/2014/flikery_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714752"/>
            <a:ext cx="3192108" cy="292895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4" name="Picture 6" descr="https://ozgdou23.edumsko.ru/uploads/1800/1745/section/99615/kartinki_inet/217e9a5eb2c8082be470b5ffa3708cdd.jpeg?151567552007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1142984"/>
            <a:ext cx="493783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5" name="Picture 7" descr="C:\Users\ecolog\Desktop\imgonline-com-ua-Transparent-backgr-RNu9fAqqPHhZ8To9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24" y="0"/>
            <a:ext cx="1142976" cy="94136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28596" y="214290"/>
            <a:ext cx="76819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темное время суток надевай ФЛИКЕР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3714752"/>
            <a:ext cx="314327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нужны фликеры?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2539" name="Picture 11" descr="http://www.ts.pvl.su/uploads/1513596180.95--768x57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3714752"/>
            <a:ext cx="2071702" cy="15535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1214422"/>
            <a:ext cx="3714776" cy="2571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http://xn--21-dlccle9a1ar.xn--p1ai/wp-content/uploads/2015/03/1_8_svetofornoe_regulirovanie-300x265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2285992"/>
            <a:ext cx="970479" cy="857256"/>
          </a:xfrm>
          <a:prstGeom prst="rect">
            <a:avLst/>
          </a:prstGeom>
          <a:noFill/>
        </p:spPr>
      </p:pic>
      <p:pic>
        <p:nvPicPr>
          <p:cNvPr id="19460" name="Picture 4" descr="https://storage.googleapis.com/multi-static-content/previews/artage-io-thumb-bd3482b9947d022ad736862c0a23953d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2285992"/>
            <a:ext cx="976236" cy="857256"/>
          </a:xfrm>
          <a:prstGeom prst="rect">
            <a:avLst/>
          </a:prstGeom>
          <a:noFill/>
        </p:spPr>
      </p:pic>
      <p:pic>
        <p:nvPicPr>
          <p:cNvPr id="19462" name="Picture 6" descr="https://srv3.imgonline.com.ua/result_img/imgonline-com-ua-Transparent-backgr-p7U9flI6u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2285992"/>
            <a:ext cx="1071570" cy="8722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1285860"/>
            <a:ext cx="368614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ПРЕДУПРЕЖДАЮЩИЕ</a:t>
            </a:r>
            <a:r>
              <a:rPr lang="ru-RU" sz="24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знаки</a:t>
            </a:r>
            <a:endParaRPr lang="ru-RU" sz="2000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714488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Предупреждают о характере опасности и приближении к опасному участку дороги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20" y="3143248"/>
            <a:ext cx="150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Светофорное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регулирование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8728" y="3143248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Пешеходный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переход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8926" y="3143248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Осторожно,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дети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28596" y="4000504"/>
            <a:ext cx="3714776" cy="2571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071942"/>
            <a:ext cx="371477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Знаки</a:t>
            </a:r>
            <a:r>
              <a:rPr lang="ru-RU" sz="24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ПРИОРИТЕТА</a:t>
            </a:r>
            <a:endParaRPr lang="ru-RU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466" name="Picture 10" descr="https://srv3.imgonline.com.ua/result_img/imgonline-com-ua-Transparent-backgr-SM0mtH96dTAHCwH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5000636"/>
            <a:ext cx="1143008" cy="1143008"/>
          </a:xfrm>
          <a:prstGeom prst="rect">
            <a:avLst/>
          </a:prstGeom>
          <a:noFill/>
        </p:spPr>
      </p:pic>
      <p:pic>
        <p:nvPicPr>
          <p:cNvPr id="19470" name="Picture 14" descr="https://srv4.imgonline.com.ua/result_img/imgonline-com-ua-Transparent-backgr-qnqEYDF1Er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5000636"/>
            <a:ext cx="1058839" cy="1058839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2857488" y="6143644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Стоп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7158" y="6072206"/>
            <a:ext cx="1428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Главная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дорога</a:t>
            </a:r>
          </a:p>
        </p:txBody>
      </p:sp>
      <p:pic>
        <p:nvPicPr>
          <p:cNvPr id="19468" name="Picture 12" descr="https://srv4.imgonline.com.ua/result_img/imgonline-com-ua-Transparent-backgr-3ddjzUyReWxHk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4929198"/>
            <a:ext cx="1998000" cy="13320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1285852" y="6000768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Уступи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дорогу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8596" y="4500570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Указывают очередность проезда и пересечения отдельных участков дороги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786314" y="1571612"/>
            <a:ext cx="3714776" cy="41434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72" name="Picture 16" descr="https://dorznakikrym.ru/wp-content/uploads/2016/06/3.9.-%D0%94%D0%B2%D0%B8%D0%B6%D0%B5%D0%BD%D0%B8%D0%B5-%D0%B2%D0%B5%D0%BB%D0%BE%D1%81%D0%B8%D0%BF%D0%B5%D0%B4%D0%BE%D0%B2-%D0%B7%D0%B0%D0%BF%D1%80%D0%B5%D1%89%D0%B5%D0%BD%D0%BE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2500306"/>
            <a:ext cx="928694" cy="928694"/>
          </a:xfrm>
          <a:prstGeom prst="rect">
            <a:avLst/>
          </a:prstGeom>
          <a:noFill/>
        </p:spPr>
      </p:pic>
      <p:pic>
        <p:nvPicPr>
          <p:cNvPr id="19474" name="Picture 18" descr="http://xn--21-dlccle9a1ar.xn--p1ai/wp-content/uploads/2015/03/3_10_dvizhenie_peshehodov_zapreshheno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3500438"/>
            <a:ext cx="928799" cy="928800"/>
          </a:xfrm>
          <a:prstGeom prst="rect">
            <a:avLst/>
          </a:prstGeom>
          <a:noFill/>
        </p:spPr>
      </p:pic>
      <p:pic>
        <p:nvPicPr>
          <p:cNvPr id="19476" name="Picture 20" descr="https://srv4.imgonline.com.ua/result_img/imgonline-com-ua-Transparent-backgr-ZMOIiVsyNsxn7z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4500570"/>
            <a:ext cx="933337" cy="928800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4786314" y="1643050"/>
            <a:ext cx="37147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ЗАПРЕЩАЮЩИЕ знаки</a:t>
            </a:r>
            <a:endParaRPr lang="ru-RU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86314" y="200024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Ограничивают движение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72198" y="264318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Движение на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велосипедах запрещено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43636" y="3643314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Движение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пешеходов запрещено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57950" y="4786322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Въезд запрещен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0034" y="357166"/>
            <a:ext cx="3714776" cy="2571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57166"/>
            <a:ext cx="371477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ПРЕДПИСЫВАЮЩИЕ</a:t>
            </a:r>
            <a:r>
              <a:rPr lang="ru-RU" sz="24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знаки</a:t>
            </a:r>
            <a:endParaRPr lang="ru-RU" sz="2000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785794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Вводят или отменяют режимы движения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034" y="2357430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Велосипедная дорожка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5918" y="2357430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Пешеходная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дорожка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00364" y="2357430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Пешеходный переход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00034" y="3286124"/>
            <a:ext cx="3714776" cy="2857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357562"/>
            <a:ext cx="37147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ИНФОРМАЦИОННЫЕ знаки</a:t>
            </a:r>
            <a:endParaRPr lang="ru-RU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5429264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Тупик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034" y="5357826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Подземный пешеходный переход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57290" y="5357826"/>
            <a:ext cx="18573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Надземный пешеходный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переход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034" y="3714752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Информируют о расположении населенных и других объектов, о режимах движения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786314" y="714356"/>
            <a:ext cx="3714776" cy="5000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786314" y="857232"/>
            <a:ext cx="37147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Знаки СЕРВИСА</a:t>
            </a:r>
            <a:endParaRPr lang="ru-RU" b="1" cap="none" spc="0" dirty="0">
              <a:ln w="11430">
                <a:solidFill>
                  <a:srgbClr val="FF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86314" y="128586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Сообщают о соответствующих объектах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14942" y="5143512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Остановка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16" y="3143248"/>
            <a:ext cx="135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Пункт питания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72066" y="3143248"/>
            <a:ext cx="135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Медпункт</a:t>
            </a:r>
          </a:p>
        </p:txBody>
      </p:sp>
      <p:pic>
        <p:nvPicPr>
          <p:cNvPr id="21506" name="Picture 2" descr="http://sibint.com/userfiles/shop/large/1174_441-velosipednaya-dorozhk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1142984"/>
            <a:ext cx="1144800" cy="1144800"/>
          </a:xfrm>
          <a:prstGeom prst="rect">
            <a:avLst/>
          </a:prstGeom>
          <a:noFill/>
        </p:spPr>
      </p:pic>
      <p:pic>
        <p:nvPicPr>
          <p:cNvPr id="21508" name="Picture 4" descr="https://signaldv.ru/components/com_jshopping/files/img_products/full_hello_html_m2d737ae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1142984"/>
            <a:ext cx="1144800" cy="1144800"/>
          </a:xfrm>
          <a:prstGeom prst="rect">
            <a:avLst/>
          </a:prstGeom>
          <a:noFill/>
        </p:spPr>
      </p:pic>
      <p:pic>
        <p:nvPicPr>
          <p:cNvPr id="21510" name="Picture 6" descr="https://i.online.ua/pdd/img/znaks/33_5_35_1_b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02" y="1214422"/>
            <a:ext cx="1088965" cy="1087200"/>
          </a:xfrm>
          <a:prstGeom prst="rect">
            <a:avLst/>
          </a:prstGeom>
          <a:noFill/>
        </p:spPr>
      </p:pic>
      <p:pic>
        <p:nvPicPr>
          <p:cNvPr id="21512" name="Picture 8" descr="http://euroznak.com.ua/static/images/catalog/290/5.36.1-podzemnyy-peshehodnyy-perehod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4286256"/>
            <a:ext cx="1000132" cy="996891"/>
          </a:xfrm>
          <a:prstGeom prst="rect">
            <a:avLst/>
          </a:prstGeom>
          <a:noFill/>
        </p:spPr>
      </p:pic>
      <p:pic>
        <p:nvPicPr>
          <p:cNvPr id="21514" name="Picture 10" descr="http://pdd.ua/r/r/359FE76D-B319-4A9E-AC26-45AD81BF0B74/5.37.2_b.g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6" y="4286256"/>
            <a:ext cx="1000443" cy="997200"/>
          </a:xfrm>
          <a:prstGeom prst="rect">
            <a:avLst/>
          </a:prstGeom>
          <a:noFill/>
        </p:spPr>
      </p:pic>
      <p:pic>
        <p:nvPicPr>
          <p:cNvPr id="21516" name="Picture 12" descr="http://pdd.ua/r/r/CC406C8C-536B-48D0-8CD8-E5D7A3346AE5/5.29.1_b.g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4286256"/>
            <a:ext cx="998818" cy="997200"/>
          </a:xfrm>
          <a:prstGeom prst="rect">
            <a:avLst/>
          </a:prstGeom>
          <a:noFill/>
        </p:spPr>
      </p:pic>
      <p:pic>
        <p:nvPicPr>
          <p:cNvPr id="21518" name="Picture 14" descr="http://hramiliya1787.ru/Uzory/krasnyiy_krest_znak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1785926"/>
            <a:ext cx="1357200" cy="1357200"/>
          </a:xfrm>
          <a:prstGeom prst="rect">
            <a:avLst/>
          </a:prstGeom>
          <a:noFill/>
        </p:spPr>
      </p:pic>
      <p:pic>
        <p:nvPicPr>
          <p:cNvPr id="21520" name="Picture 16" descr="http://www.ustltd.com/img/images/5_41.gif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3571876"/>
            <a:ext cx="1054756" cy="1571636"/>
          </a:xfrm>
          <a:prstGeom prst="rect">
            <a:avLst/>
          </a:prstGeom>
          <a:noFill/>
        </p:spPr>
      </p:pic>
      <p:pic>
        <p:nvPicPr>
          <p:cNvPr id="21522" name="Picture 18" descr="http://xn--21-dlccle9a1ar.xn--p1ai/wp-content/uploads/2015/03/7_7_punkt_pitaniya1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54" y="1785926"/>
            <a:ext cx="1143008" cy="1357322"/>
          </a:xfrm>
          <a:prstGeom prst="rect">
            <a:avLst/>
          </a:prstGeom>
          <a:noFill/>
        </p:spPr>
      </p:pic>
      <p:pic>
        <p:nvPicPr>
          <p:cNvPr id="21524" name="Picture 20" descr="http://pdd.ua/r/r/24B96FA5-D1EA-43A3-9716-30935507CA95/6.15_b.gif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92" y="3571876"/>
            <a:ext cx="1045251" cy="1573200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6858016" y="5143512"/>
            <a:ext cx="135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Место отдыха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  <a:r>
              <a:rPr lang="ru-RU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юного</a:t>
            </a:r>
            <a:r>
              <a:rPr lang="ru-RU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пешехода</a:t>
            </a:r>
            <a:endParaRPr lang="ru-RU" sz="54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1000108"/>
            <a:ext cx="52149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Переходи улицу только по пешеходному переходу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Переходи улицу только на зеленый сигнал светофора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Что бы перейти улицу, сначала посмотри налево, а дойдя до середины – направо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играй на проезжей части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Соблюдай правила дорожного движения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темное время суток не забывай надевать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ФЛИКЕР!</a:t>
            </a:r>
          </a:p>
        </p:txBody>
      </p:sp>
      <p:pic>
        <p:nvPicPr>
          <p:cNvPr id="17412" name="Picture 4" descr="https://ds04.infourok.ru/uploads/ex/00e4/00061b63-34c4f989/hello_html_m5452c9e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78" y="1214422"/>
            <a:ext cx="2071702" cy="2167175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415" name="Picture 7" descr="https://volok-dou15.edumsko.ru/uploads/2000/1028/section/51074/1692.jpg?150564757745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3857628"/>
            <a:ext cx="3500462" cy="2394413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4714876" y="3643314"/>
            <a:ext cx="4286280" cy="28575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 flipV="1">
            <a:off x="4786314" y="3643314"/>
            <a:ext cx="4071966" cy="27860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417" name="Picture 9" descr="https://mordoviatv.ru/wp-content/uploads/2016/04/fliker-1024x46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000504"/>
            <a:ext cx="3929090" cy="219762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419" name="Picture 11" descr="https://srv4.imgonline.com.ua/result_img/imgonline-com-ua-Transparent-backgr-fJWRRyKAqG2Li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185841" y="1214422"/>
            <a:ext cx="441953" cy="785818"/>
          </a:xfrm>
          <a:prstGeom prst="rect">
            <a:avLst/>
          </a:prstGeom>
          <a:noFill/>
        </p:spPr>
      </p:pic>
      <p:pic>
        <p:nvPicPr>
          <p:cNvPr id="17410" name="Picture 2" descr="https://srv4.imgonline.com.ua/result_img/imgonline-com-ua-Transparent-backgr-qD4vKqnFKH618HV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54" y="1142984"/>
            <a:ext cx="1580466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391</Words>
  <Application>Microsoft Office PowerPoint</Application>
  <PresentationFormat>Экран (4:3)</PresentationFormat>
  <Paragraphs>70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ecolog</dc:creator>
  <cp:lastModifiedBy>Елена Ельшина</cp:lastModifiedBy>
  <cp:revision>48</cp:revision>
  <dcterms:created xsi:type="dcterms:W3CDTF">2018-01-29T03:25:53Z</dcterms:created>
  <dcterms:modified xsi:type="dcterms:W3CDTF">2019-10-30T19:10:45Z</dcterms:modified>
</cp:coreProperties>
</file>