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74" r:id="rId3"/>
    <p:sldId id="275" r:id="rId4"/>
    <p:sldId id="276" r:id="rId5"/>
    <p:sldId id="277" r:id="rId6"/>
    <p:sldId id="278" r:id="rId7"/>
    <p:sldId id="279" r:id="rId8"/>
    <p:sldId id="280" r:id="rId9"/>
    <p:sldId id="281" r:id="rId10"/>
    <p:sldId id="282" r:id="rId11"/>
    <p:sldId id="283" r:id="rId12"/>
    <p:sldId id="284" r:id="rId13"/>
    <p:sldId id="285" r:id="rId14"/>
    <p:sldId id="286" r:id="rId15"/>
    <p:sldId id="287" r:id="rId16"/>
    <p:sldId id="288" r:id="rId17"/>
    <p:sldId id="289" r:id="rId18"/>
    <p:sldId id="290" r:id="rId19"/>
    <p:sldId id="291" r:id="rId20"/>
    <p:sldId id="292" r:id="rId21"/>
    <p:sldId id="293" r:id="rId22"/>
    <p:sldId id="294" r:id="rId23"/>
    <p:sldId id="295" r:id="rId24"/>
    <p:sldId id="296" r:id="rId25"/>
    <p:sldId id="297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234" y="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F52C8A-30E3-4612-B0AA-511CA4F8E85D}" type="datetimeFigureOut">
              <a:rPr lang="ru-RU" smtClean="0"/>
              <a:t>23.09.2024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90047E-E8BF-437D-89C8-AD409C07DE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5899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584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19011F1-10D0-4A38-8B34-1F297E726462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23.09.2024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45.jpeg"/><Relationship Id="rId7" Type="http://schemas.openxmlformats.org/officeDocument/2006/relationships/image" Target="../media/image4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Relationship Id="rId9" Type="http://schemas.openxmlformats.org/officeDocument/2006/relationships/image" Target="../media/image51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gif"/><Relationship Id="rId7" Type="http://schemas.openxmlformats.org/officeDocument/2006/relationships/image" Target="../media/image5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7.jpeg"/><Relationship Id="rId7" Type="http://schemas.openxmlformats.org/officeDocument/2006/relationships/image" Target="../media/image61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7" Type="http://schemas.openxmlformats.org/officeDocument/2006/relationships/image" Target="../media/image6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jpeg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gif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jpeg"/><Relationship Id="rId3" Type="http://schemas.openxmlformats.org/officeDocument/2006/relationships/image" Target="../media/image72.jpeg"/><Relationship Id="rId7" Type="http://schemas.openxmlformats.org/officeDocument/2006/relationships/image" Target="../media/image7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5.jpeg"/><Relationship Id="rId5" Type="http://schemas.openxmlformats.org/officeDocument/2006/relationships/image" Target="../media/image74.jpeg"/><Relationship Id="rId10" Type="http://schemas.openxmlformats.org/officeDocument/2006/relationships/image" Target="../media/image79.png"/><Relationship Id="rId4" Type="http://schemas.openxmlformats.org/officeDocument/2006/relationships/image" Target="../media/image73.jpeg"/><Relationship Id="rId9" Type="http://schemas.openxmlformats.org/officeDocument/2006/relationships/image" Target="../media/image78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jpeg"/><Relationship Id="rId3" Type="http://schemas.openxmlformats.org/officeDocument/2006/relationships/image" Target="../media/image80.png"/><Relationship Id="rId7" Type="http://schemas.openxmlformats.org/officeDocument/2006/relationships/hyperlink" Target="//commons.wikimedia.org/wiki/File:Dayosh_Kiev.jpg?uselang=ru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2.jpeg"/><Relationship Id="rId5" Type="http://schemas.openxmlformats.org/officeDocument/2006/relationships/image" Target="../media/image81.jpeg"/><Relationship Id="rId4" Type="http://schemas.openxmlformats.org/officeDocument/2006/relationships/hyperlink" Target="//commons.wikimedia.org/wiki/File:Map_of_dnieper_battle_grand.jpg?uselang=ru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gif"/><Relationship Id="rId7" Type="http://schemas.openxmlformats.org/officeDocument/2006/relationships/image" Target="../media/image8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7.jpeg"/><Relationship Id="rId5" Type="http://schemas.openxmlformats.org/officeDocument/2006/relationships/image" Target="../media/image86.jpeg"/><Relationship Id="rId4" Type="http://schemas.openxmlformats.org/officeDocument/2006/relationships/image" Target="../media/image8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2.jpeg"/><Relationship Id="rId5" Type="http://schemas.openxmlformats.org/officeDocument/2006/relationships/image" Target="../media/image91.gif"/><Relationship Id="rId4" Type="http://schemas.openxmlformats.org/officeDocument/2006/relationships/image" Target="../media/image9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6.jpeg"/><Relationship Id="rId5" Type="http://schemas.openxmlformats.org/officeDocument/2006/relationships/image" Target="../media/image95.gif"/><Relationship Id="rId4" Type="http://schemas.openxmlformats.org/officeDocument/2006/relationships/image" Target="../media/image94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9.gif"/><Relationship Id="rId4" Type="http://schemas.openxmlformats.org/officeDocument/2006/relationships/image" Target="../media/image9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3.jpeg"/><Relationship Id="rId5" Type="http://schemas.openxmlformats.org/officeDocument/2006/relationships/image" Target="../media/image102.jpeg"/><Relationship Id="rId4" Type="http://schemas.openxmlformats.org/officeDocument/2006/relationships/image" Target="../media/image101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gif"/><Relationship Id="rId7" Type="http://schemas.openxmlformats.org/officeDocument/2006/relationships/image" Target="../media/image10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7.jpeg"/><Relationship Id="rId5" Type="http://schemas.openxmlformats.org/officeDocument/2006/relationships/image" Target="../media/image106.jpeg"/><Relationship Id="rId4" Type="http://schemas.openxmlformats.org/officeDocument/2006/relationships/image" Target="../media/image10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2.jpeg"/><Relationship Id="rId5" Type="http://schemas.openxmlformats.org/officeDocument/2006/relationships/image" Target="../media/image111.png"/><Relationship Id="rId4" Type="http://schemas.openxmlformats.org/officeDocument/2006/relationships/image" Target="../media/image110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jpeg"/><Relationship Id="rId3" Type="http://schemas.openxmlformats.org/officeDocument/2006/relationships/image" Target="../media/image113.gif"/><Relationship Id="rId7" Type="http://schemas.openxmlformats.org/officeDocument/2006/relationships/image" Target="../media/image117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6.jpeg"/><Relationship Id="rId5" Type="http://schemas.openxmlformats.org/officeDocument/2006/relationships/image" Target="../media/image115.jpeg"/><Relationship Id="rId4" Type="http://schemas.openxmlformats.org/officeDocument/2006/relationships/image" Target="../media/image114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5.jpeg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8.jpeg"/><Relationship Id="rId7" Type="http://schemas.microsoft.com/office/2007/relationships/hdphoto" Target="../media/hdphoto1.wdp"/><Relationship Id="rId12" Type="http://schemas.openxmlformats.org/officeDocument/2006/relationships/image" Target="../media/image3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11" Type="http://schemas.openxmlformats.org/officeDocument/2006/relationships/image" Target="../media/image35.gif"/><Relationship Id="rId5" Type="http://schemas.openxmlformats.org/officeDocument/2006/relationships/image" Target="../media/image30.jpeg"/><Relationship Id="rId10" Type="http://schemas.openxmlformats.org/officeDocument/2006/relationships/image" Target="../media/image34.gif"/><Relationship Id="rId4" Type="http://schemas.openxmlformats.org/officeDocument/2006/relationships/image" Target="../media/image29.jpeg"/><Relationship Id="rId9" Type="http://schemas.openxmlformats.org/officeDocument/2006/relationships/image" Target="../media/image3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7" Type="http://schemas.openxmlformats.org/officeDocument/2006/relationships/image" Target="../media/image41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3/1614792064_213-p-fon-dlya-delovoi-prezentatsii-22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40"/>
            <a:ext cx="9144000" cy="685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907704" y="332656"/>
            <a:ext cx="6840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МБОУ «Васильевская средняя общеобразовательная школа № 2 имени Героя Советского Союза </a:t>
            </a:r>
            <a:r>
              <a:rPr lang="ru-RU" b="1" dirty="0" err="1" smtClean="0">
                <a:solidFill>
                  <a:schemeClr val="tx2">
                    <a:lumMod val="75000"/>
                  </a:schemeClr>
                </a:solidFill>
              </a:rPr>
              <a:t>Н.Соболева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  ЗМР РТ»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170912" y="1916832"/>
            <a:ext cx="5489451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ffectLst/>
              </a:rPr>
              <a:t>Qr</a:t>
            </a:r>
            <a:r>
              <a:rPr lang="ru-RU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ffectLst/>
              </a:rPr>
              <a:t>-гид школьного музея </a:t>
            </a:r>
          </a:p>
          <a:p>
            <a:pPr algn="ctr"/>
            <a:r>
              <a:rPr lang="ru-RU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ffectLst/>
              </a:rPr>
              <a:t>Боевой и трудовой Славы:</a:t>
            </a:r>
          </a:p>
          <a:p>
            <a:pPr algn="ctr"/>
            <a:r>
              <a:rPr lang="ru-RU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ffectLst/>
              </a:rPr>
              <a:t> Цифровая перезагрузка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tx2">
                  <a:lumMod val="75000"/>
                </a:schemeClr>
              </a:solidFill>
              <a:effectLst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788024" y="4149080"/>
            <a:ext cx="37084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Авторы: ДОО «Росток»</a:t>
            </a:r>
          </a:p>
          <a:p>
            <a:r>
              <a:rPr lang="ru-RU" sz="2000" dirty="0" smtClean="0"/>
              <a:t>Руководитель: </a:t>
            </a:r>
            <a:r>
              <a:rPr lang="ru-RU" sz="2000" dirty="0" err="1" smtClean="0"/>
              <a:t>Халиуллина</a:t>
            </a:r>
            <a:r>
              <a:rPr lang="ru-RU" sz="2000" dirty="0" smtClean="0"/>
              <a:t> А.К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5056216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mypresentation.ru/documents/8e6848e6ea8cbfe1a3660f4d0349d8a0/img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907704" y="836712"/>
            <a:ext cx="2155465" cy="33175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3" descr="C:\Users\пк2\Desktop\проект 5а\экспозиции\4eff9d43e5523ba600cd6908d4f433fb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1052736"/>
            <a:ext cx="3024336" cy="3024336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395536" y="188640"/>
            <a:ext cx="371152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История школы №2</a:t>
            </a:r>
            <a:endParaRPr lang="ru-RU" sz="32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1560" y="4365104"/>
            <a:ext cx="3096344" cy="2097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139952" y="4365104"/>
            <a:ext cx="2664296" cy="2076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1801357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mypresentation.ru/documents/8e6848e6ea8cbfe1a3660f4d0349d8a0/img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3" cstate="print"/>
          <a:srcRect r="12398" b="15069"/>
          <a:stretch>
            <a:fillRect/>
          </a:stretch>
        </p:blipFill>
        <p:spPr bwMode="auto">
          <a:xfrm>
            <a:off x="395535" y="260648"/>
            <a:ext cx="1949651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776" y="332656"/>
            <a:ext cx="2961347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2780928"/>
            <a:ext cx="2694295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77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1520" y="4941168"/>
            <a:ext cx="2592288" cy="1672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78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19872" y="2780928"/>
            <a:ext cx="2619380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79" name="Picture 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91880" y="4581128"/>
            <a:ext cx="2376264" cy="19708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7" descr="E:\проект 5а11\экспозиции\загруженное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228184" y="260648"/>
            <a:ext cx="2448272" cy="24482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614587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mypresentation.ru/documents/8e6848e6ea8cbfe1a3660f4d0349d8a0/img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8" descr="E:\проект 5а11\экспозиции\школа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4" y="170950"/>
            <a:ext cx="3024336" cy="3024336"/>
          </a:xfrm>
          <a:prstGeom prst="rect">
            <a:avLst/>
          </a:prstGeom>
          <a:noFill/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323528" y="188640"/>
            <a:ext cx="4608512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Открытие школы 1985 г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323528" y="780713"/>
            <a:ext cx="3168352" cy="2910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094" y="4077072"/>
            <a:ext cx="3649468" cy="20609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9576" y="668691"/>
            <a:ext cx="1763241" cy="3134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6582" y="4077072"/>
            <a:ext cx="2991761" cy="20609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84852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mypresentation.ru/documents/8e6848e6ea8cbfe1a3660f4d0349d8a0/img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86800" cy="1042974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500" b="1" dirty="0" smtClean="0">
                <a:solidFill>
                  <a:schemeClr val="accent6">
                    <a:lumMod val="75000"/>
                  </a:schemeClr>
                </a:solidFill>
              </a:rPr>
              <a:t>Витрина:  история войны в документах</a:t>
            </a:r>
            <a:br>
              <a:rPr lang="ru-RU" sz="2500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2500" b="1" dirty="0" smtClean="0">
                <a:solidFill>
                  <a:schemeClr val="accent6">
                    <a:lumMod val="75000"/>
                  </a:schemeClr>
                </a:solidFill>
              </a:rPr>
              <a:t> и материалах (уникальные экспонаты)</a:t>
            </a:r>
            <a:endParaRPr lang="ru-RU" sz="25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27652" name="Picture 2" descr="F:\Экспозиция музея\DSC06575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39552" y="980728"/>
            <a:ext cx="2304255" cy="23042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395536" y="3717032"/>
            <a:ext cx="2425044" cy="20882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3" descr="G:\фОТОГРАФИИ МУЗЕЯ\DSC02984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059832" y="3717032"/>
            <a:ext cx="2946770" cy="22322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3" descr="G:\фОТОГРАФИИ МУЗЕЯ\DSC02986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3059832" y="1052736"/>
            <a:ext cx="3099023" cy="23042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>
          <a:xfrm>
            <a:off x="6228184" y="3717032"/>
            <a:ext cx="2357857" cy="17329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7650" name="Picture 2" descr="C:\Users\пк2\Desktop\проект 5а\экспозиции\b6b91e24026c7bae51d3193d673d5454 (1)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300192" y="1052736"/>
            <a:ext cx="2525266" cy="25252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73486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mypresentation.ru/documents/8e6848e6ea8cbfe1a3660f4d0349d8a0/img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8229600" cy="11430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История войны в документах и материалах</a:t>
            </a:r>
            <a:endParaRPr lang="ru-RU" sz="32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30724" name="Picture 2" descr="G:\фОТОГРАФИИ МУЗЕЯ\DSC0299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908720"/>
            <a:ext cx="2592288" cy="3067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5" name="Picture 3" descr="G:\фОТОГРАФИИ МУЗЕЯ\DSC0299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4077072"/>
            <a:ext cx="2595265" cy="2251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 descr="G:\фОТОГРАФИИ МУЗЕЯ\DSC02987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372200" y="908720"/>
            <a:ext cx="2627784" cy="20882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5" descr="E:\Экспозиция музея\DSC06548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3059832" y="908720"/>
            <a:ext cx="3119201" cy="20758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530" name="Picture 2" descr="C:\Users\пк2\Desktop\проект 5а\экспозиции\мясно бор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23928" y="3356992"/>
            <a:ext cx="2741290" cy="27412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57679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mypresentation.ru/documents/8e6848e6ea8cbfe1a3660f4d0349d8a0/img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2" descr="C:\Users\пк2\Pictures\Samsung\SCX-4600_20161129_1426230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3928" y="1844824"/>
            <a:ext cx="3010897" cy="4104456"/>
          </a:xfrm>
          <a:prstGeom prst="rect">
            <a:avLst/>
          </a:prstGeom>
          <a:noFill/>
        </p:spPr>
      </p:pic>
      <p:pic>
        <p:nvPicPr>
          <p:cNvPr id="1026" name="Picture 2" descr="IMG_085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3933056"/>
            <a:ext cx="2609850" cy="2592288"/>
          </a:xfrm>
          <a:prstGeom prst="rect">
            <a:avLst/>
          </a:prstGeom>
          <a:noFill/>
          <a:ln w="76200">
            <a:solidFill>
              <a:srgbClr val="EEECE1"/>
            </a:solidFill>
            <a:miter lim="800000"/>
            <a:headEnd/>
            <a:tailEnd/>
          </a:ln>
        </p:spPr>
      </p:pic>
      <p:pic>
        <p:nvPicPr>
          <p:cNvPr id="1027" name="Рисунок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92280" y="260648"/>
            <a:ext cx="1872208" cy="242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6" name="AutoShape 2" descr="http://qrcoder.ru/code/?%CF%EE+%E8%ED%E8%F6%E8%E0%F2%E8%E2%E5+%E0%E4%EC%E8%ED%E8%F1%F2%F0%E0%F6%E8%E8+%F8%EA%EE%EB%FB+%E8+%D1%EE%E2%E5%F2%E0+%E2%E5%F2%E5%F0%E0%ED%EE%E2+%EF%E3%F2.%C2%E0%F1%E8%EB%FC%E5%E2%EE%2C+%E2+%F0%E0%EC%EA%E0%F5+%EF%EE%E4%E3%EE%F2%EE%E2%EA%E8+%EF%F0%E0%E7%E4%ED%EE%E2%E0%ED%E8%FF+70-+%EB%E5%F2%E8%FF++%CF%EE%E1%E5%E4%FB+%E2+%C2%E5%EB%E8%EA%EE%E9+%CE%F2%E5%F7%E5%F1%F2%E2%E5%ED%ED%EE%E9+%C2%EE%E9%ED%E5+%E8+%F3%E2%E5%EA%EE%E2%E5%F7%E8%E2%E0%ED%E8%FF+%E8%EC%E5%ED%E8+%C3%E5%F0%EE%FF+%D1%EE%E2%E5%F2%F1%EA%EE%E3%EE+%D1%EE%FE%E7%E0++%F1+1+%FF%ED%E2%E0%F0%FF+2017+%E3.+%EC%F3%ED%E8%F6%E8%EF%E0%EB%FC%ED%EE%EC%F3+%E1%FE%E4%E6%E5%F2%ED%EE%EC%F3+%EE%E1%F9%E5%EE%E1%F0%E0%E7%EE%E2%E0%F2%E5%EB%FC%ED%EE%EC%F3+%F3%F7%F0%E5%E6%E4%E5%ED%E8%FE+%AB%C2%E0%F1%E8%EB%FC%E5%E2%F1%EA%E0%FF+%F1%F0%E5%E4%ED%FF%FF+%EE%E1%F9%E5%EE%E1%F0%E0%E7%EE%E2%E0%F2%E5%EB%FC%ED%E0%FF+%F8%EA%EE%EB%E0+%B92+%C7%E5%EB%E5%ED%EE%E4%EE%EB%FC%F1%EA%EE%E3%EE++%EC%F3%ED%E8%F6%E8%EF%E0%EB%FC%ED%EE%E3%EE+%F0%E0%E9%EE%ED%E0++%D0%D2%BB++%EF%F0%E8%F1%E2%EE%E5%ED%EE++%E8%EC%FF+%C3%E5%F0%EE%FF+%D1%EE%E2%E5%F2%F1%EA%EE%E3%EE+%D1%EE%FE%E7%E0++%D1%EE%E1%EE%EB%E5%E2%E0+%CD%E8%EA%EE%EB%E0%FF+%CB%E5%EE%ED%F2%FC%E5%E2%E8%F7%E0.&amp;4&amp;0"/>
          <p:cNvSpPr>
            <a:spLocks noChangeAspect="1" noChangeArrowheads="1"/>
          </p:cNvSpPr>
          <p:nvPr/>
        </p:nvSpPr>
        <p:spPr bwMode="auto">
          <a:xfrm>
            <a:off x="155575" y="-2133600"/>
            <a:ext cx="4457700" cy="44577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47" name="Picture 3" descr="C:\Users\пк2\Desktop\проект 5а1\экспозиции\qr-code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1520" y="260648"/>
            <a:ext cx="3384376" cy="33843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203320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mypresentation.ru/documents/8e6848e6ea8cbfe1a3660f4d0349d8a0/img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Рисунок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420888"/>
            <a:ext cx="2144759" cy="1459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Рисунок 4" descr="C:\Users\Администратор\Desktop\n\Соболев\IMG_3702.JPG"/>
          <p:cNvPicPr/>
          <p:nvPr/>
        </p:nvPicPr>
        <p:blipFill>
          <a:blip r:embed="rId4" cstate="print"/>
          <a:srcRect t="6363" r="4021" b="6667"/>
          <a:stretch>
            <a:fillRect/>
          </a:stretch>
        </p:blipFill>
        <p:spPr bwMode="auto">
          <a:xfrm>
            <a:off x="2267744" y="260648"/>
            <a:ext cx="2376264" cy="1944216"/>
          </a:xfrm>
          <a:prstGeom prst="rect">
            <a:avLst/>
          </a:prstGeom>
          <a:noFill/>
        </p:spPr>
      </p:pic>
      <p:pic>
        <p:nvPicPr>
          <p:cNvPr id="6" name="Рисунок 5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99792" y="2420888"/>
            <a:ext cx="2016224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Рисунок 6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5536" y="188640"/>
            <a:ext cx="1686657" cy="2189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Рисунок 7" descr="C:\Users\Администратор\Desktop\Соболев\IMG_3695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1520" y="4077072"/>
            <a:ext cx="2448272" cy="2160240"/>
          </a:xfrm>
          <a:prstGeom prst="rect">
            <a:avLst/>
          </a:prstGeom>
          <a:noFill/>
        </p:spPr>
      </p:pic>
      <p:pic>
        <p:nvPicPr>
          <p:cNvPr id="9" name="Рисунок 8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843808" y="4077072"/>
            <a:ext cx="1982702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Рисунок 9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75856" y="5229200"/>
            <a:ext cx="1636765" cy="1452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Box 10"/>
          <p:cNvSpPr txBox="1"/>
          <p:nvPr/>
        </p:nvSpPr>
        <p:spPr>
          <a:xfrm>
            <a:off x="4788024" y="116632"/>
            <a:ext cx="38884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  <a:latin typeface="Arial Black" pitchFamily="34" charset="0"/>
              </a:rPr>
              <a:t>Его именем названа школа-</a:t>
            </a:r>
          </a:p>
          <a:p>
            <a:pPr algn="just"/>
            <a:r>
              <a:rPr lang="ru-RU" sz="1200" dirty="0" smtClean="0">
                <a:solidFill>
                  <a:srgbClr val="FF0000"/>
                </a:solidFill>
                <a:latin typeface="Arial Black" pitchFamily="34" charset="0"/>
              </a:rPr>
              <a:t>Герой Советского Союза Николай Леонтьевич Соболев</a:t>
            </a:r>
            <a:endParaRPr lang="ru-RU" sz="12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8194" name="AutoShape 2" descr="http://qrcoder.ru/code/?%D1%EE%E1%EE%EB%E5%E2+%CD.%CB.+%F0%EE%E4%E8%EB%F1%FF+19+%E4%E5%EA%E0%E1%F0%FF+1904+%E3%EE%E4%E0+%E2+%C2%E8%EB%FC%ED%FE%F1%E5.+%CE%ED+%EE%F7%E5%ED%FC+%F0%E0%ED%EE+%EE%F1%F2%E0%EB%F1%FF+%F1%E8%F0%EE%F2%EE%E9++%2C%E6%E8%EB+%F1%EE+%F1%F2%E0%F0%F8%E8%EC+%E1%F0%E0%F2%EE%EC%2C+%EA%EE%F2%EE%F0%FB%E9++%EE%E1%E8%E6%E0%EB+%E5%E3%EE%2C+%F1+7+%EB%E5%F2+%F3%E6%E5+%F0%E0%E1%EE%F2%E0%EB+%EF%E0%F1%F2%F3%F8%EA%EE%EC.+%C2+1928+%E3%EE%E4%F3+%E1%FB%EB+%EF%F0%E8%E7%E2%E0%ED+%E2+%E0%F0%EC%E8%FE+%E3.+%CA%E0%E7%E0%ED%FC.++%C4%EE+%E2%EE%E9%ED%FB+%F0%E0%E1%EE%F2%E0%EB+%EF%EE%E2%E0%F0%EE%EC%2C+%ED%E0%F7%E0%EB%FC%ED%E8%EA%EE%EC+%F4%E0%E1%F0%E8%EA%E8-%EA%F3%F5%ED%E8%2C+%ED%E0%F7%E0%EB%FC%ED%E8%EA%EE%EC+%E4%E5%F2%F1%EA%EE%E3%EE+%EB%E0%E3%E5%F0%FF+.+%C7%E4%E5%F1%FC+%E2+%CA%E0%E7%E0%ED%E8++%E5%E3%EE+%E4%F0%F3%E3+%EF%EE%E7%ED%E0%EA%EE%EC%E8%EB++%F1+19-%EB%E5%F2%ED%E5%E9+%E4%E5%E2%F3%F8%EA%EE%E9+%CE%EB%FC%E3%EE%E9%2C+%F7%E5%F0%E5%E7+%E3%EE%E4+%F0%EE%E4%E8%EB%E0%F1%FC+%E4%EE%F7%FC+%C7%E8%ED%E0%E8%E4%E0.+%CE%ED+%F0%E0%E1%EE%F2%E0%EB+%ED%E0+%F2%E0%EA%E8%F5+%E4%EE%EB%E6%ED%EE%F1%F2%FF%F5+%E2+%F2%EE+%E2%F0%E5%EC%FF+%2C+%E5%EC%F3+%E4%EE%E2%E5%F0%FF%EB%E8+%E8+%EE%ED+%E4%EE%E2%E5%F0%FF%EB%2C+%E2%E5%E4%FC+%EE%ED+%ED%E5+%EC%EE%E3+%ED%E8+%F7%E8%F2%E0%F2%FC+%ED%E8+%EF%E8%F1%E0%F2%FC.+%C4%E0%2C+%E4%E0++%85.+%D2%EE%EB%FC%EA%EE+%EF%EE%E4%EF%E8%F1%FB%E2%E0%EB+%E1%F3%EC%E0%E3%E8%2C+%E0+%E2%E5%E4%FC+%F2%EE%E3%E4%E0+%E1%FB%EB%EE+%EF%F0%E5%E4%E2%EE%E5%ED%ED%EE%E5+%E2%F0%E5%EC%FF.+%C2%F1%FE+%F1%E2%EE%FE+%F1%EE%E7%ED%E0%F2%E5%EB%FC%ED%F3%FE+%E6%E8%E7%ED%FC+%FD%F2%EE%F2+%F7%E5%EB%EE%E2%E5%EA+%EF%F0%EE%E6%E8%EB+%F7%E5%F1%F2%ED%EE%2C+%ED%E5+%EF%F0%E5%E4%E0%E2%2C+%ED%E5+%F3%EA%F0%E0%E2.%0D%0A%CA%EE%E3%E4%E0+%E5%E3%EE+%EF%E5%F0%E5%E2%E5%EB%E8+%F0%E0%E1%EE%F2%E0%F2%FC+%E2+%F1%E0%ED%E0%F2%EE%F0%E8%E9+%CF%F3%F1%F2%FB%E5+%CC%EE%F0%EA%E2%E0%F8%E8+%D0%E5%F1%EF%F3%E1%EB%E8%EA%E8+%D2%E0%F2%E0%F0%F1%F2%E0%ED%2C++%EE%ED+%EF%E5%F0%E5%E2%E5%E7+%F1%E2%EE%FE+%F1%E5%EC%FC%FE%2C+%E8+%EA%E0%E7%E0%EB%EE%F1%FC+%E1%FB+%E2%F1%E5+%F5%EE%F0%EE%F8%EE+%ED%EE+%85..%F7%E5%F0%E5%E7+%E4%E2%E0+%E4%ED%FF+%ED%E0%F7%E0%EB%E0%F1%FC+%C2%CE%C2.+%CA%E0%EA+%F0%E0%F1%F1%EA%E0%E7%FB%E2%E0%E5%F2+%C7%E8%ED%E0%E8%E4%E0+%CD%E8%EA%EE%EB%E0%E5%E2%ED%E0+%2C+%F7%F2%EE+%E2+%FD%F2%EE%F2+%E4%E5%ED%FC+%E2+%F1%E0%ED%E0%F2%EE%F0%E8%E8++%E2%F1%E5+%EB%FE%E4%E8+%E1%E5%E6%E0%EB%E8+%EA%F2%EE+%EA%F3%E4%E0%2C+%EE%F2%EF%F0%E0%E2%EB%FF%EB%E8%F1%FC+%EA+%F1%E5%E1%E5+%E4%EE%EC%EE%E9.+%0D%0A%CD%E8%EA%EE%EB%E0%E9+%CB%E5%EE%ED%E8%E4%EE%E2%E8%F7+%EE%F1%F2%E0%EB%F1%FF%2C+%F3%E6%E5+%F7%E5%F0%E5%E7++%EC%E5%F1%FF%F6+%E2+%F1%E0%ED%E0%F2%EE%F0%E8%E9+%ED%E0%F7%E0%EB%E8+%EF%F0%E8%E2%EE%E7%E8%F2%FC+%F0%E0%ED%E5%ED%FB%F5.%C2+%E5%E3%EE+%F2%F0%F3%E4%E5+%E2%F0%EE%E4%E5+%ED%E8%F7%E5%E3%EE+%E3%E5%F0%EE%E8%F7%E5%F1%EA%EE%E3%EE+%ED%E5%F2%2C+%ED%EE+%EE%ED+%F1%F2%E0%EB+%E3%E5%F0%EE%E5%EC.%0D%0A12+%EC%E0%F0%F2%E0+1942+%E3%EE%E4%E0+%E5%E3%EE+%EF%F0%E8%E7%E2%E0%EB%E8+%ED%E0+%F4%F0%EE%ED%F2.+%C5%EC%F3+%E1%FB%EB%EE+38+%EB%E5%F2.&amp;4&amp;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196" name="Picture 4" descr="C:\Users\пк2\Downloads\74a2f0b52006ee26d3e6068e15c25a81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004048" y="764704"/>
            <a:ext cx="3700412" cy="3600400"/>
          </a:xfrm>
          <a:prstGeom prst="rect">
            <a:avLst/>
          </a:prstGeom>
          <a:noFill/>
        </p:spPr>
      </p:pic>
      <p:sp>
        <p:nvSpPr>
          <p:cNvPr id="17" name="TextBox 16"/>
          <p:cNvSpPr txBox="1"/>
          <p:nvPr/>
        </p:nvSpPr>
        <p:spPr>
          <a:xfrm rot="5400000">
            <a:off x="6303967" y="4073296"/>
            <a:ext cx="461665" cy="1477328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ru-RU" dirty="0" smtClean="0"/>
              <a:t>Биография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99249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mypresentation.ru/documents/8e6848e6ea8cbfe1a3660f4d0349d8a0/img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6" descr="C:\Users\пк2\Downloads\658db7ea691a94fd22fe58f6b773aac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404664"/>
            <a:ext cx="3744416" cy="3744416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 rot="5400000">
            <a:off x="6747048" y="3918248"/>
            <a:ext cx="461665" cy="92333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ru-RU" dirty="0" smtClean="0"/>
              <a:t>Подвиг </a:t>
            </a:r>
            <a:endParaRPr lang="ru-RU" dirty="0"/>
          </a:p>
        </p:txBody>
      </p:sp>
      <p:pic>
        <p:nvPicPr>
          <p:cNvPr id="5" name="Picture 2" descr="https://upload.wikimedia.org/wikipedia/commons/thumb/e/e6/Map_of_dnieper_battle_grand.jpg/350px-Map_of_dnieper_battle_grand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548680"/>
            <a:ext cx="3422276" cy="2600931"/>
          </a:xfrm>
          <a:prstGeom prst="rect">
            <a:avLst/>
          </a:prstGeom>
          <a:noFill/>
        </p:spPr>
      </p:pic>
      <p:pic>
        <p:nvPicPr>
          <p:cNvPr id="7" name="Picture 6" descr="Даёшь Киев. 2013 REIBERT.info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5536" y="3501008"/>
            <a:ext cx="3068216" cy="2048876"/>
          </a:xfrm>
          <a:prstGeom prst="rect">
            <a:avLst/>
          </a:prstGeom>
          <a:noFill/>
        </p:spPr>
      </p:pic>
      <p:pic>
        <p:nvPicPr>
          <p:cNvPr id="8" name="Picture 2" descr="https://upload.wikimedia.org/wikipedia/commons/thumb/2/22/Dayosh_Kiev.jpg/300px-Dayosh_Kiev.jpg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779912" y="4581128"/>
            <a:ext cx="2781140" cy="18448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16067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mypresentation.ru/documents/8e6848e6ea8cbfe1a3660f4d0349d8a0/img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26" name="AutoShape 2" descr="http://qrcoder.ru/code/?%AB%CF%E5%F0%E2%EE%E5+%F1%EB%EE%E2%EE+%F0%E5%E1%E5%ED%EE%EA+%F1%EA%E0%E7%E0%EB+%AB%CC%E0%EC%E0%BB+.+%C2%FB%F0%EE%F1+%F1%EE%EB%E4%E0%F2%EE%EC+%EF%F0%E8%F8%E5%EB+%ED%E0+%E2%EE%EA%E7%E0%EB+6+%AB%CC%E0%EC%E0%BB+.+%C2%EE%F2+%EE%ED+%E8%E7%F0%E0%ED%E5%ED%ED%FB%E9+%ED%E0+%E7%E5%EC%EB%FE+%F3%EF%E0%EB+%AB%CC%E0%EC%E0%BB%0D%0A%DD%F2%E8+%E2%EE%EB%ED%E8%F2%E5%EB%FC%ED%FB%E5+%F1%F2%F0%EE%EA%E8+%ED%E0%EF%E8%F1%E0%EB+%EF%EE%FD%F2+%D1%E5%F0%E3%E5%E9+%CE%F1%F2%F0%EE%E2%F1%EA%E8%E9.+%D2%E0%EA+%F1%EB%F3%F7%E8%EB%EE%F1%FC+%F7%F2%EE+%EB%E8%F7%ED%EE+%EC%FB+%ED%E5%E7%ED%E0%EA%EE%EC%FB+%F1+%E3%E5%F0%EE%E5%EC%2C+%ED%EE+%F2%E0%EA+%F1%EE%E2%EF%E0%EB%EE%2C+%F7%F2%EE+%D1%E5%F0%E3%E5%E9+%C2%EE%EB%EE%F1%F2%ED%E8%F5%E8%ED+%F3%F7%E8%EB%F1%FF+%E2+%ED%E0%F8%E5%E9+%F8%EA%EE%EB%E5.+%CE%ED+%EC%E5%F7%F2%E0%EB+%EE%E1+%E0%F0%EC%E8%E8%2C+%F1%EB%F3%E6%E8%F2%FC+%ED%E0%F0%EE%E4%F3+%2C%E7%E0%F9%E8%F9%E0%F2%FC+%D0%EE%E4%E8%ED%F3.+%C2%E5%E4%FC+%E0%F0%EC%E8%FF+%E8%E7+%EC%E0%EB%FC%F7%E8%EA%E0+%E2%EE%F1%EF%E8%F2%FB%E2%E0%E5%F2+%EC%F3%E6%F7%E8%ED%F3.+7+%ED%EE%FF%E1%F0%FF+1986+%E3%EE%E4%E0+%F1%EE%E2%E5%F2%F1%EA%E8%E5+%EB%FE%E4%E8+%EF%F0%E0%E7%E4%ED%EE%E2%E0%EB%E8+69-%FE++%E3%EE%E4%EE%E2%F9%E8%ED%F3+%CE%EA%F2%FF%E1%F0%FC%F1%EA%EE%E9+%D1%EE%F6%E8%E0%EB%E8%F1%F2%E8%F7%E5%F1%EA%EE%E9+%F0%E5%E2%EE%EB%FE%F6%E8%E8+%2C+%E2%F1%E5+%EA%E0%EA+%EE%E1%FB%F7%ED%EE%3A+%EF%E0%F0%E0%E4%2C+%E4%E5%EC%EE%ED%F1%F2%F0%E0%F6%E8%FF+%F2%F0%F3%E4%FF%F9%E8%F5%F1%FF%2C+%EF%E5%F1%ED%E8.+%C0+%E2+%FD%F2%EE+%E2%F0%E5%EC%FF+%ED%E0+%C4%E0%EB%FC%ED%E5%EC+%E2%EE%F1%F2%EE%EA%E5+19+%EB%E5%F2%ED%E8%E9+%EC%E0%EB%FC%F7%E8%EA%2C+%ED%E0%F1%F2%EE%FF%F9%E8%E9+%EC%F3%E6%F7%E8%ED%E0%2C+%E3%E5%F0%EE%E8%F7%E5%F1%EA%E8+%E2%F1%F2%E0%EB+%ED%E0+%E7%E0%F9%E8%F2%F3+%E6%E5%ED%F9%E8%ED%FB+%EE%F2+%F5%F3%EB%E8%E3%E0%ED%EE%E2.+%D1%EF%E0%F1+%F6%E5%ED%ED%EE+%F1%E2%EE%E5%E9+%E6%E8%E7%ED%E8.+%C3%E5%F0%EE%E9%21%21+%CD%E0%F1%F2%EE%FF%F9%E8%E9+%EC%F3%E6%F7%E8%ED%E0%2C+%E3%EE%F0%E4%EE%F1%F2%FC+%F8%EA%EE%EB%FB.&amp;4&amp;0"/>
          <p:cNvSpPr>
            <a:spLocks noChangeAspect="1" noChangeArrowheads="1"/>
          </p:cNvSpPr>
          <p:nvPr/>
        </p:nvSpPr>
        <p:spPr bwMode="auto">
          <a:xfrm>
            <a:off x="155575" y="-2651125"/>
            <a:ext cx="5524500" cy="55245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 descr="C:\Users\пк2\Desktop\проект 5а1\экспозиции\ВОЛОСТНИХИН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60648"/>
            <a:ext cx="3312368" cy="3312368"/>
          </a:xfrm>
          <a:prstGeom prst="rect">
            <a:avLst/>
          </a:prstGeom>
          <a:noFill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88224" y="260648"/>
            <a:ext cx="2088232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3861048"/>
            <a:ext cx="2592288" cy="1938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47864" y="4221088"/>
            <a:ext cx="2736304" cy="2031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067944" y="404664"/>
            <a:ext cx="2368093" cy="328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3372138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mypresentation.ru/documents/8e6848e6ea8cbfe1a3660f4d0349d8a0/img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169" name="Picture 1" descr="C:\Users\пк2\Desktop\проект 5а\экспозиции\стекольный.png"/>
          <p:cNvPicPr>
            <a:picLocks noChangeAspect="1" noChangeArrowheads="1"/>
          </p:cNvPicPr>
          <p:nvPr/>
        </p:nvPicPr>
        <p:blipFill>
          <a:blip r:embed="rId3" cstate="print"/>
          <a:srcRect l="8946" t="7455" r="9049" b="7558"/>
          <a:stretch>
            <a:fillRect/>
          </a:stretch>
        </p:blipFill>
        <p:spPr bwMode="auto">
          <a:xfrm>
            <a:off x="467545" y="188640"/>
            <a:ext cx="3240360" cy="3358192"/>
          </a:xfrm>
          <a:prstGeom prst="rect">
            <a:avLst/>
          </a:prstGeom>
          <a:noFill/>
        </p:spPr>
      </p:pic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332656"/>
            <a:ext cx="2736304" cy="3835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7" name="Picture 1" descr="E:\проект 5а11\экспозиции\стек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3573016"/>
            <a:ext cx="3240360" cy="3037706"/>
          </a:xfrm>
          <a:prstGeom prst="rect">
            <a:avLst/>
          </a:prstGeom>
          <a:noFill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6" cstate="print"/>
          <a:srcRect l="8003" t="28454" r="1298"/>
          <a:stretch>
            <a:fillRect/>
          </a:stretch>
        </p:blipFill>
        <p:spPr bwMode="auto">
          <a:xfrm>
            <a:off x="4139951" y="4509120"/>
            <a:ext cx="3133947" cy="1854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8066621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 descr="C:\Users\пк2\Desktop\CMC_d42ZXLEWn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одзаголовок 2"/>
          <p:cNvSpPr txBox="1">
            <a:spLocks/>
          </p:cNvSpPr>
          <p:nvPr/>
        </p:nvSpPr>
        <p:spPr>
          <a:xfrm>
            <a:off x="4211960" y="188640"/>
            <a:ext cx="4716016" cy="1781172"/>
          </a:xfrm>
          <a:prstGeom prst="rect">
            <a:avLst/>
          </a:prstGeom>
        </p:spPr>
        <p:txBody>
          <a:bodyPr>
            <a:normAutofit fontScale="32500" lnSpcReduction="20000"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СОЦИАЛЬНЫЙ ПРОЕКТ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9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«</a:t>
            </a:r>
            <a:r>
              <a:rPr kumimoji="0" lang="en-US" sz="9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QR-</a:t>
            </a:r>
            <a:r>
              <a:rPr kumimoji="0" lang="ru-RU" sz="9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гид по школьному музею Боевой</a:t>
            </a:r>
            <a:r>
              <a:rPr kumimoji="0" lang="ru-RU" sz="98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и трудовой славы</a:t>
            </a:r>
            <a:r>
              <a:rPr kumimoji="0" lang="ru-RU" sz="9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»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220" name="Picture 4" descr="C:\Users\пк2\Downloads\d368cfc62196971f4bf0f145869c0f4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0192" y="5157192"/>
            <a:ext cx="1445146" cy="1445146"/>
          </a:xfrm>
          <a:prstGeom prst="rect">
            <a:avLst/>
          </a:prstGeom>
          <a:noFill/>
        </p:spPr>
      </p:pic>
      <p:pic>
        <p:nvPicPr>
          <p:cNvPr id="5" name="Picture 2" descr="F:\Экспозиция музея\DSC06582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652120" y="1916832"/>
            <a:ext cx="2880320" cy="309634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7508493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mypresentation.ru/documents/8e6848e6ea8cbfe1a3660f4d0349d8a0/img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4077072"/>
            <a:ext cx="2808312" cy="1366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 descr="E:\проект 5а11\экспозиции\стек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404664"/>
            <a:ext cx="3380978" cy="3380978"/>
          </a:xfrm>
          <a:prstGeom prst="rect">
            <a:avLst/>
          </a:prstGeom>
          <a:noFill/>
        </p:spPr>
      </p:pic>
      <p:pic>
        <p:nvPicPr>
          <p:cNvPr id="3075" name="Picture 3" descr="E:\проект 5а11\экспозиции\стек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64088" y="548680"/>
            <a:ext cx="3105522" cy="3105522"/>
          </a:xfrm>
          <a:prstGeom prst="rect">
            <a:avLst/>
          </a:prstGeom>
          <a:noFill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6" cstate="print"/>
          <a:srcRect t="39630"/>
          <a:stretch>
            <a:fillRect/>
          </a:stretch>
        </p:blipFill>
        <p:spPr bwMode="auto">
          <a:xfrm>
            <a:off x="3851920" y="4149080"/>
            <a:ext cx="3096344" cy="1401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0245609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mypresentation.ru/documents/8e6848e6ea8cbfe1a3660f4d0349d8a0/img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6" descr="https://img04.urban3p.ru/up/o/4117/gallery/611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692696"/>
            <a:ext cx="3888432" cy="2354662"/>
          </a:xfrm>
          <a:prstGeom prst="rect">
            <a:avLst/>
          </a:prstGeom>
          <a:noFill/>
        </p:spPr>
      </p:pic>
      <p:pic>
        <p:nvPicPr>
          <p:cNvPr id="5" name="Picture 2" descr="https://img.kvartus.ru/server/php/files/base_kvartus/object/111/1114946/base_kvartus_object_111_1114946_jHpDGUXI0St9XhkXZr7zr1m8wrTnloJuVZXsJL0AujAhqK4f21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03648" y="4365104"/>
            <a:ext cx="3528392" cy="2236017"/>
          </a:xfrm>
          <a:prstGeom prst="rect">
            <a:avLst/>
          </a:prstGeom>
          <a:noFill/>
        </p:spPr>
      </p:pic>
      <p:pic>
        <p:nvPicPr>
          <p:cNvPr id="32770" name="Picture 2" descr="E:\проект 5а11\экспозиции\стек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552" y="260648"/>
            <a:ext cx="3848100" cy="38481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466411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mypresentation.ru/documents/8e6848e6ea8cbfe1a3660f4d0349d8a0/img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3794" name="Picture 2" descr="E:\проект 5а11\экспозиции\васил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692696"/>
            <a:ext cx="3600400" cy="3600400"/>
          </a:xfrm>
          <a:prstGeom prst="rect">
            <a:avLst/>
          </a:prstGeom>
          <a:noFill/>
        </p:spPr>
      </p:pic>
      <p:pic>
        <p:nvPicPr>
          <p:cNvPr id="33795" name="Picture 3" descr="E:\проект 5а11\экспозиции\васил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984" y="620688"/>
            <a:ext cx="3744416" cy="3744416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79512" y="0"/>
            <a:ext cx="8208912" cy="90872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Музей К.Васильева </a:t>
            </a:r>
            <a:r>
              <a:rPr lang="ru-RU" sz="2400" b="1" dirty="0" err="1" smtClean="0">
                <a:solidFill>
                  <a:schemeClr val="accent6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пгт.Васильево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3797" name="AutoShape 5" descr="Константин Васильев. «Всем прочим делам и увлечениям предпочитал посещение Третьяковки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3" name="AutoShape 11" descr="Картины художника Константина Алексеевича Васильева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5" name="AutoShape 13" descr="Картины художника Константина Алексеевича Васильева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3806" name="Picture 14" descr="E:\проект 5а11\экспозиции\VASILEV_Konstantin_Alekseevich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9592" y="4365104"/>
            <a:ext cx="1584176" cy="1920021"/>
          </a:xfrm>
          <a:prstGeom prst="rect">
            <a:avLst/>
          </a:prstGeom>
          <a:noFill/>
        </p:spPr>
      </p:pic>
      <p:pic>
        <p:nvPicPr>
          <p:cNvPr id="33807" name="Picture 15" descr="E:\проект 5а11\экспозиции\104_WnMm8xc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51920" y="4509120"/>
            <a:ext cx="2423170" cy="161544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93361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mypresentation.ru/documents/8e6848e6ea8cbfe1a3660f4d0349d8a0/img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49" name="Picture 1" descr="E:\проект 5а11\экспозиции\муз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332656"/>
            <a:ext cx="3672408" cy="3672408"/>
          </a:xfrm>
          <a:prstGeom prst="rect">
            <a:avLst/>
          </a:prstGeom>
          <a:noFill/>
        </p:spPr>
      </p:pic>
      <p:pic>
        <p:nvPicPr>
          <p:cNvPr id="4" name="Рисунок 3" descr="https://sun9-36.userapi.com/impf/8OQF0_wcu9TH2AXGxHEO3UOJoo_cW7bq7K7qvQ/HvPtTr84f_Q.jpg?size=200x133&amp;quality=96&amp;proxy=1&amp;sign=e4531736a6d715c1f60d268bc64ded88&amp;type=album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32656"/>
            <a:ext cx="3648075" cy="2495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6" descr="http://museum.ru/img.asp?1001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8064" y="3068960"/>
            <a:ext cx="3240360" cy="2403322"/>
          </a:xfrm>
          <a:prstGeom prst="rect">
            <a:avLst/>
          </a:prstGeom>
          <a:noFill/>
        </p:spPr>
      </p:pic>
      <p:pic>
        <p:nvPicPr>
          <p:cNvPr id="2050" name="Picture 2" descr="E:\проект 5а11\экспозиции\карт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1560" y="4604659"/>
            <a:ext cx="2208245" cy="1656184"/>
          </a:xfrm>
          <a:prstGeom prst="rect">
            <a:avLst/>
          </a:prstGeom>
          <a:noFill/>
        </p:spPr>
      </p:pic>
      <p:pic>
        <p:nvPicPr>
          <p:cNvPr id="2051" name="Picture 3" descr="E:\проект 5а11\экспозиции\карт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03848" y="4149080"/>
            <a:ext cx="1584176" cy="21117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672074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mypresentation.ru/documents/8e6848e6ea8cbfe1a3660f4d0349d8a0/img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107" name="Picture 11" descr="http://qrcoder.ru/code/?%C2+%F1%E5%F0%E5%E4%E8%ED%E5+XVI+%E2%E5%EA%E0+%EC%EE%F1%EA%EE%E2%F1%EA%E8%E9+%F6%E0%F0%FC+%C8%E2%E0%ED+%C3%F0%EE%E7%ED%FB%E9+%F1%F2%F0%E5%EC%E8%EB%F1%FF+%EF%EE%EA%EE%F0%E8%F2%FC+%F1%E5%E1%E5+%CA%E0%E7%E0%ED%F1%EA%EE%E5+%F5%E0%ED%F1%F2%E2%EE%2C+%ED%EE+%E2+%F2%E5%F7%E5%ED%E8%E5+%E4%EE%EB%E3%E8%F5+%EB%E5%F2+%E5%EC%F3+%FD%F2%EE+%ED%E5+%F3%E4%E0%E2%E0%EB%EE%F1%FC.+%C1%FB%EB%EE+%FF%F1%ED%EE%2C+%F7%F2%EE+%E4%EB%FF+%F3%F1%EF%E5%F8%ED%EE%E3%EE+%E2%FB%EF%EE%EB%ED%E5%ED%E8%FF+%EF%EE%F1%F2%E0%E2%EB%E5%ED%ED%EE%E9+%E7%E0%E4%E0%F7%E8+%F2%F0%E5%E1%EE%E2%E0%EB%F1%FF+%F1%E5%F0%FC%E5%E7%ED%FB%E9+%EE%EF%EE%F0%ED%FB%E9+%EF%F3%ED%EA%F2%2C+%EA%EE%F2%EE%F0%FB%E9+%EC%EE%E3+%E1%FB+%F1%F2%E0%F2%FC+%EF%E5%F0%E5%E2%E0%EB%EE%F7%ED%EE%E9+%E1%E0%E7%EE%E9%2C+%EC%E5%F1%F2%EE%EC+%E4%EB%FF+%EE%F1%F2%E0%ED%EE%E2%EA%E8+%EE%EF%EE%EB%F7%E5%ED%F6%E5%E2.+%CE%F1%F2%F0%EE%E2+%E3%F0%E0%E4+%D1%E2%E8%FF%E6%F1%EA+%ED%E0%E8%EB%F3%F7%F8%E8%EC+%EE%E1%F0%E0%E7%EE%EC+%EF%EE%E4%F5%EE%E4%E8%EB+%E4%EB%FF+%FD%F2%E8%F5+%F6%E5%EB%E5%E9%2C+%EF%EE%F1%EA%EE%EB%FC%EA%F3+%F0%E0%F1%EF%EE%EB%E0%E3%E0%EB%F1%FF+%ED%E0+%EF%E5%F0%E5%F1%E5%F7%E5%ED%E8%E8+%F0%E5%EA+%D1%E2%E8%FF%E3%E8+%E8+%D9%F3%EA%E8%2C+%E0+%EF%EE%FD%F2%EE%EC%F3+%F1+%ED%E5%E3%EE+%EC%EE%E6%ED%EE+%E1%FB%EB%EE+%EA%EE%ED%F2%F0%EE%EB%E8%F0%EE%E2%E0%F2%FC+%E2%F1%E5+%ED%E0%EF%F0%E0%E2%EB%E5%ED%E8%FF.&amp;4&amp;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33060"/>
            <a:ext cx="3312368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9" name="Picture 13" descr="https://upload.wikimedia.org/wikipedia/commons/thumb/4/45/%D0%A1%D0%B2%D0%B8%D1%8F%D0%B6%D1%81%D0%BA_%D0%B3%D1%80%D0%B0%D0%B2%D1%8E%D1%80%D0%B0.jpg/220px-%D0%A1%D0%B2%D0%B8%D1%8F%D0%B6%D1%81%D0%BA_%D0%B3%D1%80%D0%B0%D0%B2%D1%8E%D1%80%D0%B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3060"/>
            <a:ext cx="2095500" cy="1871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4" name="Picture 18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25" t="23157" r="28919" b="12471"/>
          <a:stretch/>
        </p:blipFill>
        <p:spPr bwMode="auto">
          <a:xfrm>
            <a:off x="395536" y="2636912"/>
            <a:ext cx="3820729" cy="2641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6" name="Picture 20" descr="https://upload.wikimedia.org/wikipedia/commons/thumb/2/29/Sergius_of_Radonezh_vita_icon_%2817_c.%2C_Yaroslavl_museum%29_detail_02.jpg/220px-Sergius_of_Radonezh_vita_icon_%2817_c.%2C_Yaroslavl_museum%29_detail_02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077072"/>
            <a:ext cx="2095500" cy="1552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17498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mypresentation.ru/documents/8e6848e6ea8cbfe1a3660f4d0349d8a0/img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15" descr="http://qrcoder.ru/code/?%CF%EE%F1%F2%E0%ED%EE%E2%EB%E5%ED%E8%E5%EC+%CF%F0%E5%E7%E8%E4%E8%F3%EC%E0+%C2%D6%C8%CA+%EE%F2+1+%F4%E5%E2%F0%E0%EB%FF+1932+%E3%EE%E4%E0+%E3%EE%F0%EE%E4+%D1%E2%E8%FF%E6%F1%EA+%E1%FB%EB+%EF%F0%E5%EE%E1%F0%E0%E7%EE%E2%E0%ED+%E2+%F1%E5%EB%FC%F1%EA%E8%E9+%ED%E0%F1%E5%EB%B8%ED%ED%FB%E9+%EF%F3%ED%EA%F2.+%D1%EB%F3%E6%E8%EB+%EC%E5%F1%F2%EE%EC+%F1%F1%FB%EB%EA%E8+%E8+%EF%F0%E8%ED%F3%E4%E8%F2%E5%EB%FC%ED%EE%E3%EE+%F2%F0%F3%E4%E0+%E2%EE+%E2%F0%E5%EC%E5%ED%E0+%F1%F2%E0%EB%E8%ED%F1%EA%E8%F5+%F0%E5%EF%F0%E5%F1%F1%E8%E9.%C2+1957+%E3%EE%E4%F3+%E2+%F0%E5%E7%F3%EB%FC%F2%E0%F2%E5+%ED%E0%EF%EE%EB%ED%E5%ED%E8%FF+%CA%F3%E9%E1%FB%F8%E5%E2%F1%EA%EE%E3%EE+%E2%EE%E4%EE%F5%F0%E0%ED%E8%EB%E8%F9%E0+%D1%E2%E8%FF%E6%F1%EA+%EE%EA%E0%E7%E0%EB%F1%FF+%ED%E0+%EE%F1%F2%F0%EE%E2%E5%3B+%E8%E7-%E7%E0+%F1%ED%E8%E6%E5%ED%E8%FF+%F2%F0%E0%ED%F1%EF%EE%F0%F2%ED%EE%E9+%E4%EE%F1%F2%F3%EF%ED%EE%F1%F2%E8+%ED%E0%F1%E5%EB%E5%ED%E8%E5+%D1%E2%E8%FF%E6%F1%EA%E0+%F1%F3%F9%E5%F1%F2%E2%E5%ED%ED%EE+%F1%EE%EA%F0%E0%F2%E8%EB%EE%F1%FC%2C+%EA+%ED%E0%F7%E0%EB%F3+XXI+%E2%E5%EA%E0+%F1%EE%F1%F2%E0%E2%E8%E2+%EC%E5%ED%E5%E5+300+%F7%E5%EB%EE%E2%E5%EA%5B12%5D.%0D%0A%0D%0A%C2+2008+%E3%EE%E4%F3+%E1%FB%EB%E0+%EE%F2%EA%F0%FB%F2%E0+%E4%E0%EC%E1%E0+%F1+%E0%E2%F2%EE%E4%EE%F0%EE%E3%EE%E9%2C+%F1%E2%FF%E7%FB%E2%E0%FE%F9%E5%E9+%D1%E2%E8%FF%E6%F1%EA+%F1+%EB%E5%E2%FB%EC+%E1%E5%F0%E5%E3%EE%EC+%D1%E2%E8%FF%E3%E8%2C+%EE%E1%FA%E5%E4%E8%ED%E8%E2+%D1%E2%E8%FF%E6%F1%EA+%F1+%EE%F1%F2%F0%EE%E2%E0%EC%E8+%D2%E0%F2%E0%F0%F1%EA%E0%FF+%C3%F0%E8%E2%E0+%28%FD%F2%E8+%EE%F1%F2%F0%EE%E2%E0+%EE%F2%E4%E5%EB%E5%ED%FB+%EE%F2+%E1%E5%F0%E5%E3%E0+%EF%F0%EE%F2%EE%EA%EE%E9+%E8+%F1%E2%FF%E7%E0%ED%FB+%F1+%E1%E5%F0%E5%E3%EE%EC+%EC%EE%F1%F2%EE%EC%29%5B19%5D%5B20%5D.+%C2+%EC%E0%E5+2011+%E3%EE%E4%E0+%D1%E2%E8%FF%E6%F1%EA+%E2%ED%EE%E2%FC+%EE%EA%E0%E7%E0%EB%F1%FF+%ED%E0+%EE%F1%F2%F0%EE%E2%E5+%97+%F2%F0%E0%ED%F1%EF%EE%F0%F2%ED%E0%FF+%E4%E0%EC%E1%E0+%F0%E0%F1%F1%E5%F7%E5%ED%E0+%EA%E0%ED%E0%EB%EE%EC%2C+%F7%E5%F0%E5%E7+%EA%E0%ED%E0%EB+%EF%E5%F0%E5%E1%F0%EE%F8%E5%ED+%EC%EE%F1%F2.&amp;4&amp;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272527"/>
            <a:ext cx="4104456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17" descr="http://qrcoder.ru/code/?9+%E8%FE%EB%FF+2017+%E3%EE%E4%E0+%F0%E5%F8%E5%ED%E8%E5%EC+%EA%EE%EC%E8%F2%E5%F2%E0+%C2%F1%E5%EC%E8%F0%ED%EE%E3%EE+%ED%E0%F1%EB%E5%E4%E8%FF+%DE%CD%C5%D1%CA%CE+%E0%F0%F5%E8%F2%E5%EA%F2%F3%F0%ED%FB%E9+%E0%ED%F1%E0%EC%E1%EB%FC+%D1%E2%E8%FF%E6%F1%EA%EE%E3%EE+%D3%F1%EF%E5%ED%F1%EA%EE%E3%EE+%EC%EE%ED%E0%F1%F2%FB%F0%FF+%E2%EA%EB%FE%F7%B8%ED+%E2+%D1%EF%E8%F1%EE%EA+%E2%F1%E5%EC%E8%F0%ED%EE%E3%EE+%ED%E0%F1%EB%E5%E4%E8%FF&amp;4&amp;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1030" y="1815083"/>
            <a:ext cx="2272939" cy="2272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s://avatars.mds.yandex.net/get-zen_doc/3950500/pub_60351cfa756eeb31f01aa5c7_6035214a2dc57956366fcdb9/scale_120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18118"/>
            <a:ext cx="2332392" cy="1882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9" descr="https://upload.wikimedia.org/wikipedia/commons/thumb/5/55/Sviyazhsk_Ioanno-Predtechensky_Convent_08-2016_img1.jpg/120px-Sviyazhsk_Ioanno-Predtechensky_Convent_08-2016_img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420091"/>
            <a:ext cx="1143000" cy="114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7" descr="https://upload.wikimedia.org/wikipedia/commons/thumb/4/41/Sviiazhsk.jpg/120px-Sviiazhsk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2633" y="360487"/>
            <a:ext cx="1143000" cy="1202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https://upload.wikimedia.org/wikipedia/commons/thumb/c/cb/Sviyazhsk-uspensky-tmpl.jpg/120px-Sviyazhsk-uspensky-tmpl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7089" y="386446"/>
            <a:ext cx="1143000" cy="1176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54671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mypresentation.ru/documents/8e6848e6ea8cbfe1a3660f4d0349d8a0/img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кругленный прямоугольник 2"/>
          <p:cNvSpPr/>
          <p:nvPr/>
        </p:nvSpPr>
        <p:spPr>
          <a:xfrm>
            <a:off x="395536" y="1628800"/>
            <a:ext cx="2160240" cy="2136849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/>
              <a:t>Исследовательская работа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115616" y="3356992"/>
            <a:ext cx="1872208" cy="1705943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 err="1"/>
              <a:t>Экспозиционно</a:t>
            </a:r>
            <a:r>
              <a:rPr lang="ru-RU" sz="1600" b="1" dirty="0"/>
              <a:t> - оформительская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123728" y="4653136"/>
            <a:ext cx="1800200" cy="1800200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/>
              <a:t>Экскурсионная работа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260648"/>
            <a:ext cx="2663485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Направления </a:t>
            </a:r>
          </a:p>
          <a:p>
            <a:pPr algn="ctr"/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деятельности</a:t>
            </a:r>
            <a:endParaRPr lang="ru-RU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25602" name="Picture 2" descr="C:\Users\пк2\Desktop\проект 5а\экспозиции\8fff2a4c89266cff76caa257294a6816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404664"/>
            <a:ext cx="2669282" cy="2669282"/>
          </a:xfrm>
          <a:prstGeom prst="rect">
            <a:avLst/>
          </a:prstGeom>
          <a:noFill/>
        </p:spPr>
      </p:pic>
      <p:pic>
        <p:nvPicPr>
          <p:cNvPr id="25603" name="Picture 3" descr="C:\Users\пк2\Desktop\проект 5а\экспозиции\87279a3996e1fb3de81a5b72cec825e7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72200" y="1556792"/>
            <a:ext cx="2309242" cy="2309242"/>
          </a:xfrm>
          <a:prstGeom prst="rect">
            <a:avLst/>
          </a:prstGeom>
          <a:noFill/>
        </p:spPr>
      </p:pic>
      <p:pic>
        <p:nvPicPr>
          <p:cNvPr id="25604" name="Picture 4" descr="C:\Users\пк2\Desktop\проект 5а\экспозиции\69af11207d9e0882d68a8ec7f3949db0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55976" y="4005064"/>
            <a:ext cx="2304256" cy="23042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03009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mypresentation.ru/documents/8e6848e6ea8cbfe1a3660f4d0349d8a0/img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71400"/>
            <a:ext cx="9144000" cy="6858000"/>
          </a:xfrm>
          <a:prstGeom prst="rect">
            <a:avLst/>
          </a:prstGeom>
          <a:noFill/>
        </p:spPr>
      </p:pic>
      <p:pic>
        <p:nvPicPr>
          <p:cNvPr id="16388" name="Picture 4" descr="E:\Экспозиция музея\DSC06526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051720" y="692696"/>
            <a:ext cx="2941701" cy="2376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389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4" cstate="email"/>
          <a:srcRect/>
          <a:stretch>
            <a:fillRect/>
          </a:stretch>
        </p:blipFill>
        <p:spPr>
          <a:xfrm>
            <a:off x="2483768" y="3573016"/>
            <a:ext cx="3117188" cy="25202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391" name="Picture 7" descr="E:\Экспозиция музея\DSC06544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220072" y="692696"/>
            <a:ext cx="1872208" cy="2376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0" y="0"/>
            <a:ext cx="576064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Экспозиции музея</a:t>
            </a:r>
            <a:endParaRPr lang="ru-RU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0" name="Picture 2" descr="F:\Экспозиция музея\DSC06518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179512" y="692696"/>
            <a:ext cx="1590451" cy="23902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2" descr="F:\Экспозиция музея\DSC06523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251520" y="3573016"/>
            <a:ext cx="1975180" cy="28083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>
          <a:xfrm>
            <a:off x="5868144" y="3501008"/>
            <a:ext cx="1981454" cy="28803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7236296" y="620688"/>
            <a:ext cx="1600962" cy="24640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73737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mypresentation.ru/documents/8e6848e6ea8cbfe1a3660f4d0349d8a0/img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3034680" cy="1138138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История поселка</a:t>
            </a:r>
            <a:endParaRPr lang="ru-RU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7412" name="Picture 2" descr="F:\Экспозиция музея\DSC06518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55576" y="1052736"/>
            <a:ext cx="2160240" cy="32466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3923928" y="116632"/>
            <a:ext cx="4845224" cy="8367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Герои гражданской войны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Picture 2" descr="F:\Экспозиция музея\DSC06523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923928" y="836712"/>
            <a:ext cx="2183304" cy="28803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578" name="Picture 2" descr="C:\Users\пк2\Desktop\проект 5а\экспозиции\история васильево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27784" y="4226074"/>
            <a:ext cx="2376264" cy="2376264"/>
          </a:xfrm>
          <a:prstGeom prst="rect">
            <a:avLst/>
          </a:prstGeom>
          <a:noFill/>
        </p:spPr>
      </p:pic>
      <p:pic>
        <p:nvPicPr>
          <p:cNvPr id="24579" name="Picture 3" descr="C:\Users\пк2\Desktop\проект 5а\экспозиции\гражданская воййна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28184" y="1988840"/>
            <a:ext cx="2381250" cy="23812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10779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mypresentation.ru/documents/8e6848e6ea8cbfe1a3660f4d0349d8a0/img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4608512" cy="11430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Никто не забыт. </a:t>
            </a:r>
            <a:b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Ничто не забыто</a:t>
            </a:r>
            <a:endParaRPr lang="ru-RU" sz="36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9460" name="Picture 5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55576" y="1412776"/>
            <a:ext cx="3600400" cy="24391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626" name="Picture 2" descr="C:\Users\пк2\Desktop\проект 5а\экспозиции\14a1253f363c58a058195ba011f079d4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4077072"/>
            <a:ext cx="2309242" cy="2309242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 r="15556"/>
          <a:stretch>
            <a:fillRect/>
          </a:stretch>
        </p:blipFill>
        <p:spPr bwMode="auto">
          <a:xfrm>
            <a:off x="4588055" y="188640"/>
            <a:ext cx="1872208" cy="3486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88640"/>
            <a:ext cx="1903712" cy="33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4077072"/>
            <a:ext cx="3534921" cy="1988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9208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mypresentation.ru/documents/8e6848e6ea8cbfe1a3660f4d0349d8a0/img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6628" name="Picture 3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51520" y="188640"/>
            <a:ext cx="2451085" cy="40770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4" descr="DSC03008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11560" y="4365104"/>
            <a:ext cx="1982024" cy="23250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2" descr="DSC03005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>
          <a:xfrm>
            <a:off x="3059832" y="1916832"/>
            <a:ext cx="2752355" cy="18494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2" descr="E:\фОТОГРАФИИ МУЗЕЯ\DSC03006.JPG"/>
          <p:cNvPicPr>
            <a:picLocks noChangeAspect="1" noChangeArrowheads="1"/>
          </p:cNvPicPr>
          <p:nvPr/>
        </p:nvPicPr>
        <p:blipFill>
          <a:blip r:embed="rId7" cstate="email"/>
          <a:srcRect l="11180" t="14133" r="10514"/>
          <a:stretch>
            <a:fillRect/>
          </a:stretch>
        </p:blipFill>
        <p:spPr bwMode="auto">
          <a:xfrm>
            <a:off x="2771800" y="4437112"/>
            <a:ext cx="2808312" cy="22083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3059832" y="1052736"/>
            <a:ext cx="2971626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Старые фотографии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3554" name="Picture 2" descr="C:\Users\пк2\Desktop\проект 5а\экспозиции\история школы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084168" y="1412776"/>
            <a:ext cx="2597274" cy="2597274"/>
          </a:xfrm>
          <a:prstGeom prst="rect">
            <a:avLst/>
          </a:prstGeom>
          <a:noFill/>
        </p:spPr>
      </p:pic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3131840" y="188640"/>
            <a:ext cx="4608512" cy="11430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Эвакогоспиталь</a:t>
            </a:r>
            <a:endParaRPr lang="ru-RU" sz="36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7181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mypresentation.ru/documents/8e6848e6ea8cbfe1a3660f4d0349d8a0/img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2" descr="http://sochiprimus.ru/sochi_old_in_war/images_1/w2g.jpg"/>
          <p:cNvPicPr>
            <a:picLocks noChangeAspect="1" noChangeArrowheads="1"/>
          </p:cNvPicPr>
          <p:nvPr/>
        </p:nvPicPr>
        <p:blipFill>
          <a:blip r:embed="rId3" cstate="print">
            <a:grayscl/>
          </a:blip>
          <a:srcRect l="14609"/>
          <a:stretch>
            <a:fillRect/>
          </a:stretch>
        </p:blipFill>
        <p:spPr bwMode="auto">
          <a:xfrm>
            <a:off x="395536" y="188640"/>
            <a:ext cx="2376264" cy="170855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2" descr="https://pastvu.com/_p/a/c/b/d/cbd00ffb7f7db8c088753f0d5ca602c4.jpg"/>
          <p:cNvPicPr>
            <a:picLocks noChangeAspect="1" noChangeArrowheads="1"/>
          </p:cNvPicPr>
          <p:nvPr/>
        </p:nvPicPr>
        <p:blipFill>
          <a:blip r:embed="rId4" cstate="print"/>
          <a:srcRect t="31100" r="33702" b="4789"/>
          <a:stretch>
            <a:fillRect/>
          </a:stretch>
        </p:blipFill>
        <p:spPr bwMode="auto">
          <a:xfrm>
            <a:off x="3059832" y="188640"/>
            <a:ext cx="2320091" cy="158417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2" descr="http://mypresentation.ru/documents/089703a74e69281aea7da21cd05d3697/img14.jpg"/>
          <p:cNvPicPr>
            <a:picLocks noChangeAspect="1" noChangeArrowheads="1"/>
          </p:cNvPicPr>
          <p:nvPr/>
        </p:nvPicPr>
        <p:blipFill>
          <a:blip r:embed="rId5" cstate="print"/>
          <a:srcRect l="43469" t="26460" b="4241"/>
          <a:stretch>
            <a:fillRect/>
          </a:stretch>
        </p:blipFill>
        <p:spPr bwMode="auto">
          <a:xfrm>
            <a:off x="5724128" y="188640"/>
            <a:ext cx="1856520" cy="170688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2" descr="DSC04259_cr3"/>
          <p:cNvPicPr>
            <a:picLocks noChangeAspect="1" noChangeArrowheads="1"/>
          </p:cNvPicPr>
          <p:nvPr/>
        </p:nvPicPr>
        <p:blipFill>
          <a:blip r:embed="rId6" cstate="print">
            <a:lum bright="30000" contrast="40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1729" r="6653"/>
          <a:stretch>
            <a:fillRect/>
          </a:stretch>
        </p:blipFill>
        <p:spPr bwMode="auto">
          <a:xfrm>
            <a:off x="1071489" y="2522513"/>
            <a:ext cx="1052240" cy="13157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1" name="Прямоугольник 10"/>
          <p:cNvSpPr/>
          <p:nvPr/>
        </p:nvSpPr>
        <p:spPr>
          <a:xfrm>
            <a:off x="251520" y="2060848"/>
            <a:ext cx="16399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2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Белокурова</a:t>
            </a:r>
            <a:r>
              <a:rPr lang="ru-RU" sz="1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Екатерина Петровна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3" descr="кмк"/>
          <p:cNvPicPr>
            <a:picLocks noChangeAspect="1" noChangeArrowheads="1"/>
          </p:cNvPicPr>
          <p:nvPr/>
        </p:nvPicPr>
        <p:blipFill>
          <a:blip r:embed="rId8" cstate="print">
            <a:lum bright="30000" contrast="40000"/>
          </a:blip>
          <a:srcRect/>
          <a:stretch>
            <a:fillRect/>
          </a:stretch>
        </p:blipFill>
        <p:spPr bwMode="auto">
          <a:xfrm>
            <a:off x="4076039" y="2145436"/>
            <a:ext cx="1008112" cy="155270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2987824" y="1844824"/>
            <a:ext cx="1063112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Кошелева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Мария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Кузьминична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Picture 2" descr="DSC04260_cr"/>
          <p:cNvPicPr>
            <a:picLocks noChangeAspect="1" noChangeArrowheads="1"/>
          </p:cNvPicPr>
          <p:nvPr/>
        </p:nvPicPr>
        <p:blipFill>
          <a:blip r:embed="rId9" cstate="print">
            <a:lum bright="30000" contrast="40000"/>
          </a:blip>
          <a:srcRect/>
          <a:stretch>
            <a:fillRect/>
          </a:stretch>
        </p:blipFill>
        <p:spPr bwMode="auto">
          <a:xfrm>
            <a:off x="6299936" y="2602276"/>
            <a:ext cx="1080119" cy="14772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7" name="Rectangle 4"/>
          <p:cNvSpPr>
            <a:spLocks noChangeArrowheads="1"/>
          </p:cNvSpPr>
          <p:nvPr/>
        </p:nvSpPr>
        <p:spPr bwMode="auto">
          <a:xfrm>
            <a:off x="5827152" y="2030070"/>
            <a:ext cx="205197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097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Бачева</a:t>
            </a:r>
            <a:r>
              <a:rPr kumimoji="0" lang="ru-RU" sz="14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18097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Полина Дмитриевна</a:t>
            </a:r>
            <a:endParaRPr kumimoji="0" lang="ru-RU" sz="14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://qrcoder.ru/code/?%CF%F0%E8%E5%F5%E0%EB%E0+%E8%E7+%F1%E5%EB%E0+%D2%E5%F2%E5%E5%E2%EE+%CB%E0%E8%F8%E5%E2%F1%EA%EE%E3%EE+%0D%0A%F0%E0%E9%EE%ED%E0+%E2+1936+%E3%EE%E4%F3.+%D0%E0%E1%EE%F2%E0%EB%E0+%ED%E0+%EB%E5%F1%EE%EA%EE%EC%E1%E8%ED%E0%F2%E5+%E8+%F3%F7%E8%EB%E0%F1%FC+%ED%E0+%EA%F3%F0%F1%E0%F5+%EC%E5%E4.+%F1%E5%F1%F2%B8%F0+%E2+%E3%EE%F0%EE%E4%E5+%CA%E0%E7%E0%ED%E8.%0D%0A%D1+1942+%EF%EE+1945+%E3%EE%E4+%F0%E0%E1%EE%F2%E0%EB%E0+%EF%E0%EB%E0%F2%ED%EE%E9+%EC%E5%E4%F1%E5%F1%F2%F0%EE%E9++%E2+%E3%EE%F1%EF%E8%F2%E0%EB%E5+%B93652+%E2+1+%EE%F2%E4%E5%EB%E5%ED%E8%E8.+%CF%EE%F1%EB%E5++%E2%EE%E9%ED%FB+%F0%E0%E1%EE%F2%E0%EB%E0+%E2+%E1%EE%EB%FC%ED%E8%F6%E5.&amp;4&amp;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0481"/>
            <a:ext cx="2304256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qrcoder.ru/code/?%D0%EE%E4%E8%EB%E0%F1%FC+%E2+%F1%E5%EB%E5+%C1%EE%EB%FC%F8%EE%E5+%D4%F0%EE%EB%EE%E2%EE+%C1%F3%E8%ED%F1%EA%EE%E3%EE+%F0%E0%E9%EE%ED%E0.+%CE%EA%EE%ED%F7%E8%EB%E0+%EC%E5%E4.+%F3%F7%E8%EB%E8%F9%E5.+%D1+17+%F4%E5%E2%F0%E0%EB%FF+1943+%E3%EE%E4%E0+%EF%EE++30+%F1%E5%ED%F2%FF%E1%F0%FF+1949+%E3%EE%E4%E0+%F0%E0%E1%EE%F2%E0%EB%E0+%E2+%FD%E2%E0%EA%EE%E3%EE%F1%EF%E8%F2%E0%EB%E5+%B94088+%EF%E0%EB%E0%F2%ED%EE%E9++%EC%E5%E4%F1%E5%F1%F2%F0%EE%E9+++++++++++++++++++++++++++++++++++++++++++++++++++++++++++++++++++++++++++++++++++++++++++++++++++++++++++++++++++++++++++++++++++++++++++++++++++++++++++++++++++++++++++++++++++++++++++%E2+1+%F5%E8%F0%F3%F0%E3%E8%F7%E5%F1%EA%EE%EC+%EE%F2%E4%E5%EB%E5%ED%E8%E8.+%CF%EE%F1%EB%E5+%E2%EE%E9%ED%FB+%EE%F1%F2%E0%EB%E0%F1%FC+%0D%0A%F0%E0%E1%EE%F2%E0%F2%FC+%E2+%F1%E0%ED%E0%F2%EE%F0%E8%E8%2C+%E7%E0%F2%E5%EC+%E2+%E1%EE%EB%FC%ED%E8%F6%E5+%F1%F2%E0%F0%F8%E5%E9+%EC%E5%E4.+%F1%E5%F1%F2%F0%EE%E9.&amp;4&amp;0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8997" y="3838265"/>
            <a:ext cx="2454083" cy="2454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qrcoder.ru/code/?%CE%EA%EE%ED%F7%E8%EB%E0+%C0%F0%F1%EA%F3%FE+%0D%0A%EC%E5%E4.+%F8%EA%EE%EB%F3.+%D1+1943+++%E3%EE%E4%E0+%F0%E0%E1%EE%F2%E0%EB%E0+%E2+%E3%EE%F1%EF%E8%F2%E0%EB%E5+%B93652++%EF%E0%EB%E0%F2%ED%EE%E9+%EC%E5%E4%E8%F6%E8%ED%F1%EA%EE%E9+%F1%E5%F1%F2%F0%EE%E9.+%CF%EE%F1%EB%E5+++%E2%EE%E9%ED%FB+%E4%EE%EB%E3%EE%E5+%E2%F0%E5%EC%FF+%F0%E0%E1%EE%F2%E0%EB%E0+%E2++%E1%EE%EB%FC%ED%E8%F6%E5%2C+%E7%E0%F2%E5%EC+%E2+%EF%EE%EB%E8%EA%EB%E8%ED%E8%EA%E5.&amp;4&amp;0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3734" y="4099610"/>
            <a:ext cx="2086914" cy="2086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3287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ttp://mypresentation.ru/documents/8e6848e6ea8cbfe1a3660f4d0349d8a0/img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Рисунок 3" descr="https://sun9-38.userapi.com/impf/m3Pf6sDTHOH5ShEz6lN0mDO2kCkXoLw307iUuQ/Xp_J1ipLo64.jpg?size=685x350&amp;quality=96&amp;proxy=1&amp;sign=610da07261c6cf87ab61a6fc51a3ca7d&amp;type=album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789041"/>
            <a:ext cx="3456384" cy="22219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09" name="Picture 1" descr="D:\проекты 11 кл 2021\туризм\history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1" y="620688"/>
            <a:ext cx="2328259" cy="1512168"/>
          </a:xfrm>
          <a:prstGeom prst="rect">
            <a:avLst/>
          </a:prstGeom>
          <a:noFill/>
        </p:spPr>
      </p:pic>
      <p:pic>
        <p:nvPicPr>
          <p:cNvPr id="17410" name="Picture 2" descr="D:\проекты 11 кл 2021\туризм\history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00192" y="620688"/>
            <a:ext cx="2160240" cy="1476096"/>
          </a:xfrm>
          <a:prstGeom prst="rect">
            <a:avLst/>
          </a:prstGeom>
          <a:noFill/>
        </p:spPr>
      </p:pic>
      <p:sp>
        <p:nvSpPr>
          <p:cNvPr id="17412" name="AutoShape 4" descr="https://i1.photo.2gis.com/images/branch/21/2955487258702571_ab53.jpg"/>
          <p:cNvSpPr>
            <a:spLocks noChangeAspect="1" noChangeArrowheads="1"/>
          </p:cNvSpPr>
          <p:nvPr/>
        </p:nvSpPr>
        <p:spPr bwMode="auto">
          <a:xfrm>
            <a:off x="207435" y="-102394"/>
            <a:ext cx="397933" cy="223838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6" cstate="print"/>
          <a:srcRect l="12650" t="15371" r="37613" b="28457"/>
          <a:stretch>
            <a:fillRect/>
          </a:stretch>
        </p:blipFill>
        <p:spPr bwMode="auto">
          <a:xfrm>
            <a:off x="827585" y="3861048"/>
            <a:ext cx="3336371" cy="2268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E:\проект 5а11\экспозиции\васильевский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347864" y="764704"/>
            <a:ext cx="2716138" cy="27161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1409098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119</Words>
  <Application>Microsoft Office PowerPoint</Application>
  <PresentationFormat>Экран (4:3)</PresentationFormat>
  <Paragraphs>36</Paragraphs>
  <Slides>25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История поселка</vt:lpstr>
      <vt:lpstr>Никто не забыт.  Ничто не забыто</vt:lpstr>
      <vt:lpstr>Эвакогоспиталь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Витрина:  история войны в документах  и материалах (уникальные экспонаты)</vt:lpstr>
      <vt:lpstr>История войны в документах и материалах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12</cp:revision>
  <dcterms:created xsi:type="dcterms:W3CDTF">2022-04-18T18:40:06Z</dcterms:created>
  <dcterms:modified xsi:type="dcterms:W3CDTF">2024-09-23T17:20:53Z</dcterms:modified>
</cp:coreProperties>
</file>