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8000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1DDE53-598A-4728-AEF3-21F07DE334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AA626-0B91-4C42-8FA6-FF6F44352A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6C707-4E65-442C-A075-D6168EE24A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A1915-3510-4435-9BB5-E9B1BAEBCE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E4648B-E5BF-4D7D-988C-A07D26381F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E6D5A-A140-4C48-A2D8-D71BDF38D4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CC03B-0747-4DC4-8B00-2AC26024FE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DAC6A8-593E-484B-BEF0-7923865210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0A0A1B-0BAA-4A40-B8E6-5E0A25A38A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B81C9-E1C8-48B4-BFBE-8529436320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89EC49-1E19-44EF-AF29-9FD745C9251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B52ABFD-397C-4D3F-8862-C96F688D824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 rot="20862258">
            <a:off x="966975" y="3159613"/>
            <a:ext cx="7772400" cy="1470025"/>
          </a:xfrm>
        </p:spPr>
        <p:txBody>
          <a:bodyPr/>
          <a:lstStyle/>
          <a:p>
            <a:r>
              <a:rPr lang="ru-RU" sz="60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Georgia" pitchFamily="18" charset="0"/>
                <a:cs typeface="Aharoni" pitchFamily="2" charset="-79"/>
              </a:rPr>
              <a:t>«Мир вокруг нас»</a:t>
            </a:r>
            <a:endParaRPr lang="ru-RU" sz="60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Georgia" pitchFamily="18" charset="0"/>
              <a:cs typeface="Aharoni" pitchFamily="2" charset="-79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11760" y="2564904"/>
            <a:ext cx="3672408" cy="1800200"/>
          </a:xfrm>
        </p:spPr>
        <p:txBody>
          <a:bodyPr>
            <a:prstTxWarp prst="textCircle">
              <a:avLst/>
            </a:prstTxWarp>
            <a:scene3d>
              <a:camera prst="isometricOffAxis2Right"/>
              <a:lightRig rig="threePt" dir="t"/>
            </a:scene3d>
            <a:sp3d extrusionH="57150">
              <a:bevelT w="38100" h="38100"/>
            </a:sp3d>
          </a:bodyPr>
          <a:lstStyle/>
          <a:p>
            <a:pPr algn="l"/>
            <a:r>
              <a:rPr lang="ru-RU" sz="8000" b="1" i="1" cap="none" spc="0" dirty="0" smtClean="0">
                <a:ln w="11430">
                  <a:noFill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haroni" pitchFamily="2" charset="-79"/>
              </a:rPr>
              <a:t>Альбом </a:t>
            </a:r>
          </a:p>
          <a:p>
            <a:pPr algn="l"/>
            <a:r>
              <a:rPr lang="ru-RU" sz="6000" b="1" i="1" cap="none" spc="0" dirty="0" smtClean="0">
                <a:ln w="11430">
                  <a:noFill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haroni" pitchFamily="2" charset="-79"/>
              </a:rPr>
              <a:t>«практиков-</a:t>
            </a:r>
          </a:p>
          <a:p>
            <a:pPr algn="l"/>
            <a:r>
              <a:rPr lang="ru-RU" sz="6000" b="1" i="1" cap="none" spc="0" dirty="0" smtClean="0">
                <a:ln w="11430">
                  <a:noFill/>
                </a:ln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haroni" pitchFamily="2" charset="-79"/>
              </a:rPr>
              <a:t>математиков»</a:t>
            </a:r>
            <a:endParaRPr lang="ru-RU" sz="6000" b="1" cap="none" spc="0" dirty="0" smtClean="0">
              <a:ln w="11430">
                <a:noFill/>
              </a:ln>
              <a:solidFill>
                <a:srgbClr val="FF0000"/>
              </a:solidFill>
              <a:effectLst>
                <a:glow rad="228600">
                  <a:srgbClr val="FFFF00">
                    <a:alpha val="4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l"/>
            <a:endParaRPr lang="ru-RU" b="1" dirty="0">
              <a:solidFill>
                <a:srgbClr val="003366"/>
              </a:solidFill>
            </a:endParaRPr>
          </a:p>
        </p:txBody>
      </p:sp>
      <p:pic>
        <p:nvPicPr>
          <p:cNvPr id="4" name="Picture 3" descr="E:\Все мамины доки\Картинки1\gif\разное\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852936"/>
            <a:ext cx="85725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5688013" cy="777875"/>
          </a:xfrm>
        </p:spPr>
        <p:txBody>
          <a:bodyPr/>
          <a:lstStyle/>
          <a:p>
            <a:r>
              <a:rPr lang="ru-RU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Georgia" pitchFamily="18" charset="0"/>
                <a:cs typeface="Aharoni" pitchFamily="2" charset="-79"/>
              </a:rPr>
              <a:t>Заяц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rgbClr val="003366"/>
              </a:solidFill>
            </a:endParaRPr>
          </a:p>
        </p:txBody>
      </p:sp>
      <p:pic>
        <p:nvPicPr>
          <p:cNvPr id="10242" name="Picture 2" descr="C:\Users\Пётр\Desktop\звезды\6.jpe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12137" t="2807" r="7405" b="52023"/>
          <a:stretch>
            <a:fillRect/>
          </a:stretch>
        </p:blipFill>
        <p:spPr bwMode="auto">
          <a:xfrm rot="16200000">
            <a:off x="59217" y="1965119"/>
            <a:ext cx="4536504" cy="3575833"/>
          </a:xfrm>
          <a:prstGeom prst="rect">
            <a:avLst/>
          </a:prstGeom>
          <a:noFill/>
        </p:spPr>
      </p:pic>
      <p:pic>
        <p:nvPicPr>
          <p:cNvPr id="10243" name="Picture 3" descr="E:\Все мамины доки\Картинки1\Animals\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628800"/>
            <a:ext cx="1274440" cy="1261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E:\Все мамины доки\Картинки1\gif\smail\c22ad2952ae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3501008"/>
            <a:ext cx="1964432" cy="245554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779912" y="2060848"/>
            <a:ext cx="35283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(-3;8); (0;8); (0;13); (1;14);</a:t>
            </a:r>
          </a:p>
          <a:p>
            <a:r>
              <a:rPr lang="ru-RU" dirty="0" smtClean="0"/>
              <a:t>(2;14); (3;13); (3;9); (2;6);</a:t>
            </a:r>
          </a:p>
          <a:p>
            <a:r>
              <a:rPr lang="ru-RU" dirty="0" smtClean="0"/>
              <a:t>(2;3); (0;1); (7;-3); (7;-4); </a:t>
            </a:r>
          </a:p>
          <a:p>
            <a:r>
              <a:rPr lang="ru-RU" dirty="0" smtClean="0"/>
              <a:t>(6;-5); (5;-5); (2;-3); (2;-14);</a:t>
            </a:r>
          </a:p>
          <a:p>
            <a:r>
              <a:rPr lang="ru-RU" dirty="0" smtClean="0"/>
              <a:t>(1;-15); (0;-15); (-1;-14); </a:t>
            </a:r>
          </a:p>
          <a:p>
            <a:r>
              <a:rPr lang="ru-RU" dirty="0" smtClean="0"/>
              <a:t>      (-1;-9); (-2;-9); (-2;-14); </a:t>
            </a:r>
          </a:p>
          <a:p>
            <a:r>
              <a:rPr lang="ru-RU" dirty="0" smtClean="0"/>
              <a:t>      (-3;-15); (-4;-15); (-5;-14);</a:t>
            </a:r>
          </a:p>
          <a:p>
            <a:r>
              <a:rPr lang="ru-RU" dirty="0" smtClean="0"/>
              <a:t>      (-5;-3); (--8;-5); (-9;-5);</a:t>
            </a:r>
          </a:p>
          <a:p>
            <a:r>
              <a:rPr lang="ru-RU" dirty="0" smtClean="0"/>
              <a:t>(-10;-4); (-10;-3); (-3; 1); (-5;3);</a:t>
            </a:r>
          </a:p>
          <a:p>
            <a:r>
              <a:rPr lang="ru-RU" dirty="0" smtClean="0"/>
              <a:t>(-5;6); (-6;9); (-6;13); (-5;14);</a:t>
            </a:r>
          </a:p>
          <a:p>
            <a:r>
              <a:rPr lang="ru-RU" dirty="0" smtClean="0"/>
              <a:t>(-4;14); (-3;13); (-3;8)</a:t>
            </a:r>
          </a:p>
          <a:p>
            <a:r>
              <a:rPr lang="ru-RU" dirty="0" smtClean="0"/>
              <a:t>2. Рот (-3;3); (-2;2); (-1;2); (0;3) </a:t>
            </a:r>
          </a:p>
          <a:p>
            <a:r>
              <a:rPr lang="ru-RU" dirty="0" smtClean="0"/>
              <a:t>3. Глаза (-3;5) и (0;5)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5688013" cy="777875"/>
          </a:xfrm>
        </p:spPr>
        <p:txBody>
          <a:bodyPr/>
          <a:lstStyle/>
          <a:p>
            <a:r>
              <a:rPr lang="ru-RU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Georgia" pitchFamily="18" charset="0"/>
                <a:cs typeface="Aharoni" pitchFamily="2" charset="-79"/>
              </a:rPr>
              <a:t>Рыбка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>
              <a:solidFill>
                <a:srgbClr val="003366"/>
              </a:solidFill>
            </a:endParaRPr>
          </a:p>
        </p:txBody>
      </p:sp>
      <p:pic>
        <p:nvPicPr>
          <p:cNvPr id="6" name="Picture 2" descr="D:\Картинки А\Картинки\Animals\002m.jpg"/>
          <p:cNvPicPr>
            <a:picLocks noChangeAspect="1" noChangeArrowheads="1"/>
          </p:cNvPicPr>
          <p:nvPr/>
        </p:nvPicPr>
        <p:blipFill>
          <a:blip r:embed="rId2" cstate="print"/>
          <a:srcRect l="41579" b="19576"/>
          <a:stretch>
            <a:fillRect/>
          </a:stretch>
        </p:blipFill>
        <p:spPr bwMode="auto">
          <a:xfrm>
            <a:off x="1259632" y="1268760"/>
            <a:ext cx="2160240" cy="3354542"/>
          </a:xfrm>
          <a:prstGeom prst="rect">
            <a:avLst/>
          </a:prstGeom>
          <a:noFill/>
        </p:spPr>
      </p:pic>
      <p:pic>
        <p:nvPicPr>
          <p:cNvPr id="1026" name="Picture 2" descr="C:\Users\Пётр\Desktop\звезды\1.jpe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23496" t="2807" r="38642" b="58090"/>
          <a:stretch>
            <a:fillRect/>
          </a:stretch>
        </p:blipFill>
        <p:spPr bwMode="auto">
          <a:xfrm rot="5400000">
            <a:off x="5220072" y="908720"/>
            <a:ext cx="2880320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827584" y="5085184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(-6;0); (-3;2); (2;4);(0;2); (4;1); (6;0); (9;3); (8;0); (3;-3); (6;0); (4;-1); (0;-2); (1;-3); (-3;-2); (-6;0); глаз (-4;0)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>
              <a:solidFill>
                <a:srgbClr val="003366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1412776"/>
            <a:ext cx="1368152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5728" y="476672"/>
            <a:ext cx="2448272" cy="310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5688013" cy="777875"/>
          </a:xfrm>
        </p:spPr>
        <p:txBody>
          <a:bodyPr/>
          <a:lstStyle/>
          <a:p>
            <a:r>
              <a:rPr lang="ru-RU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Georgia" pitchFamily="18" charset="0"/>
                <a:cs typeface="Aharoni" pitchFamily="2" charset="-79"/>
              </a:rPr>
              <a:t>Кот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8033" t="49633" r="20028" b="11938"/>
          <a:stretch>
            <a:fillRect/>
          </a:stretch>
        </p:blipFill>
        <p:spPr bwMode="auto">
          <a:xfrm rot="5400000">
            <a:off x="-252536" y="2132856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131840" y="1556792"/>
            <a:ext cx="38164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(-5;12); (-7;9); (-8;12); (-5;12); (-3;12); (0;12); (-1;9); (-3;12)</a:t>
            </a:r>
          </a:p>
          <a:p>
            <a:pPr marL="342900" indent="-342900">
              <a:buAutoNum type="arabicPeriod"/>
            </a:pPr>
            <a:r>
              <a:rPr lang="ru-RU" dirty="0" smtClean="0"/>
              <a:t>(-7;9); (-7;6); (-5;4); (-3;4); (-1;6); (-1;9)</a:t>
            </a:r>
          </a:p>
          <a:p>
            <a:pPr marL="342900" indent="-342900">
              <a:buAutoNum type="arabicPeriod"/>
            </a:pPr>
            <a:r>
              <a:rPr lang="ru-RU" dirty="0" smtClean="0"/>
              <a:t>(-5;4); (-7;3); (-8;1); (-8;8); (-6;9); (-5;-8); (-4;-9); (-3;-8); (-2;-9); (0;-8); (0;1); (-1;3); (-3;4)</a:t>
            </a:r>
          </a:p>
          <a:p>
            <a:pPr marL="342900" indent="-342900">
              <a:buAutoNum type="arabicPeriod"/>
            </a:pPr>
            <a:r>
              <a:rPr lang="ru-RU" dirty="0" smtClean="0"/>
              <a:t>(-6;-9); (-2;9); (-3;-10); (-4;-10); (-5;-11); (-5;-12); (-4;-13); (-2;-13); (3;-9); (3;-6); (2;-5); (1;-5); (0;-6)</a:t>
            </a:r>
          </a:p>
          <a:p>
            <a:pPr marL="342900" indent="-342900">
              <a:buAutoNum type="arabicPeriod"/>
            </a:pPr>
            <a:r>
              <a:rPr lang="ru-RU" dirty="0" smtClean="0"/>
              <a:t>(-10;8); (-5;6); (-4;6,5); (-3;6); (2;8)</a:t>
            </a:r>
          </a:p>
          <a:p>
            <a:pPr marL="342900" indent="-342900">
              <a:buAutoNum type="arabicPeriod"/>
            </a:pPr>
            <a:r>
              <a:rPr lang="ru-RU" dirty="0" smtClean="0"/>
              <a:t>(-11;6); (3;6)</a:t>
            </a:r>
          </a:p>
          <a:p>
            <a:pPr marL="342900" indent="-342900">
              <a:buAutoNum type="arabicPeriod"/>
            </a:pPr>
            <a:r>
              <a:rPr lang="ru-RU" dirty="0" smtClean="0"/>
              <a:t>(-10;5); (-5;6); (-3;6); (2;5)</a:t>
            </a:r>
          </a:p>
          <a:p>
            <a:pPr marL="342900" indent="-342900">
              <a:buAutoNum type="arabicPeriod"/>
            </a:pPr>
            <a:r>
              <a:rPr lang="ru-RU" dirty="0" smtClean="0"/>
              <a:t>Глаза (-5;8); (-5;7) и (-3;7); (-3;8) </a:t>
            </a:r>
            <a:endParaRPr lang="ru-RU" dirty="0"/>
          </a:p>
        </p:txBody>
      </p:sp>
      <p:pic>
        <p:nvPicPr>
          <p:cNvPr id="3075" name="Picture 3" descr="E:\Все мамины доки\Картинки1\gif\животные\14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88640"/>
            <a:ext cx="790575" cy="790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55988" y="274638"/>
            <a:ext cx="5688012" cy="777875"/>
          </a:xfrm>
        </p:spPr>
        <p:txBody>
          <a:bodyPr/>
          <a:lstStyle/>
          <a:p>
            <a:r>
              <a:rPr lang="ru-RU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Georgia" pitchFamily="18" charset="0"/>
                <a:cs typeface="Aharoni" pitchFamily="2" charset="-79"/>
              </a:rPr>
              <a:t>Тюльпан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8" name="Picture 4" descr="C:\Users\Public\Pictures\Sample Pictures\Tulip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340768"/>
            <a:ext cx="3264363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2" name="Picture 2" descr="C:\Users\Пётр\Desktop\звезды\5.jpe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9466" t="58090" r="11969" b="8875"/>
          <a:stretch>
            <a:fillRect/>
          </a:stretch>
        </p:blipFill>
        <p:spPr bwMode="auto">
          <a:xfrm rot="5400000">
            <a:off x="-440512" y="2248824"/>
            <a:ext cx="5488160" cy="3240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779912" y="4509120"/>
            <a:ext cx="5364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(-3;3); (0;6); (0;9); (-2;17); (-2;13); (-3;14);</a:t>
            </a:r>
          </a:p>
          <a:p>
            <a:pPr marL="342900" indent="-342900"/>
            <a:r>
              <a:rPr lang="ru-RU" dirty="0" smtClean="0"/>
              <a:t>(-3;10); (-4;13); (-6;9); (-6;6); (-3;3)</a:t>
            </a:r>
          </a:p>
          <a:p>
            <a:pPr marL="342900" indent="-342900">
              <a:buAutoNum type="arabicPeriod" startAt="2"/>
            </a:pPr>
            <a:r>
              <a:rPr lang="ru-RU" dirty="0" smtClean="0"/>
              <a:t>(-3;3); (-3;-3); (2;2); (-2;-6); (-3;-11); (-3;-13);</a:t>
            </a:r>
          </a:p>
          <a:p>
            <a:pPr marL="342900" indent="-342900"/>
            <a:r>
              <a:rPr lang="ru-RU" dirty="0" smtClean="0"/>
              <a:t> (-3;-11); (-5;-5); (-3;-3)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5688013" cy="777875"/>
          </a:xfrm>
        </p:spPr>
        <p:txBody>
          <a:bodyPr/>
          <a:lstStyle/>
          <a:p>
            <a:r>
              <a:rPr lang="ru-RU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Georgia" pitchFamily="18" charset="0"/>
                <a:cs typeface="Aharoni" pitchFamily="2" charset="-79"/>
              </a:rPr>
              <a:t>Звезда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rgbClr val="003366"/>
              </a:solidFill>
            </a:endParaRPr>
          </a:p>
        </p:txBody>
      </p:sp>
      <p:pic>
        <p:nvPicPr>
          <p:cNvPr id="9218" name="Picture 2" descr="C:\Users\Пётр\Desktop\звезды\6.jpe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7817" t="52023" r="22550" b="4829"/>
          <a:stretch>
            <a:fillRect/>
          </a:stretch>
        </p:blipFill>
        <p:spPr bwMode="auto">
          <a:xfrm rot="5400000">
            <a:off x="359532" y="1592796"/>
            <a:ext cx="4680520" cy="460851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148064" y="1772816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(0;11); (2;5); (5;6); (4;3); (10;1); (4;-1); (5;-4); (2;-3); (0;-9); (-2;-3); (-5;-4); (-4;-1); (-10;1); (-4;3);</a:t>
            </a:r>
          </a:p>
          <a:p>
            <a:r>
              <a:rPr lang="ru-RU" dirty="0" smtClean="0"/>
              <a:t>(-5;6); (-2;5); (0;11)</a:t>
            </a:r>
            <a:endParaRPr lang="ru-RU" dirty="0"/>
          </a:p>
        </p:txBody>
      </p:sp>
      <p:pic>
        <p:nvPicPr>
          <p:cNvPr id="9219" name="Picture 3" descr="E:\Все мамины доки\Картинки1\gif\smail\004_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32656"/>
            <a:ext cx="754435" cy="617265"/>
          </a:xfrm>
          <a:prstGeom prst="rect">
            <a:avLst/>
          </a:prstGeom>
          <a:noFill/>
        </p:spPr>
      </p:pic>
      <p:pic>
        <p:nvPicPr>
          <p:cNvPr id="9220" name="Picture 4" descr="E:\Все мамины доки\Картинки1\gif\Астро\black5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212976"/>
            <a:ext cx="3733006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ётр\Desktop\звезды\5.jpe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44720" t="10003" r="6934" b="53841"/>
          <a:stretch>
            <a:fillRect/>
          </a:stretch>
        </p:blipFill>
        <p:spPr bwMode="auto">
          <a:xfrm rot="16200000">
            <a:off x="1260481" y="1051887"/>
            <a:ext cx="2914286" cy="3060000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55988" y="274638"/>
            <a:ext cx="5688012" cy="777875"/>
          </a:xfrm>
        </p:spPr>
        <p:txBody>
          <a:bodyPr/>
          <a:lstStyle/>
          <a:p>
            <a:pPr algn="l"/>
            <a:r>
              <a:rPr lang="ru-RU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Georgia" pitchFamily="18" charset="0"/>
                <a:cs typeface="Aharoni" pitchFamily="2" charset="-79"/>
              </a:rPr>
              <a:t>     Гусь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340768"/>
            <a:ext cx="2304256" cy="240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E:\Все мамины доки\Картинки1\gif\разное\8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260648"/>
            <a:ext cx="857250" cy="762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547664" y="4221088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(-8;4); (-7;1); (-5;-1); (3;-1); (5;0); (6;2); (6;3); (3;10); (4;11); (6;9); (4;13); (3;13); (2;12); (2;10); (4;5); (4;3); (1;5); (-2;5); (-5;2); (-8;4)</a:t>
            </a:r>
          </a:p>
          <a:p>
            <a:r>
              <a:rPr lang="ru-RU" dirty="0" smtClean="0"/>
              <a:t> глаз (4;12)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5688013" cy="777875"/>
          </a:xfrm>
        </p:spPr>
        <p:txBody>
          <a:bodyPr/>
          <a:lstStyle/>
          <a:p>
            <a:r>
              <a:rPr lang="ru-RU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Georgia" pitchFamily="18" charset="0"/>
                <a:cs typeface="Aharoni" pitchFamily="2" charset="-79"/>
              </a:rPr>
              <a:t>Ёлочка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>
              <a:solidFill>
                <a:srgbClr val="003366"/>
              </a:solidFill>
            </a:endParaRPr>
          </a:p>
        </p:txBody>
      </p:sp>
      <p:pic>
        <p:nvPicPr>
          <p:cNvPr id="7170" name="Picture 2" descr="C:\Users\Пётр\Desktop\звезды\3.jpe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8351" t="51348" r="49053" b="14268"/>
          <a:stretch>
            <a:fillRect/>
          </a:stretch>
        </p:blipFill>
        <p:spPr bwMode="auto">
          <a:xfrm rot="5400000">
            <a:off x="895324" y="890570"/>
            <a:ext cx="3786214" cy="4291043"/>
          </a:xfrm>
          <a:prstGeom prst="rect">
            <a:avLst/>
          </a:prstGeom>
          <a:noFill/>
        </p:spPr>
      </p:pic>
      <p:pic>
        <p:nvPicPr>
          <p:cNvPr id="6" name="Picture 3" descr="D:\Картинки А\Картинки\gif\newy4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214422"/>
            <a:ext cx="2252668" cy="463698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1472" y="5000636"/>
            <a:ext cx="5500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ru-RU" dirty="0" smtClean="0"/>
              <a:t>(0;14); (2;11); (1;11); (3;9); (1;9); (4; 6); (2;6); (5;3); (1;3); (1;2); (-1;2); (-1;3); (-5;3); (-2;6); (-4;6); </a:t>
            </a:r>
          </a:p>
          <a:p>
            <a:pPr marL="342900" indent="-342900" algn="ctr"/>
            <a:r>
              <a:rPr lang="ru-RU" dirty="0" smtClean="0"/>
              <a:t>(-1;9); (-3;9); (-1;11); (-2;11); (0;14)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5688013" cy="777875"/>
          </a:xfrm>
        </p:spPr>
        <p:txBody>
          <a:bodyPr/>
          <a:lstStyle/>
          <a:p>
            <a:r>
              <a:rPr lang="ru-RU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Georgia" pitchFamily="18" charset="0"/>
                <a:cs typeface="Aharoni" pitchFamily="2" charset="-79"/>
              </a:rPr>
              <a:t>Кораблик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>
              <a:solidFill>
                <a:srgbClr val="003366"/>
              </a:solidFill>
            </a:endParaRPr>
          </a:p>
        </p:txBody>
      </p:sp>
      <p:pic>
        <p:nvPicPr>
          <p:cNvPr id="6" name="Picture 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2773789" cy="215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Пётр\Desktop\звезды\1.jpe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11379" t="56348" r="45949" b="3128"/>
          <a:stretch>
            <a:fillRect/>
          </a:stretch>
        </p:blipFill>
        <p:spPr bwMode="auto">
          <a:xfrm rot="5400000">
            <a:off x="4614977" y="710295"/>
            <a:ext cx="3882020" cy="517602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4786322"/>
            <a:ext cx="4572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(-5;3); (10;3); (5;0); (-2;0); (-5;3)</a:t>
            </a:r>
          </a:p>
          <a:p>
            <a:pPr marL="342900" indent="-342900">
              <a:buAutoNum type="arabicPeriod"/>
            </a:pPr>
            <a:r>
              <a:rPr lang="ru-RU" dirty="0" smtClean="0"/>
              <a:t>(-2:3); (2;10); (5;3)</a:t>
            </a:r>
          </a:p>
          <a:p>
            <a:pPr marL="342900" indent="-342900">
              <a:buAutoNum type="arabicPeriod"/>
            </a:pPr>
            <a:r>
              <a:rPr lang="ru-RU" dirty="0" smtClean="0"/>
              <a:t>(-2;3); (2;13); (4;13); (3;12); (4;11);  (2;11)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5688013" cy="777875"/>
          </a:xfrm>
        </p:spPr>
        <p:txBody>
          <a:bodyPr/>
          <a:lstStyle/>
          <a:p>
            <a:r>
              <a:rPr lang="ru-RU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Georgia" pitchFamily="18" charset="0"/>
                <a:cs typeface="Aharoni" pitchFamily="2" charset="-79"/>
              </a:rPr>
              <a:t>Жук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>
              <a:solidFill>
                <a:srgbClr val="003366"/>
              </a:solidFill>
            </a:endParaRPr>
          </a:p>
        </p:txBody>
      </p:sp>
      <p:pic>
        <p:nvPicPr>
          <p:cNvPr id="8194" name="Picture 2" descr="C:\Users\Пётр\Desktop\звезды\3.jpe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43374" t="9549" r="8351" b="63484"/>
          <a:stretch>
            <a:fillRect/>
          </a:stretch>
        </p:blipFill>
        <p:spPr bwMode="auto">
          <a:xfrm rot="16200000">
            <a:off x="5674909" y="2624205"/>
            <a:ext cx="3888432" cy="3049751"/>
          </a:xfrm>
          <a:prstGeom prst="rect">
            <a:avLst/>
          </a:prstGeom>
          <a:noFill/>
        </p:spPr>
      </p:pic>
      <p:pic>
        <p:nvPicPr>
          <p:cNvPr id="8195" name="Picture 3" descr="E:\Все мамины доки\Картинки1\Animals\2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132856"/>
            <a:ext cx="2448272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6" name="Picture 4" descr="E:\Все мамины доки\Картинки1\gif\разное\8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60648"/>
            <a:ext cx="571500" cy="54292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59832" y="1628800"/>
            <a:ext cx="34563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(-1;12); (-2;11); (-2;9); (-1;9); (-3;7); (-3;2); (-1;0); (1;0); (3;2); (3;7); (1;9); (2;9); (2;11); (1;12)</a:t>
            </a:r>
          </a:p>
          <a:p>
            <a:pPr marL="342900" indent="-342900">
              <a:buAutoNum type="arabicPeriod"/>
            </a:pPr>
            <a:r>
              <a:rPr lang="ru-RU" dirty="0" smtClean="0"/>
              <a:t>(-3;14); (-1;12); (1;12); (3;14)</a:t>
            </a:r>
          </a:p>
          <a:p>
            <a:pPr marL="342900" indent="-342900">
              <a:buAutoNum type="arabicPeriod"/>
            </a:pPr>
            <a:r>
              <a:rPr lang="ru-RU" dirty="0" smtClean="0"/>
              <a:t>(-6;7); (-5;9); (-3;7)</a:t>
            </a:r>
          </a:p>
          <a:p>
            <a:pPr marL="342900" indent="-342900">
              <a:buAutoNum type="arabicPeriod"/>
            </a:pPr>
            <a:r>
              <a:rPr lang="ru-RU" dirty="0" smtClean="0"/>
              <a:t>(-6;5); (-5;7); (-3;5)</a:t>
            </a:r>
          </a:p>
          <a:p>
            <a:pPr marL="342900" indent="-342900">
              <a:buAutoNum type="arabicPeriod"/>
            </a:pPr>
            <a:r>
              <a:rPr lang="ru-RU" dirty="0" smtClean="0"/>
              <a:t>(-6;3); (-5;5); (-3;3)</a:t>
            </a:r>
          </a:p>
          <a:p>
            <a:pPr marL="342900" indent="-342900">
              <a:buAutoNum type="arabicPeriod"/>
            </a:pPr>
            <a:r>
              <a:rPr lang="ru-RU" dirty="0" smtClean="0"/>
              <a:t>(3;7); (5;9); (6;7)</a:t>
            </a:r>
          </a:p>
          <a:p>
            <a:pPr marL="342900" indent="-342900">
              <a:buAutoNum type="arabicPeriod"/>
            </a:pPr>
            <a:r>
              <a:rPr lang="ru-RU" dirty="0" smtClean="0"/>
              <a:t>(3;5); (5;7); (6;5)</a:t>
            </a:r>
          </a:p>
          <a:p>
            <a:pPr marL="342900" indent="-342900">
              <a:buAutoNum type="arabicPeriod"/>
            </a:pPr>
            <a:r>
              <a:rPr lang="ru-RU" dirty="0" smtClean="0"/>
              <a:t>(3;3);  (5;5); (6;3)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андшафт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Ландшафт</Template>
  <TotalTime>245</TotalTime>
  <Words>889</Words>
  <Application>Microsoft Office PowerPoint</Application>
  <PresentationFormat>Экран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Ландшафт</vt:lpstr>
      <vt:lpstr>«Мир вокруг нас»</vt:lpstr>
      <vt:lpstr>Рыбка</vt:lpstr>
      <vt:lpstr>Кот</vt:lpstr>
      <vt:lpstr>Тюльпан</vt:lpstr>
      <vt:lpstr>Звезда</vt:lpstr>
      <vt:lpstr>     Гусь</vt:lpstr>
      <vt:lpstr>Ёлочка</vt:lpstr>
      <vt:lpstr>Кораблик</vt:lpstr>
      <vt:lpstr>Жук</vt:lpstr>
      <vt:lpstr>Заяц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меня</dc:title>
  <dc:creator>Пётр</dc:creator>
  <cp:lastModifiedBy>Пётр</cp:lastModifiedBy>
  <cp:revision>31</cp:revision>
  <dcterms:created xsi:type="dcterms:W3CDTF">2012-01-08T20:02:48Z</dcterms:created>
  <dcterms:modified xsi:type="dcterms:W3CDTF">2012-01-30T07:47:52Z</dcterms:modified>
</cp:coreProperties>
</file>