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5" r:id="rId15"/>
    <p:sldId id="268" r:id="rId16"/>
    <p:sldId id="270" r:id="rId17"/>
    <p:sldId id="273" r:id="rId18"/>
    <p:sldId id="274" r:id="rId19"/>
    <p:sldId id="271" r:id="rId20"/>
    <p:sldId id="272" r:id="rId21"/>
    <p:sldId id="276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87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126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710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716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81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2478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010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4031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11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20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40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94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21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670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06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50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7439B-5347-4A53-8535-AD136107135D}" type="datetimeFigureOut">
              <a:rPr lang="ru-RU" smtClean="0"/>
              <a:t>08.05.2019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18DA02E-1FF2-4423-B078-398752AD1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25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427" y="581891"/>
            <a:ext cx="7220196" cy="23764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55856" y="219474"/>
            <a:ext cx="7766936" cy="164630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57092" y="5761101"/>
            <a:ext cx="7766936" cy="1096899"/>
          </a:xfrm>
        </p:spPr>
        <p:txBody>
          <a:bodyPr>
            <a:normAutofit/>
          </a:bodyPr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С </a:t>
            </a:r>
            <a:r>
              <a:rPr lang="ru-RU" b="1" dirty="0">
                <a:solidFill>
                  <a:schemeClr val="tx1"/>
                </a:solidFill>
              </a:rPr>
              <a:t>1 апреля по 13 мая 2019 г.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 descr="C:\Users\Гульназ\Desktop\эковесна\ооо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562" y="3041432"/>
            <a:ext cx="3855642" cy="36096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164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3" y="815926"/>
            <a:ext cx="9212255" cy="69775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Звери так и сделали. А тут ещё и тучка помогла. Пошел дождь. Быстро справились с огнём.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67310" lvl="0" indent="0" algn="just">
              <a:buSzPts val="1200"/>
              <a:buNone/>
              <a:tabLst>
                <a:tab pos="15811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Возьмите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моей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веточке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прикоснитесь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человеку.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Каждый,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кому</a:t>
            </a:r>
            <a:r>
              <a:rPr lang="ru-RU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</a:t>
            </a:r>
            <a:r>
              <a:rPr lang="ru-RU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прикоснётесь, вмиг превратится в дерево. Моё заклятье разрушится только тогда, когда люди поймут, что причинили зло природе,- продолжил Дедушка Дуб.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marR="65405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Звери взяли волшебные веточки Дуба и отправились к лесному озеру. На     берегу     озера    остановились     на     ночлег     те     злые      люди. Люди крепко спали у костра. Зайчата и лисята подкрались к ним, дотронулись слегка волшебными веточками, и люди вмиг превратились в могучие дубы, осины и другие деревья. </a:t>
            </a:r>
            <a:r>
              <a:rPr lang="tt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Звери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стали ходить вокруг новых деревьев, громко разговаривать между собой</a:t>
            </a:r>
            <a:r>
              <a:rPr lang="tt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ломали им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ветки. </a:t>
            </a:r>
            <a:r>
              <a:rPr lang="tt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Испугались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тогда люди-деревья. Стали звать они на помощь: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marR="65405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-Простите нас, лесные жители. Мы больше так не будем. Обещаем, что никогда не будем творить   зло.                                                                                                                 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marR="65405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Сжалились звери.  Дедушка Дуб снял своё заклятие и вернул им человеческий облик.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marR="65405" indent="0" algn="just">
              <a:spcBef>
                <a:spcPts val="5"/>
              </a:spcBef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Дуб попросил медведей и лосей свалить в кучу старые гнилые деревья и вынести их из леса. Птицы очистили деревья от вредных насекомых. Белки, ежи, мыши собрали мелкий мусор. Увидев старания животных, люди помогли им. А потом долго любовались красотой леса. Лесные жители, как и раньше, зажили счастливо, ведь не осталось больше на Земле жестоких людей. А Дедушка Дуб становился все краше и краше.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  <a:tabLst>
                <a:tab pos="4705350" algn="l"/>
              </a:tabLs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3914775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3914775" algn="l"/>
              </a:tabLst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28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- Проведение акции «</a:t>
            </a:r>
            <a:r>
              <a:rPr lang="ru-RU" b="1" dirty="0" err="1"/>
              <a:t>Дармарка</a:t>
            </a:r>
            <a:r>
              <a:rPr lang="ru-RU" b="1" dirty="0"/>
              <a:t>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22 апреля прошел День земли</a:t>
            </a:r>
          </a:p>
          <a:p>
            <a:pPr marL="0" indent="0">
              <a:buNone/>
            </a:pPr>
            <a:r>
              <a:rPr lang="ru-RU" dirty="0" err="1"/>
              <a:t>Дармарка</a:t>
            </a:r>
            <a:r>
              <a:rPr lang="ru-RU" dirty="0"/>
              <a:t> –мероприятие, где можно обменяться необычными вещами, товарами для творчества, книгами.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C:\Users\Гульназ\Desktop\экоквест\дармарка\команда  Бумеранг готова к акции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221" y="2590800"/>
            <a:ext cx="5526894" cy="37463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05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Дармарка</a:t>
            </a:r>
            <a:r>
              <a:rPr lang="ru-RU" dirty="0"/>
              <a:t> в детском саду «Чулпан»</a:t>
            </a:r>
          </a:p>
        </p:txBody>
      </p:sp>
      <p:pic>
        <p:nvPicPr>
          <p:cNvPr id="4" name="Объект 3" descr="C:\Users\Гульназ\Desktop\экоквест\дармарка\дармарка в детском саду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0904">
            <a:off x="832560" y="1713294"/>
            <a:ext cx="4672122" cy="4549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ульназ\Desktop\экоквест\дармарка\детский сад чулпан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5958" y="1482577"/>
            <a:ext cx="4835406" cy="36708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563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Дармарка</a:t>
            </a:r>
            <a:r>
              <a:rPr lang="ru-RU" dirty="0"/>
              <a:t> в школе</a:t>
            </a:r>
            <a:endParaRPr lang="ru-RU" dirty="0"/>
          </a:p>
        </p:txBody>
      </p:sp>
      <p:pic>
        <p:nvPicPr>
          <p:cNvPr id="4" name="Объект 3" descr="C:\Users\Гульназ\Desktop\экоквест\дармарка\дармарка в разгаре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462" y="1566114"/>
            <a:ext cx="3453526" cy="4111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C:\Users\Гульназ\Desktop\экоквест\дармарка\дармарка в школе -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560" y="233374"/>
            <a:ext cx="4292570" cy="33940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Гульназ\Desktop\экоквест\дармарка\дармарка в школе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560" y="3868498"/>
            <a:ext cx="4885899" cy="2769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812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20" y="174172"/>
            <a:ext cx="8596668" cy="1320800"/>
          </a:xfrm>
        </p:spPr>
        <p:txBody>
          <a:bodyPr/>
          <a:lstStyle/>
          <a:p>
            <a:r>
              <a:rPr lang="ru-RU" dirty="0" err="1"/>
              <a:t>Дармарка</a:t>
            </a:r>
            <a:r>
              <a:rPr lang="ru-RU" dirty="0"/>
              <a:t> для взрослых</a:t>
            </a:r>
            <a:endParaRPr lang="ru-RU" dirty="0"/>
          </a:p>
        </p:txBody>
      </p:sp>
      <p:pic>
        <p:nvPicPr>
          <p:cNvPr id="4" name="Объект 3" descr="C:\Users\Гульназ\Desktop\экоквест\дармарка\дармарка для взрослых-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324" y="1270000"/>
            <a:ext cx="5172761" cy="3881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Гульназ\Desktop\экоквест\дармарка\дармарка для взрослых-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131" y="2670628"/>
            <a:ext cx="5481184" cy="3969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446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Проведение акции «Марш парков»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C:\Users\Гульназ\Desktop\экоквест\марш парков\уборка територии вдоль дорог села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494447"/>
            <a:ext cx="4795418" cy="351688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C:\Users\Гульназ\Desktop\экоквест\марш парков\уборка территории вокруг кладбища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66" y="3439236"/>
            <a:ext cx="5131109" cy="330853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4525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Гульназ\Desktop\экоквест\марш парков\чистотат и порядок около памятника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67" y="543332"/>
            <a:ext cx="4004101" cy="53303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C:\Users\Гульназ\Desktop\экоквест\марш парков\уборка детских площадок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644" y="1419769"/>
            <a:ext cx="5940425" cy="4453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4362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-Посадка сосен на территории детской площадки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pp.userapi.com/c844616/v844616401/1f6a8f/K3vQusH6g9Q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930400"/>
            <a:ext cx="2185188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54428/v854428700/2a840/zai9s_Yv-z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788" y="2046513"/>
            <a:ext cx="3957184" cy="3054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49336/v849336401/176436/Wxi1Fy3kcNg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374" y="2046513"/>
            <a:ext cx="2740684" cy="4506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119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-</a:t>
            </a:r>
            <a:r>
              <a:rPr lang="ru-RU" b="1" dirty="0"/>
              <a:t>Выращивание рассады для клумб и цветников.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https://pp.userapi.com/c845321/v845321438/203002/AIAHfx_11y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35" y="1930400"/>
            <a:ext cx="5650138" cy="4237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pp.userapi.com/c852020/v852020438/112c19/_GomAzp9s7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032" y="1930400"/>
            <a:ext cx="5650139" cy="4237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77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pp.userapi.com/c846017/v846017438/202315/wVjhNNZ8Hnw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52" y="752702"/>
            <a:ext cx="5731025" cy="42982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pp.userapi.com/c855416/v855416438/3bed8/sHNNDLZog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207" y="317274"/>
            <a:ext cx="4045331" cy="583361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37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Содержание конкурсных материалов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98171"/>
            <a:ext cx="9559196" cy="4631377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  <a:endParaRPr lang="ru-RU" sz="5000" dirty="0"/>
          </a:p>
          <a:p>
            <a:r>
              <a:rPr lang="ru-RU" sz="5000" b="1" dirty="0"/>
              <a:t>-Изготовление скворечников</a:t>
            </a:r>
            <a:endParaRPr lang="ru-RU" sz="5000" dirty="0"/>
          </a:p>
          <a:p>
            <a:r>
              <a:rPr lang="ru-RU" sz="5000" b="1" dirty="0"/>
              <a:t>-Проведение экологических уроков</a:t>
            </a:r>
            <a:endParaRPr lang="ru-RU" sz="5000" dirty="0"/>
          </a:p>
          <a:p>
            <a:r>
              <a:rPr lang="ru-RU" sz="5000" b="1" dirty="0"/>
              <a:t>-Благоустройство и санитарная очистка территории</a:t>
            </a:r>
            <a:endParaRPr lang="ru-RU" sz="5000" dirty="0"/>
          </a:p>
          <a:p>
            <a:r>
              <a:rPr lang="ru-RU" sz="5000" b="1" dirty="0"/>
              <a:t>-Написание </a:t>
            </a:r>
            <a:r>
              <a:rPr lang="ru-RU" sz="5000" b="1" dirty="0" smtClean="0"/>
              <a:t>экологической сказки</a:t>
            </a:r>
            <a:endParaRPr lang="ru-RU" sz="5000" dirty="0"/>
          </a:p>
          <a:p>
            <a:r>
              <a:rPr lang="ru-RU" sz="5000" b="1" dirty="0" smtClean="0"/>
              <a:t>- </a:t>
            </a:r>
            <a:r>
              <a:rPr lang="ru-RU" sz="5000" b="1" dirty="0"/>
              <a:t>Проведение акции «</a:t>
            </a:r>
            <a:r>
              <a:rPr lang="ru-RU" sz="5000" b="1" dirty="0" err="1"/>
              <a:t>Дармарка</a:t>
            </a:r>
            <a:r>
              <a:rPr lang="ru-RU" sz="5000" b="1" dirty="0"/>
              <a:t>»</a:t>
            </a:r>
            <a:endParaRPr lang="ru-RU" sz="5000" dirty="0"/>
          </a:p>
          <a:p>
            <a:r>
              <a:rPr lang="ru-RU" sz="5000" b="1" dirty="0"/>
              <a:t>-Проведение акции «Марш парков»</a:t>
            </a:r>
            <a:endParaRPr lang="ru-RU" sz="5000" dirty="0"/>
          </a:p>
          <a:p>
            <a:r>
              <a:rPr lang="ru-RU" sz="5000" b="1" dirty="0"/>
              <a:t>-Посадка сосен на территории детской площадки</a:t>
            </a:r>
            <a:endParaRPr lang="ru-RU" sz="5000" dirty="0"/>
          </a:p>
          <a:p>
            <a:r>
              <a:rPr lang="ru-RU" sz="5000" dirty="0"/>
              <a:t>-</a:t>
            </a:r>
            <a:r>
              <a:rPr lang="ru-RU" sz="5000" b="1" dirty="0"/>
              <a:t>Выращивание рассады для клумб и цветников.</a:t>
            </a:r>
            <a:endParaRPr lang="ru-RU" sz="5000" dirty="0"/>
          </a:p>
          <a:p>
            <a:r>
              <a:rPr lang="ru-RU" sz="5000" dirty="0"/>
              <a:t>-</a:t>
            </a:r>
            <a:r>
              <a:rPr lang="ru-RU" sz="5000" b="1" dirty="0"/>
              <a:t>Информационное освещение мероприятий сети интернет.</a:t>
            </a:r>
            <a:endParaRPr lang="ru-RU" sz="5000" dirty="0"/>
          </a:p>
          <a:p>
            <a:r>
              <a:rPr lang="ru-RU" sz="5000" b="1" dirty="0"/>
              <a:t>-Наши планы на «ЭКОлето2019».</a:t>
            </a:r>
            <a:endParaRPr lang="ru-RU" sz="5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78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Информационное освещение мероприятий сети интернет.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Официальный 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айт МБОУ «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Большеякинская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ООШ ЗМР РТ»</a:t>
            </a:r>
            <a:endParaRPr lang="ru-RU" dirty="0" smtClean="0"/>
          </a:p>
          <a:p>
            <a:r>
              <a:rPr lang="en-US" dirty="0" smtClean="0"/>
              <a:t>#https</a:t>
            </a:r>
            <a:r>
              <a:rPr lang="ru-RU" dirty="0" smtClean="0"/>
              <a:t>:</a:t>
            </a:r>
            <a:r>
              <a:rPr lang="en-US" dirty="0"/>
              <a:t>//</a:t>
            </a:r>
            <a:r>
              <a:rPr lang="en-US" dirty="0" smtClean="0"/>
              <a:t>vk.com/id167118287</a:t>
            </a:r>
          </a:p>
          <a:p>
            <a:r>
              <a:rPr lang="en-US" dirty="0"/>
              <a:t>#https://www.instagram.com/_.alleluyyyyya._/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45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3791" y="1016000"/>
            <a:ext cx="9468152" cy="2452914"/>
          </a:xfrm>
        </p:spPr>
        <p:txBody>
          <a:bodyPr>
            <a:normAutofit/>
          </a:bodyPr>
          <a:lstStyle/>
          <a:p>
            <a:r>
              <a:rPr lang="ru-RU" b="1" dirty="0"/>
              <a:t>-Наши планы на </a:t>
            </a:r>
            <a:r>
              <a:rPr lang="ru-RU" b="1" dirty="0" smtClean="0"/>
              <a:t>«</a:t>
            </a:r>
            <a:r>
              <a:rPr lang="ru-RU" b="1" dirty="0"/>
              <a:t>ЭКОлето2019».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162" y="3176589"/>
            <a:ext cx="8596668" cy="3880773"/>
          </a:xfrm>
        </p:spPr>
        <p:txBody>
          <a:bodyPr>
            <a:normAutofit/>
          </a:bodyPr>
          <a:lstStyle/>
          <a:p>
            <a:r>
              <a:rPr lang="ru-RU" sz="3200" dirty="0"/>
              <a:t>Участие в конкурсе «Город-миллиона цветов 2019»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95750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Изготовление скворечников</a:t>
            </a:r>
            <a:endParaRPr lang="ru-RU" dirty="0"/>
          </a:p>
        </p:txBody>
      </p:sp>
      <p:pic>
        <p:nvPicPr>
          <p:cNvPr id="4" name="Объект 3" descr="C:\Users\AF97~1\AppData\Local\Temp\Rar$DIa7308.39854\IMG_20190321_11493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614323"/>
            <a:ext cx="5174042" cy="38814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C:\Users\AF97~1\AppData\Local\Temp\Rar$DIa7308.45401\IMG_20190321_1149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2648">
            <a:off x="6510255" y="1733797"/>
            <a:ext cx="4213163" cy="461035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5141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AF97~1\AppData\Local\Temp\Rar$DIa7308.47404\IMG_20190321_11495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43" y="609600"/>
            <a:ext cx="4596448" cy="5460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AF97~1\AppData\Local\Temp\Rar$DIa7308.670\IMG_20190321_115004_BURST001_COVER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023" y="1112087"/>
            <a:ext cx="5866410" cy="4455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45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Проведение экологических уроков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pp.userapi.com/c851336/v851336962/11561d/KQkoFvCUh1w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559" y="1270000"/>
            <a:ext cx="4389095" cy="4869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s://pp.userapi.com/c855220/v855220962/3880c/0TTXWazpWRg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9" y="1270000"/>
            <a:ext cx="3973162" cy="4869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6934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pp.userapi.com/c847122/v847122758/1f8a3a/1wQJJ-pyVQs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43" y="1520041"/>
            <a:ext cx="5223689" cy="42488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https://pp.userapi.com/c855616/v855616962/3a6f6/25VIKjmGul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18" y="1520041"/>
            <a:ext cx="5070763" cy="41300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90931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Благоустройство и санитарная очистка территории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 descr="https://pp.userapi.com/c846021/v846021867/1fb058/9vrIcac9qck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50" y="2410691"/>
            <a:ext cx="5171830" cy="4011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https://pp.userapi.com/c846120/v846120867/1fe505/7bu7GCQ_Aas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5920">
            <a:off x="6044540" y="1628565"/>
            <a:ext cx="5705495" cy="42505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911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pp.userapi.com/c846017/v846017867/1fd036/ySjERdMfKr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27" y="267854"/>
            <a:ext cx="6086230" cy="4111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pp.userapi.com/c851424/v851424867/1102e0/0RTTvxuQkt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412" y="3164034"/>
            <a:ext cx="5872636" cy="3693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33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207732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«Как дедушка Дуб и звери лес спасли»</a:t>
            </a:r>
            <a: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9945859" y="1580270"/>
            <a:ext cx="2025747" cy="945661"/>
          </a:xfrm>
        </p:spPr>
        <p:txBody>
          <a:bodyPr>
            <a:normAutofit fontScale="47500" lnSpcReduction="20000"/>
          </a:bodyPr>
          <a:lstStyle/>
          <a:p>
            <a:pPr marL="0" indent="0" algn="r">
              <a:buNone/>
            </a:pPr>
            <a:r>
              <a:rPr lang="ru-RU" dirty="0"/>
              <a:t>Автор: ученица 3 класса </a:t>
            </a:r>
          </a:p>
          <a:p>
            <a:pPr marL="0" indent="0" algn="r">
              <a:buNone/>
            </a:pPr>
            <a:r>
              <a:rPr lang="ru-RU" dirty="0"/>
              <a:t>Ахметова </a:t>
            </a:r>
            <a:r>
              <a:rPr lang="ru-RU" dirty="0" err="1"/>
              <a:t>Тансылу</a:t>
            </a:r>
            <a:endParaRPr lang="ru-RU" dirty="0"/>
          </a:p>
          <a:p>
            <a:pPr marL="0" indent="0" algn="r">
              <a:buNone/>
            </a:pPr>
            <a:r>
              <a:rPr lang="ru-RU" dirty="0"/>
              <a:t>Руководитель: учитель биологии </a:t>
            </a:r>
          </a:p>
          <a:p>
            <a:pPr marL="0" indent="0" algn="r">
              <a:buNone/>
            </a:pPr>
            <a:r>
              <a:rPr lang="ru-RU" dirty="0" err="1"/>
              <a:t>Д.Х.Гайнутдинова</a:t>
            </a:r>
            <a:r>
              <a:rPr lang="ru-RU" dirty="0"/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8315" y="2241352"/>
            <a:ext cx="951470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4770" marR="65405" indent="76200" algn="just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Сегодня я вам расскажу одну очень поучительную историю. Слушайте внимательно и не совершайте подобных ошибок.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marR="64770" indent="114300" algn="just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Давным-давно в сказочном лесу жил-был Старый Дуб. Дедушка, так ласково называли его все лесные жители за доброту и гостеприимство. Слыл он в лесу волшебником, потому что исцелял своей добротой от всех болезней. Детёныши горностая, 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полѐвки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охотно залезали ему под крону, чтобы </a:t>
            </a:r>
            <a:r>
              <a:rPr lang="ru-RU" sz="1400" spc="-2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пересидеть 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непогоду и набраться сил. Его могучие ветви спасали и уставшего путника, решившего отдохнуть в пути, и пташек, укрывающихся от лучей солнца знойным летом. С наступлением холодов Дедушка Дуб созывал всех зверюшек в гости. Всем было тепло и уютно в его объятиях. Букашечки прятались до весны в его мягкую крону, белочки смастерили себе теплые дупла на могучем стволе, а птички - невелички прятались от зимней вьюги. И даже Мудрая Сова каждый вечер прилетала погостить на пушистой макушке. Так жили они и не тужили, по вечерам слушали сказки Мудрой Совы.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marR="66040" indent="152400" algn="just">
              <a:spcBef>
                <a:spcPts val="5"/>
              </a:spcBef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вот однажды в сказочном лесу произошла беда: появились в нём злые люди. Они стали рубить деревья, жечь костры, вытаптывать цветы. Беззащитные пташки от страха улетели со своих гнезд. Зайцы, лисицы спрятались в свои норы. Лес стоял в безмолвии. От неосторожного обращения с огнём всё заполыхало.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0970" algn="just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Лесные жители обратились за помощью к Мудрой Сове.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marR="287655" indent="76200" algn="just">
              <a:spcBef>
                <a:spcPts val="15"/>
              </a:spcBef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Скажи-ка, Мудрая Сова, как спасти наш лес от гибели? 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algn="just">
              <a:spcBef>
                <a:spcPts val="5"/>
              </a:spcBef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промолвила тогда Мудрая Сова: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434340" lvl="0" indent="-342900" algn="just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53670" algn="l"/>
              </a:tabLs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Спасти нас может только чудо. Давайте обратимся к Дедушке Дубу, он обязательно поможет</a:t>
            </a:r>
            <a:r>
              <a:rPr lang="ru-RU" sz="1400" spc="-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нам.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4770" algn="just">
              <a:spcAft>
                <a:spcPts val="0"/>
              </a:spcAf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пошли звери на опушку леса, где рос Дуб.</a:t>
            </a:r>
            <a:endParaRPr lang="ru-RU" sz="1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369570" lvl="0" indent="-342900" algn="just"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53670" algn="l"/>
              </a:tabLst>
            </a:pP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бойтесь, зверята! Я помогу вам, – тихо промолвил Дедушка Дуб в ответ на их мольбы. – Во- первых, чтобы покончить с пожаром нужно рыть траншеи и закидать пламя землёй. Огонь больше не</a:t>
            </a:r>
            <a:r>
              <a:rPr lang="ru-RU" sz="1400" spc="-5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распространится.</a:t>
            </a:r>
            <a:endParaRPr lang="ru-RU" sz="11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96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</TotalTime>
  <Words>712</Words>
  <Application>Microsoft Office PowerPoint</Application>
  <PresentationFormat>Широкоэкранный</PresentationFormat>
  <Paragraphs>55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Times New Roman</vt:lpstr>
      <vt:lpstr>Trebuchet MS</vt:lpstr>
      <vt:lpstr>Wingdings 3</vt:lpstr>
      <vt:lpstr>Грань</vt:lpstr>
      <vt:lpstr>Презентация PowerPoint</vt:lpstr>
      <vt:lpstr>Содержание конкурсных материалов </vt:lpstr>
      <vt:lpstr>Изготовление скворечников</vt:lpstr>
      <vt:lpstr>Презентация PowerPoint</vt:lpstr>
      <vt:lpstr>Проведение экологических уроков </vt:lpstr>
      <vt:lpstr>Презентация PowerPoint</vt:lpstr>
      <vt:lpstr>Благоустройство и санитарная очистка территории </vt:lpstr>
      <vt:lpstr>Презентация PowerPoint</vt:lpstr>
      <vt:lpstr>Сказка «Как дедушка Дуб и звери лес спасли»  </vt:lpstr>
      <vt:lpstr>Презентация PowerPoint</vt:lpstr>
      <vt:lpstr>- Проведение акции «Дармарка»  </vt:lpstr>
      <vt:lpstr>Дармарка в детском саду «Чулпан»</vt:lpstr>
      <vt:lpstr>Дармарка в школе</vt:lpstr>
      <vt:lpstr>Дармарка для взрослых</vt:lpstr>
      <vt:lpstr>Проведение акции «Марш парков» </vt:lpstr>
      <vt:lpstr>Презентация PowerPoint</vt:lpstr>
      <vt:lpstr>-Посадка сосен на территории детской площадки </vt:lpstr>
      <vt:lpstr>-Выращивание рассады для клумб и цветников. </vt:lpstr>
      <vt:lpstr>Презентация PowerPoint</vt:lpstr>
      <vt:lpstr>-Информационное освещение мероприятий сети интернет.  </vt:lpstr>
      <vt:lpstr>-Наши планы на «ЭКОлето2019».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Гульназ</dc:creator>
  <cp:lastModifiedBy>Гульназ</cp:lastModifiedBy>
  <cp:revision>9</cp:revision>
  <dcterms:created xsi:type="dcterms:W3CDTF">2019-05-08T05:21:52Z</dcterms:created>
  <dcterms:modified xsi:type="dcterms:W3CDTF">2019-05-08T06:42:34Z</dcterms:modified>
</cp:coreProperties>
</file>