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80C15CCC-DCFE-45E2-B982-D606D39369DD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58A33D5-CC8D-4466-A488-909083523B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15CCC-DCFE-45E2-B982-D606D39369DD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A33D5-CC8D-4466-A488-909083523B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15CCC-DCFE-45E2-B982-D606D39369DD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A33D5-CC8D-4466-A488-909083523B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80C15CCC-DCFE-45E2-B982-D606D39369DD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A33D5-CC8D-4466-A488-909083523B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80C15CCC-DCFE-45E2-B982-D606D39369DD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58A33D5-CC8D-4466-A488-909083523B6E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80C15CCC-DCFE-45E2-B982-D606D39369DD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58A33D5-CC8D-4466-A488-909083523B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80C15CCC-DCFE-45E2-B982-D606D39369DD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58A33D5-CC8D-4466-A488-909083523B6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C15CCC-DCFE-45E2-B982-D606D39369DD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A33D5-CC8D-4466-A488-909083523B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80C15CCC-DCFE-45E2-B982-D606D39369DD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58A33D5-CC8D-4466-A488-909083523B6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80C15CCC-DCFE-45E2-B982-D606D39369DD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58A33D5-CC8D-4466-A488-909083523B6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80C15CCC-DCFE-45E2-B982-D606D39369DD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58A33D5-CC8D-4466-A488-909083523B6E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80C15CCC-DCFE-45E2-B982-D606D39369DD}" type="datetimeFigureOut">
              <a:rPr lang="ru-RU" smtClean="0"/>
              <a:t>15.12.2014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58A33D5-CC8D-4466-A488-909083523B6E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006" y="2693987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3861048"/>
            <a:ext cx="8062912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Ольга\Desktop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1380"/>
            <a:ext cx="8640960" cy="6336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13075" y="2924944"/>
            <a:ext cx="71287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FFFF00"/>
                </a:solidFill>
                <a:latin typeface="Franklin Gothic Demi" pitchFamily="34" charset="0"/>
              </a:rPr>
              <a:t>Ученическое самоуправление </a:t>
            </a:r>
          </a:p>
          <a:p>
            <a:pPr algn="ctr"/>
            <a:r>
              <a:rPr lang="ru-RU" sz="3600" i="1" dirty="0" smtClean="0">
                <a:solidFill>
                  <a:srgbClr val="FFFF00"/>
                </a:solidFill>
                <a:latin typeface="Franklin Gothic Demi" pitchFamily="34" charset="0"/>
              </a:rPr>
              <a:t>МБОУ «</a:t>
            </a:r>
            <a:r>
              <a:rPr lang="ru-RU" sz="3600" i="1" dirty="0" err="1" smtClean="0">
                <a:solidFill>
                  <a:srgbClr val="FFFF00"/>
                </a:solidFill>
                <a:latin typeface="Franklin Gothic Demi" pitchFamily="34" charset="0"/>
              </a:rPr>
              <a:t>Раифская</a:t>
            </a:r>
            <a:r>
              <a:rPr lang="ru-RU" sz="3600" i="1" dirty="0" smtClean="0">
                <a:solidFill>
                  <a:srgbClr val="FFFF00"/>
                </a:solidFill>
                <a:latin typeface="Franklin Gothic Demi" pitchFamily="34" charset="0"/>
              </a:rPr>
              <a:t> средняя общеобразовательная школа ЗМР РТ»</a:t>
            </a:r>
            <a:endParaRPr lang="ru-RU" sz="3600" i="1" dirty="0">
              <a:solidFill>
                <a:srgbClr val="FFFF00"/>
              </a:solidFill>
              <a:latin typeface="Franklin Gothic Dem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80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706405"/>
          </a:xfrm>
        </p:spPr>
        <p:txBody>
          <a:bodyPr>
            <a:normAutofit/>
          </a:bodyPr>
          <a:lstStyle/>
          <a:p>
            <a:pPr algn="ctr"/>
            <a:r>
              <a:rPr lang="ru-RU" sz="3600" i="1" dirty="0" smtClean="0"/>
              <a:t>Наши достижения</a:t>
            </a:r>
            <a:endParaRPr lang="ru-RU" sz="3600" i="1" dirty="0"/>
          </a:p>
        </p:txBody>
      </p:sp>
      <p:pic>
        <p:nvPicPr>
          <p:cNvPr id="8194" name="Picture 2" descr="C:\Users\Ольга\Desktop\конкурс\P115048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7793"/>
            <a:ext cx="2448102" cy="1836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C:\Users\Ольга\Desktop\конкурс\IMG_20130917_0904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352" y="973899"/>
            <a:ext cx="2574286" cy="3432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Ольга\Desktop\конкурс\P10705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213480"/>
            <a:ext cx="2592554" cy="3456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Ольга\Desktop\конкурс\P108047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286" y="981539"/>
            <a:ext cx="2505108" cy="1878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C:\Users\Ольга\Desktop\конкурс\P1020178 (2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991269"/>
            <a:ext cx="2784310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C:\Users\Ольга\Desktop\конкурс\IMG_964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356933"/>
            <a:ext cx="2621682" cy="3302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00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785242"/>
          </a:xfrm>
        </p:spPr>
        <p:txBody>
          <a:bodyPr>
            <a:normAutofit/>
          </a:bodyPr>
          <a:lstStyle/>
          <a:p>
            <a:pPr algn="ctr"/>
            <a:r>
              <a:rPr lang="ru-RU" sz="3600" i="1" dirty="0" smtClean="0"/>
              <a:t>Задачи</a:t>
            </a:r>
            <a:endParaRPr lang="ru-RU" sz="36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5400600"/>
          </a:xfrm>
        </p:spPr>
        <p:txBody>
          <a:bodyPr>
            <a:normAutofit fontScale="70000" lnSpcReduction="20000"/>
          </a:bodyPr>
          <a:lstStyle/>
          <a:p>
            <a:pPr marL="578358" indent="-514350">
              <a:buAutoNum type="arabicPeriod"/>
            </a:pPr>
            <a:r>
              <a:rPr lang="ru-RU" dirty="0" smtClean="0"/>
              <a:t>Совершенствование системы самоуправления.</a:t>
            </a:r>
          </a:p>
          <a:p>
            <a:pPr marL="578358" indent="-514350">
              <a:buAutoNum type="arabicPeriod"/>
            </a:pPr>
            <a:r>
              <a:rPr lang="ru-RU" dirty="0" smtClean="0"/>
              <a:t>Стимулирование самостоятельной  деятельности и инициативы учащихся и подростков под руководством педагогов. </a:t>
            </a:r>
          </a:p>
          <a:p>
            <a:pPr marL="578358" indent="-514350">
              <a:buAutoNum type="arabicPeriod"/>
            </a:pPr>
            <a:r>
              <a:rPr lang="ru-RU" dirty="0" smtClean="0"/>
              <a:t>Создание условий для улучшения окружающей жизни через полезную деятельность.</a:t>
            </a:r>
          </a:p>
          <a:p>
            <a:pPr marL="578358" indent="-514350">
              <a:buAutoNum type="arabicPeriod"/>
            </a:pPr>
            <a:r>
              <a:rPr lang="ru-RU" dirty="0" smtClean="0"/>
              <a:t>Приобщение личности к общественным ценностям, усвоение личностью социальных норм чрез участие в общественной жизни школы.</a:t>
            </a:r>
          </a:p>
          <a:p>
            <a:pPr marL="578358" indent="-514350">
              <a:buAutoNum type="arabicPeriod"/>
            </a:pPr>
            <a:r>
              <a:rPr lang="ru-RU" dirty="0" smtClean="0"/>
              <a:t>Создание условий для самовыражения, самоутверждения и реализации каждой личности через представление широко выбора направлений и видов деятельности.</a:t>
            </a:r>
          </a:p>
          <a:p>
            <a:pPr marL="578358" indent="-514350">
              <a:buAutoNum type="arabicPeriod"/>
            </a:pPr>
            <a:r>
              <a:rPr lang="ru-RU" dirty="0" smtClean="0"/>
              <a:t>Развитие творчества, инициативы, формирование активной преобразованной гражданской позиции школьников.</a:t>
            </a:r>
          </a:p>
          <a:p>
            <a:pPr marL="578358" indent="-514350">
              <a:buAutoNum type="arabicPeriod"/>
            </a:pPr>
            <a:r>
              <a:rPr lang="ru-RU" dirty="0" smtClean="0"/>
              <a:t>Создание условий для развития отношений заботы друг о друге. О школе, о младших, воспитание взаимоуважений детей </a:t>
            </a:r>
            <a:r>
              <a:rPr lang="ru-RU" smtClean="0"/>
              <a:t>и взрослых.</a:t>
            </a:r>
            <a:endParaRPr lang="ru-RU" dirty="0" smtClean="0"/>
          </a:p>
          <a:p>
            <a:pPr marL="578358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319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57250"/>
          </a:xfrm>
        </p:spPr>
        <p:txBody>
          <a:bodyPr>
            <a:normAutofit/>
          </a:bodyPr>
          <a:lstStyle/>
          <a:p>
            <a:pPr algn="ctr"/>
            <a:r>
              <a:rPr lang="ru-RU" sz="3600" i="1" dirty="0" smtClean="0"/>
              <a:t>Направления работы</a:t>
            </a:r>
            <a:endParaRPr lang="ru-RU" sz="36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3600400"/>
          </a:xfrm>
        </p:spPr>
        <p:txBody>
          <a:bodyPr/>
          <a:lstStyle/>
          <a:p>
            <a:r>
              <a:rPr lang="ru-RU" dirty="0" smtClean="0"/>
              <a:t>Художественно-эстетическое</a:t>
            </a:r>
          </a:p>
          <a:p>
            <a:r>
              <a:rPr lang="ru-RU" dirty="0" smtClean="0"/>
              <a:t>Эколого-биологическое</a:t>
            </a:r>
          </a:p>
          <a:p>
            <a:r>
              <a:rPr lang="ru-RU" dirty="0" smtClean="0"/>
              <a:t>Военно-патриотическое</a:t>
            </a:r>
          </a:p>
          <a:p>
            <a:r>
              <a:rPr lang="ru-RU" dirty="0" smtClean="0"/>
              <a:t>Туристско-краеведческое</a:t>
            </a:r>
          </a:p>
          <a:p>
            <a:r>
              <a:rPr lang="ru-RU" dirty="0" smtClean="0"/>
              <a:t>Спортивно-оздоровительное</a:t>
            </a:r>
          </a:p>
          <a:p>
            <a:r>
              <a:rPr lang="ru-RU" dirty="0" smtClean="0"/>
              <a:t>Социально-педагогическое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5005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29258"/>
          </a:xfrm>
        </p:spPr>
        <p:txBody>
          <a:bodyPr>
            <a:normAutofit/>
          </a:bodyPr>
          <a:lstStyle/>
          <a:p>
            <a:pPr algn="ctr"/>
            <a:r>
              <a:rPr lang="ru-RU" sz="3600" i="1" dirty="0" smtClean="0"/>
              <a:t>Художественно-эстетическое</a:t>
            </a:r>
            <a:endParaRPr lang="ru-RU" sz="3600" i="1" dirty="0"/>
          </a:p>
        </p:txBody>
      </p:sp>
      <p:pic>
        <p:nvPicPr>
          <p:cNvPr id="2050" name="Picture 2" descr="C:\Users\Ольга\Desktop\конкурс\IMG_086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3672408" cy="2754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Ольга\Desktop\конкурс\Рисунок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204864"/>
            <a:ext cx="3960440" cy="2972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Ольга\Desktop\конкурс\P108026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211" y="4005064"/>
            <a:ext cx="3558930" cy="2668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9953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29258"/>
          </a:xfrm>
        </p:spPr>
        <p:txBody>
          <a:bodyPr>
            <a:normAutofit/>
          </a:bodyPr>
          <a:lstStyle/>
          <a:p>
            <a:pPr algn="ctr"/>
            <a:r>
              <a:rPr lang="ru-RU" sz="3600" i="1" dirty="0" smtClean="0"/>
              <a:t>Эколого-биологическое</a:t>
            </a:r>
            <a:endParaRPr lang="ru-RU" sz="3600" i="1" dirty="0"/>
          </a:p>
        </p:txBody>
      </p:sp>
      <p:pic>
        <p:nvPicPr>
          <p:cNvPr id="3074" name="Picture 2" descr="C:\Users\Ольга\Desktop\конкурс\P10701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3408040" cy="255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Ольга\Desktop\конкурс\лагерь 0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204864"/>
            <a:ext cx="2592288" cy="345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F:\DCIM\101NIKON\DSCN41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970690"/>
            <a:ext cx="3611250" cy="2708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28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29258"/>
          </a:xfrm>
        </p:spPr>
        <p:txBody>
          <a:bodyPr>
            <a:normAutofit/>
          </a:bodyPr>
          <a:lstStyle/>
          <a:p>
            <a:pPr algn="ctr"/>
            <a:r>
              <a:rPr lang="ru-RU" sz="3600" i="1" dirty="0" smtClean="0"/>
              <a:t>Военно-патриотическое</a:t>
            </a:r>
            <a:endParaRPr lang="ru-RU" sz="3600" i="1" dirty="0"/>
          </a:p>
        </p:txBody>
      </p:sp>
      <p:pic>
        <p:nvPicPr>
          <p:cNvPr id="4098" name="Picture 2" descr="C:\Users\Ольга\Desktop\конкурс\P115084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3423367" cy="2748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Ольга\Desktop\конкурс\P115079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516769"/>
            <a:ext cx="3816424" cy="2862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Ольга\Desktop\конкурс\P105047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535" y="3861048"/>
            <a:ext cx="3182413" cy="2813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61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29258"/>
          </a:xfrm>
        </p:spPr>
        <p:txBody>
          <a:bodyPr>
            <a:normAutofit/>
          </a:bodyPr>
          <a:lstStyle/>
          <a:p>
            <a:pPr algn="ctr"/>
            <a:r>
              <a:rPr lang="ru-RU" sz="3600" i="1" dirty="0" smtClean="0"/>
              <a:t>Туристско-краеведческое</a:t>
            </a:r>
            <a:endParaRPr lang="ru-RU" sz="3600" i="1" dirty="0"/>
          </a:p>
        </p:txBody>
      </p:sp>
      <p:pic>
        <p:nvPicPr>
          <p:cNvPr id="5122" name="Picture 2" descr="C:\Users\Ольга\Desktop\конкурс\Рисунок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3777600" cy="2829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Архив документов\фото для ленты\8 класс\нац музей 29.03\x_cb90a5b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750698"/>
            <a:ext cx="2949501" cy="393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Ольга\Desktop\конкурс\памятник Алтынова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766" y="3717032"/>
            <a:ext cx="3349782" cy="2985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857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929258"/>
          </a:xfrm>
        </p:spPr>
        <p:txBody>
          <a:bodyPr>
            <a:normAutofit/>
          </a:bodyPr>
          <a:lstStyle/>
          <a:p>
            <a:pPr algn="ctr"/>
            <a:r>
              <a:rPr lang="ru-RU" sz="3600" i="1" dirty="0" smtClean="0"/>
              <a:t>Спортивно-оздоровительное</a:t>
            </a:r>
            <a:endParaRPr lang="ru-RU" sz="3600" i="1" dirty="0"/>
          </a:p>
        </p:txBody>
      </p:sp>
      <p:pic>
        <p:nvPicPr>
          <p:cNvPr id="6146" name="Picture 2" descr="C:\Users\Ольга\Desktop\конкурс\P225006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38100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Ольга\Desktop\конкурс\IMG_97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636912"/>
            <a:ext cx="3981176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Ольга\Desktop\конкурс\Рисунок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023374"/>
            <a:ext cx="3525729" cy="2646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280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57250"/>
          </a:xfrm>
        </p:spPr>
        <p:txBody>
          <a:bodyPr>
            <a:normAutofit/>
          </a:bodyPr>
          <a:lstStyle/>
          <a:p>
            <a:pPr algn="ctr"/>
            <a:r>
              <a:rPr lang="ru-RU" sz="3600" i="1" dirty="0" smtClean="0"/>
              <a:t>Социально-педагогическое</a:t>
            </a:r>
            <a:endParaRPr lang="ru-RU" sz="3600" i="1" dirty="0"/>
          </a:p>
        </p:txBody>
      </p:sp>
      <p:pic>
        <p:nvPicPr>
          <p:cNvPr id="7170" name="Picture 2" descr="C:\Users\Ольга\Desktop\конкурс\Рисунок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3644256" cy="2735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Архив документов\фото для ленты\день пожилых\апрельские 4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552506"/>
            <a:ext cx="3569314" cy="2677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F:\DCIM\102OLYMP\PA03001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4114" y="4149081"/>
            <a:ext cx="3360374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1601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146</TotalTime>
  <Words>124</Words>
  <Application>Microsoft Office PowerPoint</Application>
  <PresentationFormat>Экран (4:3)</PresentationFormat>
  <Paragraphs>24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Яркая</vt:lpstr>
      <vt:lpstr>Презентация PowerPoint</vt:lpstr>
      <vt:lpstr>Задачи</vt:lpstr>
      <vt:lpstr>Направления работы</vt:lpstr>
      <vt:lpstr>Художественно-эстетическое</vt:lpstr>
      <vt:lpstr>Эколого-биологическое</vt:lpstr>
      <vt:lpstr>Военно-патриотическое</vt:lpstr>
      <vt:lpstr>Туристско-краеведческое</vt:lpstr>
      <vt:lpstr>Спортивно-оздоровительное</vt:lpstr>
      <vt:lpstr>Социально-педагогическое</vt:lpstr>
      <vt:lpstr>Наши достижения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Ольга</dc:creator>
  <cp:lastModifiedBy>Ольга</cp:lastModifiedBy>
  <cp:revision>10</cp:revision>
  <dcterms:created xsi:type="dcterms:W3CDTF">2014-12-14T18:46:31Z</dcterms:created>
  <dcterms:modified xsi:type="dcterms:W3CDTF">2014-12-15T06:51:42Z</dcterms:modified>
</cp:coreProperties>
</file>