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850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336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68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78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026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61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97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46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88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424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5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C7825-8795-4A83-9F6C-EEB4691720E8}" type="datetimeFigureOut">
              <a:rPr lang="ru-RU" smtClean="0"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BD606-3946-4FED-83A6-86194583D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32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Школьный спортивный клуб «Импульс»</a:t>
            </a:r>
            <a:br>
              <a:rPr lang="ru-RU" b="1" i="1" dirty="0" smtClean="0"/>
            </a:br>
            <a:r>
              <a:rPr lang="ru-RU" b="1" i="1" dirty="0" smtClean="0"/>
              <a:t>МБОУ «Гимназия №10 ЗМР РТ»</a:t>
            </a:r>
            <a:endParaRPr lang="ru-RU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4327"/>
            <a:ext cx="12192000" cy="443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19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44" y="1"/>
            <a:ext cx="51435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408" y="1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48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12192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844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3700"/>
            <a:ext cx="10646300" cy="479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0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524000" y="5736566"/>
            <a:ext cx="9144000" cy="646980"/>
          </a:xfrm>
        </p:spPr>
        <p:txBody>
          <a:bodyPr/>
          <a:lstStyle/>
          <a:p>
            <a:r>
              <a:rPr lang="ru-RU" b="1" dirty="0" smtClean="0"/>
              <a:t>Участники Всероссийских игр по </a:t>
            </a:r>
            <a:r>
              <a:rPr lang="ru-RU" b="1" dirty="0" err="1" smtClean="0"/>
              <a:t>Фиджитал</a:t>
            </a:r>
            <a:r>
              <a:rPr lang="ru-RU" b="1" dirty="0" smtClean="0"/>
              <a:t> футболу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272" y="243054"/>
            <a:ext cx="9575869" cy="538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20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12192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09" y="1758350"/>
            <a:ext cx="5347658" cy="3565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653" y="188103"/>
            <a:ext cx="4226224" cy="2765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796" y="3915553"/>
            <a:ext cx="4226224" cy="281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45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7" y="1200678"/>
            <a:ext cx="6176513" cy="41176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977" y="0"/>
            <a:ext cx="4710023" cy="31131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977" y="3679333"/>
            <a:ext cx="4710023" cy="314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733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</Words>
  <Application>Microsoft Office PowerPoint</Application>
  <PresentationFormat>Широкоэкранный</PresentationFormat>
  <Paragraphs>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Школьный спортивный клуб «Импульс» МБОУ «Гимназия №10 ЗМР РТ»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спортивный клуб «Импульс» МБОУ «Гимназия №10 ЗМР РТ»</dc:title>
  <dc:creator>гимназия 10</dc:creator>
  <cp:lastModifiedBy>гимназия 10</cp:lastModifiedBy>
  <cp:revision>2</cp:revision>
  <dcterms:created xsi:type="dcterms:W3CDTF">2021-02-01T08:35:39Z</dcterms:created>
  <dcterms:modified xsi:type="dcterms:W3CDTF">2025-01-14T14:08:32Z</dcterms:modified>
</cp:coreProperties>
</file>