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pptx" ContentType="application/vnd.openxmlformats-officedocument.presentationml.presentation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6"/>
  </p:notesMasterIdLst>
  <p:sldIdLst>
    <p:sldId id="257" r:id="rId2"/>
    <p:sldId id="312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92" r:id="rId29"/>
    <p:sldId id="293" r:id="rId30"/>
    <p:sldId id="294" r:id="rId31"/>
    <p:sldId id="295" r:id="rId32"/>
    <p:sldId id="296" r:id="rId33"/>
    <p:sldId id="298" r:id="rId34"/>
    <p:sldId id="299" r:id="rId35"/>
    <p:sldId id="300" r:id="rId36"/>
    <p:sldId id="291" r:id="rId37"/>
    <p:sldId id="287" r:id="rId38"/>
    <p:sldId id="288" r:id="rId39"/>
    <p:sldId id="305" r:id="rId40"/>
    <p:sldId id="306" r:id="rId41"/>
    <p:sldId id="307" r:id="rId42"/>
    <p:sldId id="301" r:id="rId43"/>
    <p:sldId id="311" r:id="rId44"/>
    <p:sldId id="289" r:id="rId45"/>
    <p:sldId id="302" r:id="rId46"/>
    <p:sldId id="303" r:id="rId47"/>
    <p:sldId id="304" r:id="rId48"/>
    <p:sldId id="308" r:id="rId49"/>
    <p:sldId id="309" r:id="rId50"/>
    <p:sldId id="310" r:id="rId51"/>
    <p:sldId id="283" r:id="rId52"/>
    <p:sldId id="284" r:id="rId53"/>
    <p:sldId id="285" r:id="rId54"/>
    <p:sldId id="286" r:id="rId5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9F59371-61A6-492C-BCBF-B78F7FBA8B9B}" type="doc">
      <dgm:prSet loTypeId="urn:microsoft.com/office/officeart/2005/8/layout/default#1" loCatId="list" qsTypeId="urn:microsoft.com/office/officeart/2005/8/quickstyle/3d2" qsCatId="3D" csTypeId="urn:microsoft.com/office/officeart/2005/8/colors/accent5_2" csCatId="accent5" phldr="1"/>
      <dgm:spPr/>
      <dgm:t>
        <a:bodyPr/>
        <a:lstStyle/>
        <a:p>
          <a:endParaRPr lang="ru-RU"/>
        </a:p>
      </dgm:t>
    </dgm:pt>
    <dgm:pt modelId="{99E52B2A-B23C-4997-9A28-FEC858205E06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dirty="0" smtClean="0">
              <a:solidFill>
                <a:schemeClr val="tx1"/>
              </a:solidFill>
            </a:rPr>
            <a:t>Учебный план</a:t>
          </a:r>
        </a:p>
        <a:p>
          <a:pPr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dirty="0">
            <a:solidFill>
              <a:schemeClr val="tx1"/>
            </a:solidFill>
          </a:endParaRPr>
        </a:p>
      </dgm:t>
    </dgm:pt>
    <dgm:pt modelId="{43954617-6E8A-4B34-ADFC-AAF8309EA401}" type="parTrans" cxnId="{6DE4A39A-2831-42A7-9CA7-0175E977DF61}">
      <dgm:prSet/>
      <dgm:spPr/>
      <dgm:t>
        <a:bodyPr/>
        <a:lstStyle/>
        <a:p>
          <a:endParaRPr lang="ru-RU" sz="900" b="1">
            <a:solidFill>
              <a:schemeClr val="tx1"/>
            </a:solidFill>
          </a:endParaRPr>
        </a:p>
      </dgm:t>
    </dgm:pt>
    <dgm:pt modelId="{3E66C236-BF52-432A-B043-4CBDD4C84388}" type="sibTrans" cxnId="{6DE4A39A-2831-42A7-9CA7-0175E977DF61}">
      <dgm:prSet/>
      <dgm:spPr/>
      <dgm:t>
        <a:bodyPr/>
        <a:lstStyle/>
        <a:p>
          <a:endParaRPr lang="ru-RU" sz="900" b="1">
            <a:solidFill>
              <a:schemeClr val="tx1"/>
            </a:solidFill>
          </a:endParaRPr>
        </a:p>
      </dgm:t>
    </dgm:pt>
    <dgm:pt modelId="{722BACB3-16E6-4A57-9E69-18761708DE18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dirty="0" err="1" smtClean="0">
              <a:solidFill>
                <a:schemeClr val="tx1"/>
              </a:solidFill>
            </a:rPr>
            <a:t>Тарифи-кация</a:t>
          </a:r>
          <a:endParaRPr lang="ru-RU" sz="2000" b="1" dirty="0" smtClean="0">
            <a:solidFill>
              <a:schemeClr val="tx1"/>
            </a:solidFill>
          </a:endParaRPr>
        </a:p>
        <a:p>
          <a:pPr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dirty="0">
            <a:solidFill>
              <a:schemeClr val="tx1"/>
            </a:solidFill>
          </a:endParaRPr>
        </a:p>
      </dgm:t>
    </dgm:pt>
    <dgm:pt modelId="{E9D1F661-48AF-4CFF-A9E0-C54541373959}" type="parTrans" cxnId="{77667470-4F11-44E1-A20E-F28BB9F92EC6}">
      <dgm:prSet/>
      <dgm:spPr/>
      <dgm:t>
        <a:bodyPr/>
        <a:lstStyle/>
        <a:p>
          <a:endParaRPr lang="ru-RU" sz="900" b="1">
            <a:solidFill>
              <a:schemeClr val="tx1"/>
            </a:solidFill>
          </a:endParaRPr>
        </a:p>
      </dgm:t>
    </dgm:pt>
    <dgm:pt modelId="{F88F1A7E-E166-48C8-AE2D-98191DDA8E33}" type="sibTrans" cxnId="{77667470-4F11-44E1-A20E-F28BB9F92EC6}">
      <dgm:prSet/>
      <dgm:spPr/>
      <dgm:t>
        <a:bodyPr/>
        <a:lstStyle/>
        <a:p>
          <a:endParaRPr lang="ru-RU" sz="900" b="1">
            <a:solidFill>
              <a:schemeClr val="tx1"/>
            </a:solidFill>
          </a:endParaRPr>
        </a:p>
      </dgm:t>
    </dgm:pt>
    <dgm:pt modelId="{168FABC8-A1B1-4A1C-8F33-96874151A015}">
      <dgm:prSet phldrT="[Текст]" custT="1"/>
      <dgm:spPr/>
      <dgm:t>
        <a:bodyPr/>
        <a:lstStyle/>
        <a:p>
          <a:r>
            <a:rPr lang="ru-RU" sz="2000" b="1" smtClean="0">
              <a:solidFill>
                <a:schemeClr val="tx1"/>
              </a:solidFill>
            </a:rPr>
            <a:t>Контроль и организация ОГЭ, ЕГЭ</a:t>
          </a:r>
          <a:endParaRPr lang="ru-RU" sz="2000" b="1" dirty="0">
            <a:solidFill>
              <a:schemeClr val="tx1"/>
            </a:solidFill>
          </a:endParaRPr>
        </a:p>
      </dgm:t>
    </dgm:pt>
    <dgm:pt modelId="{4FA77644-F60E-4E02-AC89-B65883952A2F}" type="parTrans" cxnId="{EFB7BF53-DA50-40AD-B15D-6B531FE50704}">
      <dgm:prSet/>
      <dgm:spPr/>
      <dgm:t>
        <a:bodyPr/>
        <a:lstStyle/>
        <a:p>
          <a:endParaRPr lang="ru-RU" sz="900" b="1">
            <a:solidFill>
              <a:schemeClr val="tx1"/>
            </a:solidFill>
          </a:endParaRPr>
        </a:p>
      </dgm:t>
    </dgm:pt>
    <dgm:pt modelId="{2894B617-4050-411E-8EBF-46198E938B40}" type="sibTrans" cxnId="{EFB7BF53-DA50-40AD-B15D-6B531FE50704}">
      <dgm:prSet/>
      <dgm:spPr/>
      <dgm:t>
        <a:bodyPr/>
        <a:lstStyle/>
        <a:p>
          <a:endParaRPr lang="ru-RU" sz="900" b="1">
            <a:solidFill>
              <a:schemeClr val="tx1"/>
            </a:solidFill>
          </a:endParaRPr>
        </a:p>
      </dgm:t>
    </dgm:pt>
    <dgm:pt modelId="{A139FFF2-695F-429B-8835-46D1F69475DF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Надомное обучение</a:t>
          </a:r>
          <a:endParaRPr lang="ru-RU" sz="2000" b="1" dirty="0">
            <a:solidFill>
              <a:schemeClr val="tx1"/>
            </a:solidFill>
          </a:endParaRPr>
        </a:p>
      </dgm:t>
    </dgm:pt>
    <dgm:pt modelId="{EE51C523-F125-424C-BA2A-D6370E3CC7BF}" type="parTrans" cxnId="{B4D692EC-DDB1-4AE8-8AAB-99BA8A8EA5F3}">
      <dgm:prSet/>
      <dgm:spPr/>
      <dgm:t>
        <a:bodyPr/>
        <a:lstStyle/>
        <a:p>
          <a:endParaRPr lang="ru-RU" sz="900" b="1">
            <a:solidFill>
              <a:schemeClr val="tx1"/>
            </a:solidFill>
          </a:endParaRPr>
        </a:p>
      </dgm:t>
    </dgm:pt>
    <dgm:pt modelId="{4C953481-E123-46B8-9853-BABCD6D5954E}" type="sibTrans" cxnId="{B4D692EC-DDB1-4AE8-8AAB-99BA8A8EA5F3}">
      <dgm:prSet/>
      <dgm:spPr/>
      <dgm:t>
        <a:bodyPr/>
        <a:lstStyle/>
        <a:p>
          <a:endParaRPr lang="ru-RU" sz="900" b="1">
            <a:solidFill>
              <a:schemeClr val="tx1"/>
            </a:solidFill>
          </a:endParaRPr>
        </a:p>
      </dgm:t>
    </dgm:pt>
    <dgm:pt modelId="{9C8B83C4-B2FF-4A2C-A31B-8BA78586C784}">
      <dgm:prSet phldrT="[Текст]" custT="1"/>
      <dgm:spPr/>
      <dgm:t>
        <a:bodyPr/>
        <a:lstStyle/>
        <a:p>
          <a:r>
            <a:rPr lang="ru-RU" sz="1200" b="1" dirty="0" smtClean="0">
              <a:solidFill>
                <a:schemeClr val="tx1"/>
              </a:solidFill>
            </a:rPr>
            <a:t>Контроль за проведением медосмотра учащихся и педагогических работников</a:t>
          </a:r>
          <a:endParaRPr lang="ru-RU" sz="1200" b="1" dirty="0">
            <a:solidFill>
              <a:schemeClr val="tx1"/>
            </a:solidFill>
          </a:endParaRPr>
        </a:p>
      </dgm:t>
    </dgm:pt>
    <dgm:pt modelId="{F99DC03C-B966-4EAF-89F9-9077EB21A1FB}" type="parTrans" cxnId="{BEE648D1-3E1B-4E4B-A9BB-5558DF13C641}">
      <dgm:prSet/>
      <dgm:spPr/>
      <dgm:t>
        <a:bodyPr/>
        <a:lstStyle/>
        <a:p>
          <a:endParaRPr lang="ru-RU" sz="900" b="1">
            <a:solidFill>
              <a:schemeClr val="tx1"/>
            </a:solidFill>
          </a:endParaRPr>
        </a:p>
      </dgm:t>
    </dgm:pt>
    <dgm:pt modelId="{B3358990-4810-4555-AD0A-AF14444A989B}" type="sibTrans" cxnId="{BEE648D1-3E1B-4E4B-A9BB-5558DF13C641}">
      <dgm:prSet/>
      <dgm:spPr/>
      <dgm:t>
        <a:bodyPr/>
        <a:lstStyle/>
        <a:p>
          <a:endParaRPr lang="ru-RU" sz="900" b="1">
            <a:solidFill>
              <a:schemeClr val="tx1"/>
            </a:solidFill>
          </a:endParaRPr>
        </a:p>
      </dgm:t>
    </dgm:pt>
    <dgm:pt modelId="{0022AC09-68B6-4B5B-B605-B2EF2315434A}">
      <dgm:prSet phldrT="[Текст]" custT="1"/>
      <dgm:spPr/>
      <dgm:t>
        <a:bodyPr/>
        <a:lstStyle/>
        <a:p>
          <a:r>
            <a:rPr lang="ru-RU" sz="2800" b="1" dirty="0" smtClean="0">
              <a:solidFill>
                <a:schemeClr val="tx1"/>
              </a:solidFill>
            </a:rPr>
            <a:t>ВСОКО</a:t>
          </a:r>
          <a:endParaRPr lang="ru-RU" sz="2800" b="1" dirty="0">
            <a:solidFill>
              <a:schemeClr val="tx1"/>
            </a:solidFill>
          </a:endParaRPr>
        </a:p>
      </dgm:t>
    </dgm:pt>
    <dgm:pt modelId="{8035A631-4D9D-4E16-91D4-3102A6D2CDAA}" type="parTrans" cxnId="{909EB8D1-8B6E-4B07-BE8D-B6633E4A8784}">
      <dgm:prSet/>
      <dgm:spPr/>
      <dgm:t>
        <a:bodyPr/>
        <a:lstStyle/>
        <a:p>
          <a:endParaRPr lang="ru-RU" sz="900" b="1">
            <a:solidFill>
              <a:schemeClr val="tx1"/>
            </a:solidFill>
          </a:endParaRPr>
        </a:p>
      </dgm:t>
    </dgm:pt>
    <dgm:pt modelId="{177C7501-C418-4ABF-8D34-AD9A37B9C416}" type="sibTrans" cxnId="{909EB8D1-8B6E-4B07-BE8D-B6633E4A8784}">
      <dgm:prSet/>
      <dgm:spPr/>
      <dgm:t>
        <a:bodyPr/>
        <a:lstStyle/>
        <a:p>
          <a:endParaRPr lang="ru-RU" sz="900" b="1">
            <a:solidFill>
              <a:schemeClr val="tx1"/>
            </a:solidFill>
          </a:endParaRPr>
        </a:p>
      </dgm:t>
    </dgm:pt>
    <dgm:pt modelId="{E2F0D870-D7CC-44E8-8EC3-E4D7136045DD}">
      <dgm:prSet phldrT="[Текст]" custT="1"/>
      <dgm:spPr/>
      <dgm:t>
        <a:bodyPr/>
        <a:lstStyle/>
        <a:p>
          <a:r>
            <a:rPr lang="ru-RU" sz="2800" b="1" dirty="0" smtClean="0">
              <a:solidFill>
                <a:schemeClr val="tx1"/>
              </a:solidFill>
            </a:rPr>
            <a:t>ВШК</a:t>
          </a:r>
          <a:endParaRPr lang="ru-RU" sz="2800" b="1" dirty="0">
            <a:solidFill>
              <a:schemeClr val="tx1"/>
            </a:solidFill>
          </a:endParaRPr>
        </a:p>
      </dgm:t>
    </dgm:pt>
    <dgm:pt modelId="{73D9497A-1CFC-4DE3-B4DF-7231C28FC1C9}" type="parTrans" cxnId="{53678EA0-6DDA-4596-AF5A-3E0AAD1A3E15}">
      <dgm:prSet/>
      <dgm:spPr/>
      <dgm:t>
        <a:bodyPr/>
        <a:lstStyle/>
        <a:p>
          <a:endParaRPr lang="ru-RU" sz="900" b="1">
            <a:solidFill>
              <a:schemeClr val="tx1"/>
            </a:solidFill>
          </a:endParaRPr>
        </a:p>
      </dgm:t>
    </dgm:pt>
    <dgm:pt modelId="{F20725D4-80FF-4282-9A3F-EED41B0590EB}" type="sibTrans" cxnId="{53678EA0-6DDA-4596-AF5A-3E0AAD1A3E15}">
      <dgm:prSet/>
      <dgm:spPr/>
      <dgm:t>
        <a:bodyPr/>
        <a:lstStyle/>
        <a:p>
          <a:endParaRPr lang="ru-RU" sz="900" b="1">
            <a:solidFill>
              <a:schemeClr val="tx1"/>
            </a:solidFill>
          </a:endParaRPr>
        </a:p>
      </dgm:t>
    </dgm:pt>
    <dgm:pt modelId="{A6AED494-90B1-457D-A84C-BB0196CBBC5E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tx1"/>
              </a:solidFill>
            </a:rPr>
            <a:t>Документы строгой отчётности</a:t>
          </a:r>
          <a:endParaRPr lang="ru-RU" sz="1600" b="1" dirty="0">
            <a:solidFill>
              <a:schemeClr val="tx1"/>
            </a:solidFill>
          </a:endParaRPr>
        </a:p>
      </dgm:t>
    </dgm:pt>
    <dgm:pt modelId="{4E071AFF-BC8F-4E5D-A6AF-38FE80D9ABCB}" type="parTrans" cxnId="{9865DD0E-BF5B-4D71-82A9-5812FC44C95A}">
      <dgm:prSet/>
      <dgm:spPr/>
      <dgm:t>
        <a:bodyPr/>
        <a:lstStyle/>
        <a:p>
          <a:endParaRPr lang="ru-RU" sz="900" b="1">
            <a:solidFill>
              <a:schemeClr val="tx1"/>
            </a:solidFill>
          </a:endParaRPr>
        </a:p>
      </dgm:t>
    </dgm:pt>
    <dgm:pt modelId="{DFD39062-6357-410D-B84A-75384C5D7EEE}" type="sibTrans" cxnId="{9865DD0E-BF5B-4D71-82A9-5812FC44C95A}">
      <dgm:prSet/>
      <dgm:spPr/>
      <dgm:t>
        <a:bodyPr/>
        <a:lstStyle/>
        <a:p>
          <a:endParaRPr lang="ru-RU" sz="900" b="1">
            <a:solidFill>
              <a:schemeClr val="tx1"/>
            </a:solidFill>
          </a:endParaRPr>
        </a:p>
      </dgm:t>
    </dgm:pt>
    <dgm:pt modelId="{AA9B343C-D2FA-4DF6-ABCC-C744BFA063A7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tx1"/>
              </a:solidFill>
            </a:rPr>
            <a:t>Контроль за организацией питания учащихся</a:t>
          </a:r>
          <a:endParaRPr lang="ru-RU" sz="1600" b="1" dirty="0">
            <a:solidFill>
              <a:schemeClr val="tx1"/>
            </a:solidFill>
          </a:endParaRPr>
        </a:p>
      </dgm:t>
    </dgm:pt>
    <dgm:pt modelId="{42AD20D9-C025-4307-BEC3-91D2623094FC}" type="parTrans" cxnId="{506429EA-0E4C-435B-839E-72CACCC6B007}">
      <dgm:prSet/>
      <dgm:spPr/>
      <dgm:t>
        <a:bodyPr/>
        <a:lstStyle/>
        <a:p>
          <a:endParaRPr lang="ru-RU" sz="900" b="1">
            <a:solidFill>
              <a:schemeClr val="tx1"/>
            </a:solidFill>
          </a:endParaRPr>
        </a:p>
      </dgm:t>
    </dgm:pt>
    <dgm:pt modelId="{204B6A2D-EF71-4697-B639-CABDD949E7FF}" type="sibTrans" cxnId="{506429EA-0E4C-435B-839E-72CACCC6B007}">
      <dgm:prSet/>
      <dgm:spPr/>
      <dgm:t>
        <a:bodyPr/>
        <a:lstStyle/>
        <a:p>
          <a:endParaRPr lang="ru-RU" sz="900" b="1">
            <a:solidFill>
              <a:schemeClr val="tx1"/>
            </a:solidFill>
          </a:endParaRPr>
        </a:p>
      </dgm:t>
    </dgm:pt>
    <dgm:pt modelId="{7CD72D35-7357-478E-A6FD-3CFB4A09078B}">
      <dgm:prSet phldrT="[Текст]" custT="1"/>
      <dgm:spPr/>
      <dgm:t>
        <a:bodyPr/>
        <a:lstStyle/>
        <a:p>
          <a:r>
            <a:rPr lang="ru-RU" sz="1600" b="1" smtClean="0">
              <a:solidFill>
                <a:schemeClr val="tx1"/>
              </a:solidFill>
            </a:rPr>
            <a:t>Отчеты по выполнению качества образования</a:t>
          </a:r>
          <a:endParaRPr lang="ru-RU" sz="2800" b="1" dirty="0">
            <a:solidFill>
              <a:schemeClr val="tx1"/>
            </a:solidFill>
          </a:endParaRPr>
        </a:p>
      </dgm:t>
    </dgm:pt>
    <dgm:pt modelId="{3285D252-B26C-4511-9B68-0CEAA5173B2A}" type="parTrans" cxnId="{8BD0C0DD-9062-441E-9A04-E308940FFEB4}">
      <dgm:prSet/>
      <dgm:spPr/>
      <dgm:t>
        <a:bodyPr/>
        <a:lstStyle/>
        <a:p>
          <a:endParaRPr lang="ru-RU" sz="900" b="1">
            <a:solidFill>
              <a:schemeClr val="tx1"/>
            </a:solidFill>
          </a:endParaRPr>
        </a:p>
      </dgm:t>
    </dgm:pt>
    <dgm:pt modelId="{F662A0EE-4466-4B99-A34F-D9A83B072270}" type="sibTrans" cxnId="{8BD0C0DD-9062-441E-9A04-E308940FFEB4}">
      <dgm:prSet/>
      <dgm:spPr/>
      <dgm:t>
        <a:bodyPr/>
        <a:lstStyle/>
        <a:p>
          <a:endParaRPr lang="ru-RU" sz="900" b="1">
            <a:solidFill>
              <a:schemeClr val="tx1"/>
            </a:solidFill>
          </a:endParaRPr>
        </a:p>
      </dgm:t>
    </dgm:pt>
    <dgm:pt modelId="{31B0A659-455C-44A8-A237-AAA81591FE14}" type="pres">
      <dgm:prSet presAssocID="{59F59371-61A6-492C-BCBF-B78F7FBA8B9B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EE97F52-592F-46AD-9535-9FD09FC35752}" type="pres">
      <dgm:prSet presAssocID="{99E52B2A-B23C-4997-9A28-FEC858205E06}" presName="node" presStyleLbl="node1" presStyleIdx="0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23C13B-217C-4599-8BB5-0894A058AF26}" type="pres">
      <dgm:prSet presAssocID="{3E66C236-BF52-432A-B043-4CBDD4C84388}" presName="sibTrans" presStyleCnt="0"/>
      <dgm:spPr/>
    </dgm:pt>
    <dgm:pt modelId="{948B6510-2A3A-4A62-9F5B-2B59109BEFF6}" type="pres">
      <dgm:prSet presAssocID="{722BACB3-16E6-4A57-9E69-18761708DE18}" presName="node" presStyleLbl="node1" presStyleIdx="1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AF2506-6EE0-4C3D-8C9F-661A23BE086F}" type="pres">
      <dgm:prSet presAssocID="{F88F1A7E-E166-48C8-AE2D-98191DDA8E33}" presName="sibTrans" presStyleCnt="0"/>
      <dgm:spPr/>
    </dgm:pt>
    <dgm:pt modelId="{3FF22B1D-9C40-4579-B69F-E42F12E34212}" type="pres">
      <dgm:prSet presAssocID="{E2F0D870-D7CC-44E8-8EC3-E4D7136045DD}" presName="node" presStyleLbl="node1" presStyleIdx="2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87E8CE-ACD2-446F-9CE3-1383670A685A}" type="pres">
      <dgm:prSet presAssocID="{F20725D4-80FF-4282-9A3F-EED41B0590EB}" presName="sibTrans" presStyleCnt="0"/>
      <dgm:spPr/>
    </dgm:pt>
    <dgm:pt modelId="{CFE82E17-6B39-46C3-8C86-427FF7F5F895}" type="pres">
      <dgm:prSet presAssocID="{7CD72D35-7357-478E-A6FD-3CFB4A09078B}" presName="node" presStyleLbl="node1" presStyleIdx="3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EB1BCA-5501-443F-BA70-B01A5F00CC9B}" type="pres">
      <dgm:prSet presAssocID="{F662A0EE-4466-4B99-A34F-D9A83B072270}" presName="sibTrans" presStyleCnt="0"/>
      <dgm:spPr/>
    </dgm:pt>
    <dgm:pt modelId="{8050D7BA-AF4E-4D51-B65D-B41237675A9B}" type="pres">
      <dgm:prSet presAssocID="{0022AC09-68B6-4B5B-B605-B2EF2315434A}" presName="node" presStyleLbl="node1" presStyleIdx="4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5A4927-5A9D-46BF-B9A3-FFDA5388DD6E}" type="pres">
      <dgm:prSet presAssocID="{177C7501-C418-4ABF-8D34-AD9A37B9C416}" presName="sibTrans" presStyleCnt="0"/>
      <dgm:spPr/>
    </dgm:pt>
    <dgm:pt modelId="{354719F7-E619-416D-AE02-8C9BE3AEB749}" type="pres">
      <dgm:prSet presAssocID="{168FABC8-A1B1-4A1C-8F33-96874151A015}" presName="node" presStyleLbl="node1" presStyleIdx="5" presStyleCnt="10" custScaleX="1092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06B692-BB84-4F3D-96A7-793CE9EC6FBB}" type="pres">
      <dgm:prSet presAssocID="{2894B617-4050-411E-8EBF-46198E938B40}" presName="sibTrans" presStyleCnt="0"/>
      <dgm:spPr/>
    </dgm:pt>
    <dgm:pt modelId="{0F48C31D-3679-446D-B4DC-D9A16EBC5E9A}" type="pres">
      <dgm:prSet presAssocID="{A139FFF2-695F-429B-8835-46D1F69475DF}" presName="node" presStyleLbl="node1" presStyleIdx="6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9EF5C5-9C38-4E0F-AFE9-6969156DBE14}" type="pres">
      <dgm:prSet presAssocID="{4C953481-E123-46B8-9853-BABCD6D5954E}" presName="sibTrans" presStyleCnt="0"/>
      <dgm:spPr/>
    </dgm:pt>
    <dgm:pt modelId="{20EF9FB1-D636-426F-B47B-085528104907}" type="pres">
      <dgm:prSet presAssocID="{A6AED494-90B1-457D-A84C-BB0196CBBC5E}" presName="node" presStyleLbl="node1" presStyleIdx="7" presStyleCnt="10" custLinFactNeighborX="2819" custLinFactNeighborY="-67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8D67FC-BA82-4193-B3BC-A8B113B512F2}" type="pres">
      <dgm:prSet presAssocID="{DFD39062-6357-410D-B84A-75384C5D7EEE}" presName="sibTrans" presStyleCnt="0"/>
      <dgm:spPr/>
    </dgm:pt>
    <dgm:pt modelId="{3A609FA3-61C5-4139-BF36-960679846F6C}" type="pres">
      <dgm:prSet presAssocID="{9C8B83C4-B2FF-4A2C-A31B-8BA78586C784}" presName="node" presStyleLbl="node1" presStyleIdx="8" presStyleCnt="10" custScaleX="1201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83E68F-8A2A-4039-AAD1-AE1CDEE5A598}" type="pres">
      <dgm:prSet presAssocID="{B3358990-4810-4555-AD0A-AF14444A989B}" presName="sibTrans" presStyleCnt="0"/>
      <dgm:spPr/>
    </dgm:pt>
    <dgm:pt modelId="{27CC7BBA-6DE5-4862-838D-E07AAA41A764}" type="pres">
      <dgm:prSet presAssocID="{AA9B343C-D2FA-4DF6-ABCC-C744BFA063A7}" presName="node" presStyleLbl="node1" presStyleIdx="9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59E1E67-ECAA-4379-80AE-FAB2DE8BCC8B}" type="presOf" srcId="{168FABC8-A1B1-4A1C-8F33-96874151A015}" destId="{354719F7-E619-416D-AE02-8C9BE3AEB749}" srcOrd="0" destOrd="0" presId="urn:microsoft.com/office/officeart/2005/8/layout/default#1"/>
    <dgm:cxn modelId="{B4D692EC-DDB1-4AE8-8AAB-99BA8A8EA5F3}" srcId="{59F59371-61A6-492C-BCBF-B78F7FBA8B9B}" destId="{A139FFF2-695F-429B-8835-46D1F69475DF}" srcOrd="6" destOrd="0" parTransId="{EE51C523-F125-424C-BA2A-D6370E3CC7BF}" sibTransId="{4C953481-E123-46B8-9853-BABCD6D5954E}"/>
    <dgm:cxn modelId="{9865DD0E-BF5B-4D71-82A9-5812FC44C95A}" srcId="{59F59371-61A6-492C-BCBF-B78F7FBA8B9B}" destId="{A6AED494-90B1-457D-A84C-BB0196CBBC5E}" srcOrd="7" destOrd="0" parTransId="{4E071AFF-BC8F-4E5D-A6AF-38FE80D9ABCB}" sibTransId="{DFD39062-6357-410D-B84A-75384C5D7EEE}"/>
    <dgm:cxn modelId="{909EB8D1-8B6E-4B07-BE8D-B6633E4A8784}" srcId="{59F59371-61A6-492C-BCBF-B78F7FBA8B9B}" destId="{0022AC09-68B6-4B5B-B605-B2EF2315434A}" srcOrd="4" destOrd="0" parTransId="{8035A631-4D9D-4E16-91D4-3102A6D2CDAA}" sibTransId="{177C7501-C418-4ABF-8D34-AD9A37B9C416}"/>
    <dgm:cxn modelId="{53678EA0-6DDA-4596-AF5A-3E0AAD1A3E15}" srcId="{59F59371-61A6-492C-BCBF-B78F7FBA8B9B}" destId="{E2F0D870-D7CC-44E8-8EC3-E4D7136045DD}" srcOrd="2" destOrd="0" parTransId="{73D9497A-1CFC-4DE3-B4DF-7231C28FC1C9}" sibTransId="{F20725D4-80FF-4282-9A3F-EED41B0590EB}"/>
    <dgm:cxn modelId="{7F79971F-ABF2-4F54-B818-BB4EBD9F6766}" type="presOf" srcId="{722BACB3-16E6-4A57-9E69-18761708DE18}" destId="{948B6510-2A3A-4A62-9F5B-2B59109BEFF6}" srcOrd="0" destOrd="0" presId="urn:microsoft.com/office/officeart/2005/8/layout/default#1"/>
    <dgm:cxn modelId="{3E9C173F-A63D-40C6-9351-C7625A5ECB69}" type="presOf" srcId="{A139FFF2-695F-429B-8835-46D1F69475DF}" destId="{0F48C31D-3679-446D-B4DC-D9A16EBC5E9A}" srcOrd="0" destOrd="0" presId="urn:microsoft.com/office/officeart/2005/8/layout/default#1"/>
    <dgm:cxn modelId="{1E6925D7-3C3F-4CA2-B785-8D179B799A27}" type="presOf" srcId="{A6AED494-90B1-457D-A84C-BB0196CBBC5E}" destId="{20EF9FB1-D636-426F-B47B-085528104907}" srcOrd="0" destOrd="0" presId="urn:microsoft.com/office/officeart/2005/8/layout/default#1"/>
    <dgm:cxn modelId="{F4225196-5AE6-4D8E-83E1-CB00AE93ED80}" type="presOf" srcId="{0022AC09-68B6-4B5B-B605-B2EF2315434A}" destId="{8050D7BA-AF4E-4D51-B65D-B41237675A9B}" srcOrd="0" destOrd="0" presId="urn:microsoft.com/office/officeart/2005/8/layout/default#1"/>
    <dgm:cxn modelId="{3CEA4D95-0045-4C58-8BAB-CD4D5A0E3024}" type="presOf" srcId="{99E52B2A-B23C-4997-9A28-FEC858205E06}" destId="{9EE97F52-592F-46AD-9535-9FD09FC35752}" srcOrd="0" destOrd="0" presId="urn:microsoft.com/office/officeart/2005/8/layout/default#1"/>
    <dgm:cxn modelId="{CFD1D137-40D1-4C48-BE17-8A9AF008D750}" type="presOf" srcId="{59F59371-61A6-492C-BCBF-B78F7FBA8B9B}" destId="{31B0A659-455C-44A8-A237-AAA81591FE14}" srcOrd="0" destOrd="0" presId="urn:microsoft.com/office/officeart/2005/8/layout/default#1"/>
    <dgm:cxn modelId="{00688659-FBB5-4AD4-B5AD-77A7A62744EB}" type="presOf" srcId="{AA9B343C-D2FA-4DF6-ABCC-C744BFA063A7}" destId="{27CC7BBA-6DE5-4862-838D-E07AAA41A764}" srcOrd="0" destOrd="0" presId="urn:microsoft.com/office/officeart/2005/8/layout/default#1"/>
    <dgm:cxn modelId="{BEE648D1-3E1B-4E4B-A9BB-5558DF13C641}" srcId="{59F59371-61A6-492C-BCBF-B78F7FBA8B9B}" destId="{9C8B83C4-B2FF-4A2C-A31B-8BA78586C784}" srcOrd="8" destOrd="0" parTransId="{F99DC03C-B966-4EAF-89F9-9077EB21A1FB}" sibTransId="{B3358990-4810-4555-AD0A-AF14444A989B}"/>
    <dgm:cxn modelId="{77667470-4F11-44E1-A20E-F28BB9F92EC6}" srcId="{59F59371-61A6-492C-BCBF-B78F7FBA8B9B}" destId="{722BACB3-16E6-4A57-9E69-18761708DE18}" srcOrd="1" destOrd="0" parTransId="{E9D1F661-48AF-4CFF-A9E0-C54541373959}" sibTransId="{F88F1A7E-E166-48C8-AE2D-98191DDA8E33}"/>
    <dgm:cxn modelId="{53458C05-FBD5-4389-A03A-07E72A0D9AB7}" type="presOf" srcId="{7CD72D35-7357-478E-A6FD-3CFB4A09078B}" destId="{CFE82E17-6B39-46C3-8C86-427FF7F5F895}" srcOrd="0" destOrd="0" presId="urn:microsoft.com/office/officeart/2005/8/layout/default#1"/>
    <dgm:cxn modelId="{2E1C48FE-A29B-46A0-9884-36768A14DE3B}" type="presOf" srcId="{9C8B83C4-B2FF-4A2C-A31B-8BA78586C784}" destId="{3A609FA3-61C5-4139-BF36-960679846F6C}" srcOrd="0" destOrd="0" presId="urn:microsoft.com/office/officeart/2005/8/layout/default#1"/>
    <dgm:cxn modelId="{EFB7BF53-DA50-40AD-B15D-6B531FE50704}" srcId="{59F59371-61A6-492C-BCBF-B78F7FBA8B9B}" destId="{168FABC8-A1B1-4A1C-8F33-96874151A015}" srcOrd="5" destOrd="0" parTransId="{4FA77644-F60E-4E02-AC89-B65883952A2F}" sibTransId="{2894B617-4050-411E-8EBF-46198E938B40}"/>
    <dgm:cxn modelId="{1FD9C76C-BA8A-4A23-928B-DF4A85A636B9}" type="presOf" srcId="{E2F0D870-D7CC-44E8-8EC3-E4D7136045DD}" destId="{3FF22B1D-9C40-4579-B69F-E42F12E34212}" srcOrd="0" destOrd="0" presId="urn:microsoft.com/office/officeart/2005/8/layout/default#1"/>
    <dgm:cxn modelId="{8BD0C0DD-9062-441E-9A04-E308940FFEB4}" srcId="{59F59371-61A6-492C-BCBF-B78F7FBA8B9B}" destId="{7CD72D35-7357-478E-A6FD-3CFB4A09078B}" srcOrd="3" destOrd="0" parTransId="{3285D252-B26C-4511-9B68-0CEAA5173B2A}" sibTransId="{F662A0EE-4466-4B99-A34F-D9A83B072270}"/>
    <dgm:cxn modelId="{6DE4A39A-2831-42A7-9CA7-0175E977DF61}" srcId="{59F59371-61A6-492C-BCBF-B78F7FBA8B9B}" destId="{99E52B2A-B23C-4997-9A28-FEC858205E06}" srcOrd="0" destOrd="0" parTransId="{43954617-6E8A-4B34-ADFC-AAF8309EA401}" sibTransId="{3E66C236-BF52-432A-B043-4CBDD4C84388}"/>
    <dgm:cxn modelId="{506429EA-0E4C-435B-839E-72CACCC6B007}" srcId="{59F59371-61A6-492C-BCBF-B78F7FBA8B9B}" destId="{AA9B343C-D2FA-4DF6-ABCC-C744BFA063A7}" srcOrd="9" destOrd="0" parTransId="{42AD20D9-C025-4307-BEC3-91D2623094FC}" sibTransId="{204B6A2D-EF71-4697-B639-CABDD949E7FF}"/>
    <dgm:cxn modelId="{123AB5E1-8946-4040-B9B2-25751544C11E}" type="presParOf" srcId="{31B0A659-455C-44A8-A237-AAA81591FE14}" destId="{9EE97F52-592F-46AD-9535-9FD09FC35752}" srcOrd="0" destOrd="0" presId="urn:microsoft.com/office/officeart/2005/8/layout/default#1"/>
    <dgm:cxn modelId="{DA976E56-3799-4D6E-9759-166FFE766E40}" type="presParOf" srcId="{31B0A659-455C-44A8-A237-AAA81591FE14}" destId="{C623C13B-217C-4599-8BB5-0894A058AF26}" srcOrd="1" destOrd="0" presId="urn:microsoft.com/office/officeart/2005/8/layout/default#1"/>
    <dgm:cxn modelId="{9BF29112-FF5B-4FDF-B942-B558707E1E86}" type="presParOf" srcId="{31B0A659-455C-44A8-A237-AAA81591FE14}" destId="{948B6510-2A3A-4A62-9F5B-2B59109BEFF6}" srcOrd="2" destOrd="0" presId="urn:microsoft.com/office/officeart/2005/8/layout/default#1"/>
    <dgm:cxn modelId="{23D4F9F0-479B-46B2-81B2-F5A263159167}" type="presParOf" srcId="{31B0A659-455C-44A8-A237-AAA81591FE14}" destId="{4EAF2506-6EE0-4C3D-8C9F-661A23BE086F}" srcOrd="3" destOrd="0" presId="urn:microsoft.com/office/officeart/2005/8/layout/default#1"/>
    <dgm:cxn modelId="{42E09D18-B2B3-4F43-B5A3-AAADD40CBD79}" type="presParOf" srcId="{31B0A659-455C-44A8-A237-AAA81591FE14}" destId="{3FF22B1D-9C40-4579-B69F-E42F12E34212}" srcOrd="4" destOrd="0" presId="urn:microsoft.com/office/officeart/2005/8/layout/default#1"/>
    <dgm:cxn modelId="{4477CAD6-FCBA-405B-83DF-73610ADB4780}" type="presParOf" srcId="{31B0A659-455C-44A8-A237-AAA81591FE14}" destId="{EF87E8CE-ACD2-446F-9CE3-1383670A685A}" srcOrd="5" destOrd="0" presId="urn:microsoft.com/office/officeart/2005/8/layout/default#1"/>
    <dgm:cxn modelId="{81E5F067-8AA0-40B0-BCD9-0A5C4CADF234}" type="presParOf" srcId="{31B0A659-455C-44A8-A237-AAA81591FE14}" destId="{CFE82E17-6B39-46C3-8C86-427FF7F5F895}" srcOrd="6" destOrd="0" presId="urn:microsoft.com/office/officeart/2005/8/layout/default#1"/>
    <dgm:cxn modelId="{91E725FE-794D-4FC8-AAD3-238A8B5871D6}" type="presParOf" srcId="{31B0A659-455C-44A8-A237-AAA81591FE14}" destId="{CBEB1BCA-5501-443F-BA70-B01A5F00CC9B}" srcOrd="7" destOrd="0" presId="urn:microsoft.com/office/officeart/2005/8/layout/default#1"/>
    <dgm:cxn modelId="{6CF9D6C1-6FE2-415F-BE82-39802F944F6B}" type="presParOf" srcId="{31B0A659-455C-44A8-A237-AAA81591FE14}" destId="{8050D7BA-AF4E-4D51-B65D-B41237675A9B}" srcOrd="8" destOrd="0" presId="urn:microsoft.com/office/officeart/2005/8/layout/default#1"/>
    <dgm:cxn modelId="{12B5EEE2-DE2D-4791-B3A7-0C0C78D7D148}" type="presParOf" srcId="{31B0A659-455C-44A8-A237-AAA81591FE14}" destId="{BD5A4927-5A9D-46BF-B9A3-FFDA5388DD6E}" srcOrd="9" destOrd="0" presId="urn:microsoft.com/office/officeart/2005/8/layout/default#1"/>
    <dgm:cxn modelId="{85568E73-43CF-4ECA-B79B-329014644716}" type="presParOf" srcId="{31B0A659-455C-44A8-A237-AAA81591FE14}" destId="{354719F7-E619-416D-AE02-8C9BE3AEB749}" srcOrd="10" destOrd="0" presId="urn:microsoft.com/office/officeart/2005/8/layout/default#1"/>
    <dgm:cxn modelId="{53675D17-78EB-4C2A-93B6-B90B3FAAA40E}" type="presParOf" srcId="{31B0A659-455C-44A8-A237-AAA81591FE14}" destId="{FA06B692-BB84-4F3D-96A7-793CE9EC6FBB}" srcOrd="11" destOrd="0" presId="urn:microsoft.com/office/officeart/2005/8/layout/default#1"/>
    <dgm:cxn modelId="{B0E3047D-38BC-490A-89F6-054D33A2739C}" type="presParOf" srcId="{31B0A659-455C-44A8-A237-AAA81591FE14}" destId="{0F48C31D-3679-446D-B4DC-D9A16EBC5E9A}" srcOrd="12" destOrd="0" presId="urn:microsoft.com/office/officeart/2005/8/layout/default#1"/>
    <dgm:cxn modelId="{06244E7E-6D1B-41C9-9D4A-3A99D872D877}" type="presParOf" srcId="{31B0A659-455C-44A8-A237-AAA81591FE14}" destId="{479EF5C5-9C38-4E0F-AFE9-6969156DBE14}" srcOrd="13" destOrd="0" presId="urn:microsoft.com/office/officeart/2005/8/layout/default#1"/>
    <dgm:cxn modelId="{57930243-AD35-4B9D-81B3-90F5B11DC1F5}" type="presParOf" srcId="{31B0A659-455C-44A8-A237-AAA81591FE14}" destId="{20EF9FB1-D636-426F-B47B-085528104907}" srcOrd="14" destOrd="0" presId="urn:microsoft.com/office/officeart/2005/8/layout/default#1"/>
    <dgm:cxn modelId="{1F132C6A-4AE4-4130-AF82-4DB13E8A7F0A}" type="presParOf" srcId="{31B0A659-455C-44A8-A237-AAA81591FE14}" destId="{4C8D67FC-BA82-4193-B3BC-A8B113B512F2}" srcOrd="15" destOrd="0" presId="urn:microsoft.com/office/officeart/2005/8/layout/default#1"/>
    <dgm:cxn modelId="{622061A1-394D-4327-AFF6-55C5CEBEF8C5}" type="presParOf" srcId="{31B0A659-455C-44A8-A237-AAA81591FE14}" destId="{3A609FA3-61C5-4139-BF36-960679846F6C}" srcOrd="16" destOrd="0" presId="urn:microsoft.com/office/officeart/2005/8/layout/default#1"/>
    <dgm:cxn modelId="{0692714A-1FFC-42C1-8BA7-E359E7AF4A3A}" type="presParOf" srcId="{31B0A659-455C-44A8-A237-AAA81591FE14}" destId="{8183E68F-8A2A-4039-AAD1-AE1CDEE5A598}" srcOrd="17" destOrd="0" presId="urn:microsoft.com/office/officeart/2005/8/layout/default#1"/>
    <dgm:cxn modelId="{9FC5C0CB-D969-4217-8E00-B9A0A6C3740B}" type="presParOf" srcId="{31B0A659-455C-44A8-A237-AAA81591FE14}" destId="{27CC7BBA-6DE5-4862-838D-E07AAA41A764}" srcOrd="18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9F59371-61A6-492C-BCBF-B78F7FBA8B9B}" type="doc">
      <dgm:prSet loTypeId="urn:microsoft.com/office/officeart/2005/8/layout/default#2" loCatId="list" qsTypeId="urn:microsoft.com/office/officeart/2005/8/quickstyle/3d2" qsCatId="3D" csTypeId="urn:microsoft.com/office/officeart/2005/8/colors/accent6_2" csCatId="accent6" phldr="1"/>
      <dgm:spPr/>
      <dgm:t>
        <a:bodyPr/>
        <a:lstStyle/>
        <a:p>
          <a:endParaRPr lang="ru-RU"/>
        </a:p>
      </dgm:t>
    </dgm:pt>
    <dgm:pt modelId="{99E52B2A-B23C-4997-9A28-FEC858205E06}">
      <dgm:prSet phldrT="[Текст]" custT="1"/>
      <dgm:spPr/>
      <dgm:t>
        <a:bodyPr/>
        <a:lstStyle/>
        <a:p>
          <a:r>
            <a:rPr lang="ru-RU" sz="2000" b="1" smtClean="0"/>
            <a:t>Контроль за качеством и успеваемостью учеников</a:t>
          </a:r>
          <a:endParaRPr lang="ru-RU" sz="2000" b="1" dirty="0"/>
        </a:p>
      </dgm:t>
    </dgm:pt>
    <dgm:pt modelId="{43954617-6E8A-4B34-ADFC-AAF8309EA401}" type="parTrans" cxnId="{6DE4A39A-2831-42A7-9CA7-0175E977DF61}">
      <dgm:prSet/>
      <dgm:spPr/>
      <dgm:t>
        <a:bodyPr/>
        <a:lstStyle/>
        <a:p>
          <a:endParaRPr lang="ru-RU" sz="900" b="1">
            <a:solidFill>
              <a:schemeClr val="tx1"/>
            </a:solidFill>
          </a:endParaRPr>
        </a:p>
      </dgm:t>
    </dgm:pt>
    <dgm:pt modelId="{3E66C236-BF52-432A-B043-4CBDD4C84388}" type="sibTrans" cxnId="{6DE4A39A-2831-42A7-9CA7-0175E977DF61}">
      <dgm:prSet/>
      <dgm:spPr/>
      <dgm:t>
        <a:bodyPr/>
        <a:lstStyle/>
        <a:p>
          <a:endParaRPr lang="ru-RU" sz="900" b="1">
            <a:solidFill>
              <a:schemeClr val="tx1"/>
            </a:solidFill>
          </a:endParaRPr>
        </a:p>
      </dgm:t>
    </dgm:pt>
    <dgm:pt modelId="{722BACB3-16E6-4A57-9E69-18761708DE18}">
      <dgm:prSet phldrT="[Текст]" custT="1"/>
      <dgm:spPr/>
      <dgm:t>
        <a:bodyPr/>
        <a:lstStyle/>
        <a:p>
          <a:r>
            <a:rPr lang="ru-RU" sz="2000" b="1" dirty="0" smtClean="0"/>
            <a:t>Работа </a:t>
          </a:r>
          <a:r>
            <a:rPr lang="ru-RU" sz="2000" b="1" smtClean="0"/>
            <a:t>с резервом</a:t>
          </a:r>
          <a:endParaRPr lang="ru-RU" sz="2000" b="1" dirty="0"/>
        </a:p>
      </dgm:t>
    </dgm:pt>
    <dgm:pt modelId="{E9D1F661-48AF-4CFF-A9E0-C54541373959}" type="parTrans" cxnId="{77667470-4F11-44E1-A20E-F28BB9F92EC6}">
      <dgm:prSet/>
      <dgm:spPr/>
      <dgm:t>
        <a:bodyPr/>
        <a:lstStyle/>
        <a:p>
          <a:endParaRPr lang="ru-RU" sz="900" b="1">
            <a:solidFill>
              <a:schemeClr val="tx1"/>
            </a:solidFill>
          </a:endParaRPr>
        </a:p>
      </dgm:t>
    </dgm:pt>
    <dgm:pt modelId="{F88F1A7E-E166-48C8-AE2D-98191DDA8E33}" type="sibTrans" cxnId="{77667470-4F11-44E1-A20E-F28BB9F92EC6}">
      <dgm:prSet/>
      <dgm:spPr/>
      <dgm:t>
        <a:bodyPr/>
        <a:lstStyle/>
        <a:p>
          <a:endParaRPr lang="ru-RU" sz="900" b="1">
            <a:solidFill>
              <a:schemeClr val="tx1"/>
            </a:solidFill>
          </a:endParaRPr>
        </a:p>
      </dgm:t>
    </dgm:pt>
    <dgm:pt modelId="{168FABC8-A1B1-4A1C-8F33-96874151A015}">
      <dgm:prSet phldrT="[Текст]" custT="1"/>
      <dgm:spPr/>
      <dgm:t>
        <a:bodyPr/>
        <a:lstStyle/>
        <a:p>
          <a:r>
            <a:rPr lang="ru-RU" sz="2000" b="1" smtClean="0"/>
            <a:t>Контроль за подготовкой к ЕГЭ</a:t>
          </a:r>
          <a:endParaRPr lang="ru-RU" sz="2000" b="1" dirty="0"/>
        </a:p>
      </dgm:t>
    </dgm:pt>
    <dgm:pt modelId="{4FA77644-F60E-4E02-AC89-B65883952A2F}" type="parTrans" cxnId="{EFB7BF53-DA50-40AD-B15D-6B531FE50704}">
      <dgm:prSet/>
      <dgm:spPr/>
      <dgm:t>
        <a:bodyPr/>
        <a:lstStyle/>
        <a:p>
          <a:endParaRPr lang="ru-RU" sz="900" b="1">
            <a:solidFill>
              <a:schemeClr val="tx1"/>
            </a:solidFill>
          </a:endParaRPr>
        </a:p>
      </dgm:t>
    </dgm:pt>
    <dgm:pt modelId="{2894B617-4050-411E-8EBF-46198E938B40}" type="sibTrans" cxnId="{EFB7BF53-DA50-40AD-B15D-6B531FE50704}">
      <dgm:prSet/>
      <dgm:spPr/>
      <dgm:t>
        <a:bodyPr/>
        <a:lstStyle/>
        <a:p>
          <a:endParaRPr lang="ru-RU" sz="900" b="1">
            <a:solidFill>
              <a:schemeClr val="tx1"/>
            </a:solidFill>
          </a:endParaRPr>
        </a:p>
      </dgm:t>
    </dgm:pt>
    <dgm:pt modelId="{0022AC09-68B6-4B5B-B605-B2EF2315434A}">
      <dgm:prSet phldrT="[Текст]" custT="1"/>
      <dgm:spPr/>
      <dgm:t>
        <a:bodyPr/>
        <a:lstStyle/>
        <a:p>
          <a:r>
            <a:rPr lang="ru-RU" sz="2000" b="1" smtClean="0"/>
            <a:t>Работа с родителями</a:t>
          </a:r>
          <a:endParaRPr lang="ru-RU" sz="2000" b="1" dirty="0"/>
        </a:p>
      </dgm:t>
    </dgm:pt>
    <dgm:pt modelId="{8035A631-4D9D-4E16-91D4-3102A6D2CDAA}" type="parTrans" cxnId="{909EB8D1-8B6E-4B07-BE8D-B6633E4A8784}">
      <dgm:prSet/>
      <dgm:spPr/>
      <dgm:t>
        <a:bodyPr/>
        <a:lstStyle/>
        <a:p>
          <a:endParaRPr lang="ru-RU" sz="900" b="1">
            <a:solidFill>
              <a:schemeClr val="tx1"/>
            </a:solidFill>
          </a:endParaRPr>
        </a:p>
      </dgm:t>
    </dgm:pt>
    <dgm:pt modelId="{177C7501-C418-4ABF-8D34-AD9A37B9C416}" type="sibTrans" cxnId="{909EB8D1-8B6E-4B07-BE8D-B6633E4A8784}">
      <dgm:prSet/>
      <dgm:spPr/>
      <dgm:t>
        <a:bodyPr/>
        <a:lstStyle/>
        <a:p>
          <a:endParaRPr lang="ru-RU" sz="900" b="1">
            <a:solidFill>
              <a:schemeClr val="tx1"/>
            </a:solidFill>
          </a:endParaRPr>
        </a:p>
      </dgm:t>
    </dgm:pt>
    <dgm:pt modelId="{E2F0D870-D7CC-44E8-8EC3-E4D7136045DD}">
      <dgm:prSet phldrT="[Текст]" custT="1"/>
      <dgm:spPr/>
      <dgm:t>
        <a:bodyPr/>
        <a:lstStyle/>
        <a:p>
          <a:r>
            <a:rPr lang="ru-RU" sz="2000" b="1" smtClean="0"/>
            <a:t>Контроль профильных предметов, срезы знаний</a:t>
          </a:r>
          <a:endParaRPr lang="ru-RU" sz="3200" b="1" dirty="0"/>
        </a:p>
      </dgm:t>
    </dgm:pt>
    <dgm:pt modelId="{73D9497A-1CFC-4DE3-B4DF-7231C28FC1C9}" type="parTrans" cxnId="{53678EA0-6DDA-4596-AF5A-3E0AAD1A3E15}">
      <dgm:prSet/>
      <dgm:spPr/>
      <dgm:t>
        <a:bodyPr/>
        <a:lstStyle/>
        <a:p>
          <a:endParaRPr lang="ru-RU" sz="900" b="1">
            <a:solidFill>
              <a:schemeClr val="tx1"/>
            </a:solidFill>
          </a:endParaRPr>
        </a:p>
      </dgm:t>
    </dgm:pt>
    <dgm:pt modelId="{F20725D4-80FF-4282-9A3F-EED41B0590EB}" type="sibTrans" cxnId="{53678EA0-6DDA-4596-AF5A-3E0AAD1A3E15}">
      <dgm:prSet/>
      <dgm:spPr/>
      <dgm:t>
        <a:bodyPr/>
        <a:lstStyle/>
        <a:p>
          <a:endParaRPr lang="ru-RU" sz="900" b="1">
            <a:solidFill>
              <a:schemeClr val="tx1"/>
            </a:solidFill>
          </a:endParaRPr>
        </a:p>
      </dgm:t>
    </dgm:pt>
    <dgm:pt modelId="{7CD72D35-7357-478E-A6FD-3CFB4A09078B}">
      <dgm:prSet phldrT="[Текст]" custT="1"/>
      <dgm:spPr/>
      <dgm:t>
        <a:bodyPr/>
        <a:lstStyle/>
        <a:p>
          <a:r>
            <a:rPr lang="ru-RU" sz="2000" b="1" dirty="0" smtClean="0"/>
            <a:t>Контроль дисциплины учеников</a:t>
          </a:r>
          <a:endParaRPr lang="ru-RU" sz="3600" b="1" dirty="0"/>
        </a:p>
      </dgm:t>
    </dgm:pt>
    <dgm:pt modelId="{3285D252-B26C-4511-9B68-0CEAA5173B2A}" type="parTrans" cxnId="{8BD0C0DD-9062-441E-9A04-E308940FFEB4}">
      <dgm:prSet/>
      <dgm:spPr/>
      <dgm:t>
        <a:bodyPr/>
        <a:lstStyle/>
        <a:p>
          <a:endParaRPr lang="ru-RU" sz="900" b="1">
            <a:solidFill>
              <a:schemeClr val="tx1"/>
            </a:solidFill>
          </a:endParaRPr>
        </a:p>
      </dgm:t>
    </dgm:pt>
    <dgm:pt modelId="{F662A0EE-4466-4B99-A34F-D9A83B072270}" type="sibTrans" cxnId="{8BD0C0DD-9062-441E-9A04-E308940FFEB4}">
      <dgm:prSet/>
      <dgm:spPr/>
      <dgm:t>
        <a:bodyPr/>
        <a:lstStyle/>
        <a:p>
          <a:endParaRPr lang="ru-RU" sz="900" b="1">
            <a:solidFill>
              <a:schemeClr val="tx1"/>
            </a:solidFill>
          </a:endParaRPr>
        </a:p>
      </dgm:t>
    </dgm:pt>
    <dgm:pt modelId="{31B0A659-455C-44A8-A237-AAA81591FE14}" type="pres">
      <dgm:prSet presAssocID="{59F59371-61A6-492C-BCBF-B78F7FBA8B9B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EE97F52-592F-46AD-9535-9FD09FC35752}" type="pres">
      <dgm:prSet presAssocID="{99E52B2A-B23C-4997-9A28-FEC858205E06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23C13B-217C-4599-8BB5-0894A058AF26}" type="pres">
      <dgm:prSet presAssocID="{3E66C236-BF52-432A-B043-4CBDD4C84388}" presName="sibTrans" presStyleCnt="0"/>
      <dgm:spPr/>
    </dgm:pt>
    <dgm:pt modelId="{948B6510-2A3A-4A62-9F5B-2B59109BEFF6}" type="pres">
      <dgm:prSet presAssocID="{722BACB3-16E6-4A57-9E69-18761708DE18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AF2506-6EE0-4C3D-8C9F-661A23BE086F}" type="pres">
      <dgm:prSet presAssocID="{F88F1A7E-E166-48C8-AE2D-98191DDA8E33}" presName="sibTrans" presStyleCnt="0"/>
      <dgm:spPr/>
    </dgm:pt>
    <dgm:pt modelId="{3FF22B1D-9C40-4579-B69F-E42F12E34212}" type="pres">
      <dgm:prSet presAssocID="{E2F0D870-D7CC-44E8-8EC3-E4D7136045DD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87E8CE-ACD2-446F-9CE3-1383670A685A}" type="pres">
      <dgm:prSet presAssocID="{F20725D4-80FF-4282-9A3F-EED41B0590EB}" presName="sibTrans" presStyleCnt="0"/>
      <dgm:spPr/>
    </dgm:pt>
    <dgm:pt modelId="{CFE82E17-6B39-46C3-8C86-427FF7F5F895}" type="pres">
      <dgm:prSet presAssocID="{7CD72D35-7357-478E-A6FD-3CFB4A09078B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EB1BCA-5501-443F-BA70-B01A5F00CC9B}" type="pres">
      <dgm:prSet presAssocID="{F662A0EE-4466-4B99-A34F-D9A83B072270}" presName="sibTrans" presStyleCnt="0"/>
      <dgm:spPr/>
    </dgm:pt>
    <dgm:pt modelId="{8050D7BA-AF4E-4D51-B65D-B41237675A9B}" type="pres">
      <dgm:prSet presAssocID="{0022AC09-68B6-4B5B-B605-B2EF2315434A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5A4927-5A9D-46BF-B9A3-FFDA5388DD6E}" type="pres">
      <dgm:prSet presAssocID="{177C7501-C418-4ABF-8D34-AD9A37B9C416}" presName="sibTrans" presStyleCnt="0"/>
      <dgm:spPr/>
    </dgm:pt>
    <dgm:pt modelId="{354719F7-E619-416D-AE02-8C9BE3AEB749}" type="pres">
      <dgm:prSet presAssocID="{168FABC8-A1B1-4A1C-8F33-96874151A015}" presName="node" presStyleLbl="node1" presStyleIdx="5" presStyleCnt="6" custScaleX="1092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E9D9260-3832-43E5-B2DA-031F4D0F4A77}" type="presOf" srcId="{722BACB3-16E6-4A57-9E69-18761708DE18}" destId="{948B6510-2A3A-4A62-9F5B-2B59109BEFF6}" srcOrd="0" destOrd="0" presId="urn:microsoft.com/office/officeart/2005/8/layout/default#2"/>
    <dgm:cxn modelId="{DE742DD7-31EE-4370-9703-1F64F4906ACD}" type="presOf" srcId="{E2F0D870-D7CC-44E8-8EC3-E4D7136045DD}" destId="{3FF22B1D-9C40-4579-B69F-E42F12E34212}" srcOrd="0" destOrd="0" presId="urn:microsoft.com/office/officeart/2005/8/layout/default#2"/>
    <dgm:cxn modelId="{74A8748E-DFAD-4C81-8E1C-42F5C1384C1D}" type="presOf" srcId="{0022AC09-68B6-4B5B-B605-B2EF2315434A}" destId="{8050D7BA-AF4E-4D51-B65D-B41237675A9B}" srcOrd="0" destOrd="0" presId="urn:microsoft.com/office/officeart/2005/8/layout/default#2"/>
    <dgm:cxn modelId="{0E2D19B2-217A-4254-A368-E7C4E140F79B}" type="presOf" srcId="{59F59371-61A6-492C-BCBF-B78F7FBA8B9B}" destId="{31B0A659-455C-44A8-A237-AAA81591FE14}" srcOrd="0" destOrd="0" presId="urn:microsoft.com/office/officeart/2005/8/layout/default#2"/>
    <dgm:cxn modelId="{6DE4A39A-2831-42A7-9CA7-0175E977DF61}" srcId="{59F59371-61A6-492C-BCBF-B78F7FBA8B9B}" destId="{99E52B2A-B23C-4997-9A28-FEC858205E06}" srcOrd="0" destOrd="0" parTransId="{43954617-6E8A-4B34-ADFC-AAF8309EA401}" sibTransId="{3E66C236-BF52-432A-B043-4CBDD4C84388}"/>
    <dgm:cxn modelId="{EFB7BF53-DA50-40AD-B15D-6B531FE50704}" srcId="{59F59371-61A6-492C-BCBF-B78F7FBA8B9B}" destId="{168FABC8-A1B1-4A1C-8F33-96874151A015}" srcOrd="5" destOrd="0" parTransId="{4FA77644-F60E-4E02-AC89-B65883952A2F}" sibTransId="{2894B617-4050-411E-8EBF-46198E938B40}"/>
    <dgm:cxn modelId="{909EB8D1-8B6E-4B07-BE8D-B6633E4A8784}" srcId="{59F59371-61A6-492C-BCBF-B78F7FBA8B9B}" destId="{0022AC09-68B6-4B5B-B605-B2EF2315434A}" srcOrd="4" destOrd="0" parTransId="{8035A631-4D9D-4E16-91D4-3102A6D2CDAA}" sibTransId="{177C7501-C418-4ABF-8D34-AD9A37B9C416}"/>
    <dgm:cxn modelId="{77667470-4F11-44E1-A20E-F28BB9F92EC6}" srcId="{59F59371-61A6-492C-BCBF-B78F7FBA8B9B}" destId="{722BACB3-16E6-4A57-9E69-18761708DE18}" srcOrd="1" destOrd="0" parTransId="{E9D1F661-48AF-4CFF-A9E0-C54541373959}" sibTransId="{F88F1A7E-E166-48C8-AE2D-98191DDA8E33}"/>
    <dgm:cxn modelId="{06FB2B5C-73B5-4FF8-B806-6D37BD12DD8D}" type="presOf" srcId="{99E52B2A-B23C-4997-9A28-FEC858205E06}" destId="{9EE97F52-592F-46AD-9535-9FD09FC35752}" srcOrd="0" destOrd="0" presId="urn:microsoft.com/office/officeart/2005/8/layout/default#2"/>
    <dgm:cxn modelId="{8BD0C0DD-9062-441E-9A04-E308940FFEB4}" srcId="{59F59371-61A6-492C-BCBF-B78F7FBA8B9B}" destId="{7CD72D35-7357-478E-A6FD-3CFB4A09078B}" srcOrd="3" destOrd="0" parTransId="{3285D252-B26C-4511-9B68-0CEAA5173B2A}" sibTransId="{F662A0EE-4466-4B99-A34F-D9A83B072270}"/>
    <dgm:cxn modelId="{37A37A5A-F89D-4B0B-A65E-A1D099040210}" type="presOf" srcId="{7CD72D35-7357-478E-A6FD-3CFB4A09078B}" destId="{CFE82E17-6B39-46C3-8C86-427FF7F5F895}" srcOrd="0" destOrd="0" presId="urn:microsoft.com/office/officeart/2005/8/layout/default#2"/>
    <dgm:cxn modelId="{53678EA0-6DDA-4596-AF5A-3E0AAD1A3E15}" srcId="{59F59371-61A6-492C-BCBF-B78F7FBA8B9B}" destId="{E2F0D870-D7CC-44E8-8EC3-E4D7136045DD}" srcOrd="2" destOrd="0" parTransId="{73D9497A-1CFC-4DE3-B4DF-7231C28FC1C9}" sibTransId="{F20725D4-80FF-4282-9A3F-EED41B0590EB}"/>
    <dgm:cxn modelId="{D7B6B26B-91DE-4C03-B32E-FC02D80D8647}" type="presOf" srcId="{168FABC8-A1B1-4A1C-8F33-96874151A015}" destId="{354719F7-E619-416D-AE02-8C9BE3AEB749}" srcOrd="0" destOrd="0" presId="urn:microsoft.com/office/officeart/2005/8/layout/default#2"/>
    <dgm:cxn modelId="{A72F1FDA-504A-40AF-AEE5-8F8DB546ECEE}" type="presParOf" srcId="{31B0A659-455C-44A8-A237-AAA81591FE14}" destId="{9EE97F52-592F-46AD-9535-9FD09FC35752}" srcOrd="0" destOrd="0" presId="urn:microsoft.com/office/officeart/2005/8/layout/default#2"/>
    <dgm:cxn modelId="{81661FD2-E5B6-4E46-8D3B-104A8C7ECC5B}" type="presParOf" srcId="{31B0A659-455C-44A8-A237-AAA81591FE14}" destId="{C623C13B-217C-4599-8BB5-0894A058AF26}" srcOrd="1" destOrd="0" presId="urn:microsoft.com/office/officeart/2005/8/layout/default#2"/>
    <dgm:cxn modelId="{8BCBF9F5-C9EE-451D-BE64-77C9D00C9211}" type="presParOf" srcId="{31B0A659-455C-44A8-A237-AAA81591FE14}" destId="{948B6510-2A3A-4A62-9F5B-2B59109BEFF6}" srcOrd="2" destOrd="0" presId="urn:microsoft.com/office/officeart/2005/8/layout/default#2"/>
    <dgm:cxn modelId="{09EC2C5C-5998-4F37-B6A4-5CB96372F43C}" type="presParOf" srcId="{31B0A659-455C-44A8-A237-AAA81591FE14}" destId="{4EAF2506-6EE0-4C3D-8C9F-661A23BE086F}" srcOrd="3" destOrd="0" presId="urn:microsoft.com/office/officeart/2005/8/layout/default#2"/>
    <dgm:cxn modelId="{7BDF1871-BDBE-4E3E-9EC0-6DB366E1C13D}" type="presParOf" srcId="{31B0A659-455C-44A8-A237-AAA81591FE14}" destId="{3FF22B1D-9C40-4579-B69F-E42F12E34212}" srcOrd="4" destOrd="0" presId="urn:microsoft.com/office/officeart/2005/8/layout/default#2"/>
    <dgm:cxn modelId="{D3F42B52-CE7D-468C-8E1A-FCBDF16188B4}" type="presParOf" srcId="{31B0A659-455C-44A8-A237-AAA81591FE14}" destId="{EF87E8CE-ACD2-446F-9CE3-1383670A685A}" srcOrd="5" destOrd="0" presId="urn:microsoft.com/office/officeart/2005/8/layout/default#2"/>
    <dgm:cxn modelId="{57AE5A0B-C5DF-4594-A791-C2FDBBC1194D}" type="presParOf" srcId="{31B0A659-455C-44A8-A237-AAA81591FE14}" destId="{CFE82E17-6B39-46C3-8C86-427FF7F5F895}" srcOrd="6" destOrd="0" presId="urn:microsoft.com/office/officeart/2005/8/layout/default#2"/>
    <dgm:cxn modelId="{02BFF298-44EB-4895-8AD9-5C4C6588E28A}" type="presParOf" srcId="{31B0A659-455C-44A8-A237-AAA81591FE14}" destId="{CBEB1BCA-5501-443F-BA70-B01A5F00CC9B}" srcOrd="7" destOrd="0" presId="urn:microsoft.com/office/officeart/2005/8/layout/default#2"/>
    <dgm:cxn modelId="{388BE364-E196-46A6-BD0F-E35C30EAF1B9}" type="presParOf" srcId="{31B0A659-455C-44A8-A237-AAA81591FE14}" destId="{8050D7BA-AF4E-4D51-B65D-B41237675A9B}" srcOrd="8" destOrd="0" presId="urn:microsoft.com/office/officeart/2005/8/layout/default#2"/>
    <dgm:cxn modelId="{CC4BA6B8-5A4B-4311-98B9-FD4D8FBB4A11}" type="presParOf" srcId="{31B0A659-455C-44A8-A237-AAA81591FE14}" destId="{BD5A4927-5A9D-46BF-B9A3-FFDA5388DD6E}" srcOrd="9" destOrd="0" presId="urn:microsoft.com/office/officeart/2005/8/layout/default#2"/>
    <dgm:cxn modelId="{6534D39A-C641-45CA-B970-B8D5FD6039AE}" type="presParOf" srcId="{31B0A659-455C-44A8-A237-AAA81591FE14}" destId="{354719F7-E619-416D-AE02-8C9BE3AEB749}" srcOrd="10" destOrd="0" presId="urn:microsoft.com/office/officeart/2005/8/layout/default#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745E4FA-4701-4EF6-B1CF-9759324118BB}" type="doc">
      <dgm:prSet loTypeId="urn:microsoft.com/office/officeart/2005/8/layout/hList9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F017CDF-0010-4D8D-BD32-DE40E863FB5B}">
      <dgm:prSet phldrT="[Текст]"/>
      <dgm:spPr/>
      <dgm:t>
        <a:bodyPr/>
        <a:lstStyle/>
        <a:p>
          <a:r>
            <a:rPr lang="ru-RU" b="1" dirty="0" smtClean="0"/>
            <a:t>10а</a:t>
          </a:r>
          <a:endParaRPr lang="ru-RU" b="1" dirty="0"/>
        </a:p>
      </dgm:t>
    </dgm:pt>
    <dgm:pt modelId="{7658BEAB-65E7-4A6C-9E47-40C9746C01DB}" type="parTrans" cxnId="{294A7E61-EE7C-4509-8DF3-AA151286332B}">
      <dgm:prSet/>
      <dgm:spPr/>
      <dgm:t>
        <a:bodyPr/>
        <a:lstStyle/>
        <a:p>
          <a:endParaRPr lang="ru-RU" b="1"/>
        </a:p>
      </dgm:t>
    </dgm:pt>
    <dgm:pt modelId="{5036DAB9-ABA2-423D-B093-E70F49AB96B1}" type="sibTrans" cxnId="{294A7E61-EE7C-4509-8DF3-AA151286332B}">
      <dgm:prSet/>
      <dgm:spPr/>
      <dgm:t>
        <a:bodyPr/>
        <a:lstStyle/>
        <a:p>
          <a:endParaRPr lang="ru-RU" b="1"/>
        </a:p>
      </dgm:t>
    </dgm:pt>
    <dgm:pt modelId="{3033D618-BB6A-4E68-9256-34E5DF538356}">
      <dgm:prSet phldrT="[Текст]"/>
      <dgm:spPr/>
      <dgm:t>
        <a:bodyPr/>
        <a:lstStyle/>
        <a:p>
          <a:r>
            <a:rPr lang="ru-RU" b="1" dirty="0" smtClean="0"/>
            <a:t>16 учеников</a:t>
          </a:r>
          <a:endParaRPr lang="ru-RU" b="1" dirty="0"/>
        </a:p>
      </dgm:t>
    </dgm:pt>
    <dgm:pt modelId="{3C872971-5ACE-450D-A584-4BDC0781BFDF}" type="parTrans" cxnId="{ACCD2C4E-FF78-45E2-BB4B-0E4BE4E70779}">
      <dgm:prSet/>
      <dgm:spPr/>
      <dgm:t>
        <a:bodyPr/>
        <a:lstStyle/>
        <a:p>
          <a:endParaRPr lang="ru-RU" b="1"/>
        </a:p>
      </dgm:t>
    </dgm:pt>
    <dgm:pt modelId="{ACF9057C-003F-4649-B081-BE1F7C32F24F}" type="sibTrans" cxnId="{ACCD2C4E-FF78-45E2-BB4B-0E4BE4E70779}">
      <dgm:prSet/>
      <dgm:spPr/>
      <dgm:t>
        <a:bodyPr/>
        <a:lstStyle/>
        <a:p>
          <a:endParaRPr lang="ru-RU" b="1"/>
        </a:p>
      </dgm:t>
    </dgm:pt>
    <dgm:pt modelId="{D1F8DA5F-2664-4796-9A5B-72F4732D702E}">
      <dgm:prSet phldrT="[Текст]"/>
      <dgm:spPr/>
      <dgm:t>
        <a:bodyPr/>
        <a:lstStyle/>
        <a:p>
          <a:r>
            <a:rPr lang="ru-RU" b="1" dirty="0" smtClean="0"/>
            <a:t>10б</a:t>
          </a:r>
          <a:endParaRPr lang="ru-RU" b="1" dirty="0"/>
        </a:p>
      </dgm:t>
    </dgm:pt>
    <dgm:pt modelId="{3AC37A88-E49C-4142-85CB-8B9580BEE6F9}" type="parTrans" cxnId="{01B0B862-B19F-4A5E-92A5-CC0C53A20C6E}">
      <dgm:prSet/>
      <dgm:spPr/>
      <dgm:t>
        <a:bodyPr/>
        <a:lstStyle/>
        <a:p>
          <a:endParaRPr lang="ru-RU" b="1"/>
        </a:p>
      </dgm:t>
    </dgm:pt>
    <dgm:pt modelId="{606ACF75-18D5-46E0-9B51-B17C0B0EE8EA}" type="sibTrans" cxnId="{01B0B862-B19F-4A5E-92A5-CC0C53A20C6E}">
      <dgm:prSet/>
      <dgm:spPr/>
      <dgm:t>
        <a:bodyPr/>
        <a:lstStyle/>
        <a:p>
          <a:endParaRPr lang="ru-RU" b="1"/>
        </a:p>
      </dgm:t>
    </dgm:pt>
    <dgm:pt modelId="{711CC3DC-8B55-47BD-B5DD-2402BD88E9E3}">
      <dgm:prSet phldrT="[Текст]"/>
      <dgm:spPr/>
      <dgm:t>
        <a:bodyPr/>
        <a:lstStyle/>
        <a:p>
          <a:r>
            <a:rPr lang="ru-RU" b="1" dirty="0" smtClean="0"/>
            <a:t>25 учеников</a:t>
          </a:r>
          <a:endParaRPr lang="ru-RU" b="1" dirty="0"/>
        </a:p>
      </dgm:t>
    </dgm:pt>
    <dgm:pt modelId="{53A297BA-D6D3-4D0F-B1E9-78F84A30A65D}" type="parTrans" cxnId="{02966FEE-A42C-4950-8855-5BADD9B00DFE}">
      <dgm:prSet/>
      <dgm:spPr/>
      <dgm:t>
        <a:bodyPr/>
        <a:lstStyle/>
        <a:p>
          <a:endParaRPr lang="ru-RU" b="1"/>
        </a:p>
      </dgm:t>
    </dgm:pt>
    <dgm:pt modelId="{F48F20D4-CC6D-4581-8D3C-A60F4EC857E3}" type="sibTrans" cxnId="{02966FEE-A42C-4950-8855-5BADD9B00DFE}">
      <dgm:prSet/>
      <dgm:spPr/>
      <dgm:t>
        <a:bodyPr/>
        <a:lstStyle/>
        <a:p>
          <a:endParaRPr lang="ru-RU" b="1"/>
        </a:p>
      </dgm:t>
    </dgm:pt>
    <dgm:pt modelId="{35E9772D-6ED0-4E61-B8E7-9703F24C34B7}">
      <dgm:prSet phldrT="[Текст]"/>
      <dgm:spPr/>
      <dgm:t>
        <a:bodyPr/>
        <a:lstStyle/>
        <a:p>
          <a:r>
            <a:rPr lang="ru-RU" b="1" dirty="0" smtClean="0"/>
            <a:t>11б</a:t>
          </a:r>
          <a:endParaRPr lang="ru-RU" b="1" dirty="0"/>
        </a:p>
      </dgm:t>
    </dgm:pt>
    <dgm:pt modelId="{E5549E89-45BF-418E-9F2B-E268EEE6F4E1}" type="parTrans" cxnId="{31E0DD47-B342-42DA-8B37-E3EE0B82FCF9}">
      <dgm:prSet/>
      <dgm:spPr/>
      <dgm:t>
        <a:bodyPr/>
        <a:lstStyle/>
        <a:p>
          <a:endParaRPr lang="ru-RU" b="1"/>
        </a:p>
      </dgm:t>
    </dgm:pt>
    <dgm:pt modelId="{9DDDE1C6-2EE6-40EE-9D70-D8178EADDCBD}" type="sibTrans" cxnId="{31E0DD47-B342-42DA-8B37-E3EE0B82FCF9}">
      <dgm:prSet/>
      <dgm:spPr/>
      <dgm:t>
        <a:bodyPr/>
        <a:lstStyle/>
        <a:p>
          <a:endParaRPr lang="ru-RU" b="1"/>
        </a:p>
      </dgm:t>
    </dgm:pt>
    <dgm:pt modelId="{D8D00A35-BC21-4BEF-B84E-E27C5A098B0E}">
      <dgm:prSet phldrT="[Текст]"/>
      <dgm:spPr/>
      <dgm:t>
        <a:bodyPr/>
        <a:lstStyle/>
        <a:p>
          <a:r>
            <a:rPr lang="ru-RU" b="1" dirty="0" smtClean="0"/>
            <a:t>10в</a:t>
          </a:r>
          <a:endParaRPr lang="ru-RU" b="1" dirty="0"/>
        </a:p>
      </dgm:t>
    </dgm:pt>
    <dgm:pt modelId="{C799F927-01FB-4D1A-80D1-AE61563446B3}" type="parTrans" cxnId="{D6396155-CEA2-47A7-9C79-4D6DBC729E1B}">
      <dgm:prSet/>
      <dgm:spPr/>
      <dgm:t>
        <a:bodyPr/>
        <a:lstStyle/>
        <a:p>
          <a:endParaRPr lang="ru-RU" b="1"/>
        </a:p>
      </dgm:t>
    </dgm:pt>
    <dgm:pt modelId="{A71ECD8D-6EEF-400A-8911-D7513A1AF834}" type="sibTrans" cxnId="{D6396155-CEA2-47A7-9C79-4D6DBC729E1B}">
      <dgm:prSet/>
      <dgm:spPr/>
      <dgm:t>
        <a:bodyPr/>
        <a:lstStyle/>
        <a:p>
          <a:endParaRPr lang="ru-RU" b="1"/>
        </a:p>
      </dgm:t>
    </dgm:pt>
    <dgm:pt modelId="{C2E58397-19F8-4AB7-AE1C-B115269CDAB5}">
      <dgm:prSet phldrT="[Текст]"/>
      <dgm:spPr/>
      <dgm:t>
        <a:bodyPr/>
        <a:lstStyle/>
        <a:p>
          <a:r>
            <a:rPr lang="ru-RU" b="1" dirty="0" smtClean="0"/>
            <a:t>11а</a:t>
          </a:r>
          <a:endParaRPr lang="ru-RU" b="1" dirty="0"/>
        </a:p>
      </dgm:t>
    </dgm:pt>
    <dgm:pt modelId="{D5B09A59-F495-4D51-9D4F-5D23950711DD}" type="parTrans" cxnId="{642F51AC-53F3-4C03-A420-F20BE075203B}">
      <dgm:prSet/>
      <dgm:spPr/>
      <dgm:t>
        <a:bodyPr/>
        <a:lstStyle/>
        <a:p>
          <a:endParaRPr lang="ru-RU" b="1"/>
        </a:p>
      </dgm:t>
    </dgm:pt>
    <dgm:pt modelId="{1B292F94-0545-4A15-9DF1-CB8F3254BF6B}" type="sibTrans" cxnId="{642F51AC-53F3-4C03-A420-F20BE075203B}">
      <dgm:prSet/>
      <dgm:spPr/>
      <dgm:t>
        <a:bodyPr/>
        <a:lstStyle/>
        <a:p>
          <a:endParaRPr lang="ru-RU" b="1"/>
        </a:p>
      </dgm:t>
    </dgm:pt>
    <dgm:pt modelId="{15F053F4-CFAA-4A19-A188-870EC8C46F3C}">
      <dgm:prSet/>
      <dgm:spPr/>
      <dgm:t>
        <a:bodyPr/>
        <a:lstStyle/>
        <a:p>
          <a:r>
            <a:rPr lang="ru-RU" b="1" dirty="0" smtClean="0"/>
            <a:t>25 учеников</a:t>
          </a:r>
          <a:endParaRPr lang="ru-RU" b="1" dirty="0"/>
        </a:p>
      </dgm:t>
    </dgm:pt>
    <dgm:pt modelId="{7945C578-6B75-4C5F-A14A-419A90984028}" type="parTrans" cxnId="{801D46D8-277F-44DE-A2FC-FB7C3FBFF626}">
      <dgm:prSet/>
      <dgm:spPr/>
      <dgm:t>
        <a:bodyPr/>
        <a:lstStyle/>
        <a:p>
          <a:endParaRPr lang="ru-RU"/>
        </a:p>
      </dgm:t>
    </dgm:pt>
    <dgm:pt modelId="{F9407859-B82C-495E-899A-40FCEE514035}" type="sibTrans" cxnId="{801D46D8-277F-44DE-A2FC-FB7C3FBFF626}">
      <dgm:prSet/>
      <dgm:spPr/>
      <dgm:t>
        <a:bodyPr/>
        <a:lstStyle/>
        <a:p>
          <a:endParaRPr lang="ru-RU"/>
        </a:p>
      </dgm:t>
    </dgm:pt>
    <dgm:pt modelId="{81203825-0594-4CCA-BE00-C5DD7C6F2E19}">
      <dgm:prSet/>
      <dgm:spPr/>
      <dgm:t>
        <a:bodyPr/>
        <a:lstStyle/>
        <a:p>
          <a:r>
            <a:rPr lang="ru-RU" b="1" dirty="0" smtClean="0"/>
            <a:t>23 ученика</a:t>
          </a:r>
          <a:endParaRPr lang="ru-RU" b="1" dirty="0"/>
        </a:p>
      </dgm:t>
    </dgm:pt>
    <dgm:pt modelId="{CB680183-84DE-44C2-B5BC-A318AA5D904C}" type="parTrans" cxnId="{BDA8D9DA-4FF5-42D8-856F-39A0770B92F4}">
      <dgm:prSet/>
      <dgm:spPr/>
      <dgm:t>
        <a:bodyPr/>
        <a:lstStyle/>
        <a:p>
          <a:endParaRPr lang="ru-RU"/>
        </a:p>
      </dgm:t>
    </dgm:pt>
    <dgm:pt modelId="{ACF7E119-21CB-44DE-B6DB-11BCD0A119AC}" type="sibTrans" cxnId="{BDA8D9DA-4FF5-42D8-856F-39A0770B92F4}">
      <dgm:prSet/>
      <dgm:spPr/>
      <dgm:t>
        <a:bodyPr/>
        <a:lstStyle/>
        <a:p>
          <a:endParaRPr lang="ru-RU"/>
        </a:p>
      </dgm:t>
    </dgm:pt>
    <dgm:pt modelId="{59B78195-8291-4F63-B367-97C086E29862}">
      <dgm:prSet/>
      <dgm:spPr/>
      <dgm:t>
        <a:bodyPr/>
        <a:lstStyle/>
        <a:p>
          <a:r>
            <a:rPr lang="ru-RU" b="1" dirty="0" smtClean="0"/>
            <a:t>29 учеников</a:t>
          </a:r>
          <a:endParaRPr lang="ru-RU" b="1" dirty="0"/>
        </a:p>
      </dgm:t>
    </dgm:pt>
    <dgm:pt modelId="{D5FEA069-D7E1-49EC-B2B0-36BAF5921F82}" type="parTrans" cxnId="{429DADFD-686C-4999-BB72-515C1FAC7C6F}">
      <dgm:prSet/>
      <dgm:spPr/>
      <dgm:t>
        <a:bodyPr/>
        <a:lstStyle/>
        <a:p>
          <a:endParaRPr lang="ru-RU"/>
        </a:p>
      </dgm:t>
    </dgm:pt>
    <dgm:pt modelId="{4E31B4A7-82DB-4A7B-BE6C-DBC9B8C18497}" type="sibTrans" cxnId="{429DADFD-686C-4999-BB72-515C1FAC7C6F}">
      <dgm:prSet/>
      <dgm:spPr/>
      <dgm:t>
        <a:bodyPr/>
        <a:lstStyle/>
        <a:p>
          <a:endParaRPr lang="ru-RU"/>
        </a:p>
      </dgm:t>
    </dgm:pt>
    <dgm:pt modelId="{13C48239-C126-445B-9232-0A79DD12C4D4}" type="pres">
      <dgm:prSet presAssocID="{C745E4FA-4701-4EF6-B1CF-9759324118BB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D7BBB0B8-57B5-49FC-807D-8101752F1C27}" type="pres">
      <dgm:prSet presAssocID="{BF017CDF-0010-4D8D-BD32-DE40E863FB5B}" presName="posSpace" presStyleCnt="0"/>
      <dgm:spPr/>
    </dgm:pt>
    <dgm:pt modelId="{BF036527-DE91-40E5-9CCB-A0D5479A8D3C}" type="pres">
      <dgm:prSet presAssocID="{BF017CDF-0010-4D8D-BD32-DE40E863FB5B}" presName="vertFlow" presStyleCnt="0"/>
      <dgm:spPr/>
    </dgm:pt>
    <dgm:pt modelId="{8576E0AB-A81F-494B-BE42-4B6CC56D67AB}" type="pres">
      <dgm:prSet presAssocID="{BF017CDF-0010-4D8D-BD32-DE40E863FB5B}" presName="topSpace" presStyleCnt="0"/>
      <dgm:spPr/>
    </dgm:pt>
    <dgm:pt modelId="{3384F21F-3D2C-4DDD-B82D-5244855FF431}" type="pres">
      <dgm:prSet presAssocID="{BF017CDF-0010-4D8D-BD32-DE40E863FB5B}" presName="firstComp" presStyleCnt="0"/>
      <dgm:spPr/>
    </dgm:pt>
    <dgm:pt modelId="{64B2B91C-3154-47A4-9F32-88EB97622015}" type="pres">
      <dgm:prSet presAssocID="{BF017CDF-0010-4D8D-BD32-DE40E863FB5B}" presName="firstChild" presStyleLbl="bgAccFollowNode1" presStyleIdx="0" presStyleCnt="5"/>
      <dgm:spPr/>
      <dgm:t>
        <a:bodyPr/>
        <a:lstStyle/>
        <a:p>
          <a:endParaRPr lang="ru-RU"/>
        </a:p>
      </dgm:t>
    </dgm:pt>
    <dgm:pt modelId="{27FCDCCD-BFD0-40CA-8953-0262A95276AC}" type="pres">
      <dgm:prSet presAssocID="{BF017CDF-0010-4D8D-BD32-DE40E863FB5B}" presName="firstChildTx" presStyleLbl="bg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E8E37E-D664-4B93-A804-C6CFA6F2F254}" type="pres">
      <dgm:prSet presAssocID="{BF017CDF-0010-4D8D-BD32-DE40E863FB5B}" presName="negSpace" presStyleCnt="0"/>
      <dgm:spPr/>
    </dgm:pt>
    <dgm:pt modelId="{CBB9A2AC-DA44-40D6-B65A-CAEDADC21DDC}" type="pres">
      <dgm:prSet presAssocID="{BF017CDF-0010-4D8D-BD32-DE40E863FB5B}" presName="circle" presStyleLbl="node1" presStyleIdx="0" presStyleCnt="5"/>
      <dgm:spPr/>
      <dgm:t>
        <a:bodyPr/>
        <a:lstStyle/>
        <a:p>
          <a:endParaRPr lang="ru-RU"/>
        </a:p>
      </dgm:t>
    </dgm:pt>
    <dgm:pt modelId="{1ADDA4F1-5962-4EC9-A776-518B13BC3078}" type="pres">
      <dgm:prSet presAssocID="{5036DAB9-ABA2-423D-B093-E70F49AB96B1}" presName="transSpace" presStyleCnt="0"/>
      <dgm:spPr/>
    </dgm:pt>
    <dgm:pt modelId="{1B9CBD65-409D-42A7-AB0A-E5F077FF4801}" type="pres">
      <dgm:prSet presAssocID="{D1F8DA5F-2664-4796-9A5B-72F4732D702E}" presName="posSpace" presStyleCnt="0"/>
      <dgm:spPr/>
    </dgm:pt>
    <dgm:pt modelId="{F9ACCCCA-F12A-4B81-AE06-F19BF1706875}" type="pres">
      <dgm:prSet presAssocID="{D1F8DA5F-2664-4796-9A5B-72F4732D702E}" presName="vertFlow" presStyleCnt="0"/>
      <dgm:spPr/>
    </dgm:pt>
    <dgm:pt modelId="{AB311F21-73F1-42CC-ACBD-EDF8A84B7780}" type="pres">
      <dgm:prSet presAssocID="{D1F8DA5F-2664-4796-9A5B-72F4732D702E}" presName="topSpace" presStyleCnt="0"/>
      <dgm:spPr/>
    </dgm:pt>
    <dgm:pt modelId="{E0CDCDB9-DAD0-488D-A63E-F695266ABCC6}" type="pres">
      <dgm:prSet presAssocID="{D1F8DA5F-2664-4796-9A5B-72F4732D702E}" presName="firstComp" presStyleCnt="0"/>
      <dgm:spPr/>
    </dgm:pt>
    <dgm:pt modelId="{A9B0C82A-CA77-462C-BAAE-AC1D5A0DC8BA}" type="pres">
      <dgm:prSet presAssocID="{D1F8DA5F-2664-4796-9A5B-72F4732D702E}" presName="firstChild" presStyleLbl="bgAccFollowNode1" presStyleIdx="1" presStyleCnt="5"/>
      <dgm:spPr/>
      <dgm:t>
        <a:bodyPr/>
        <a:lstStyle/>
        <a:p>
          <a:endParaRPr lang="ru-RU"/>
        </a:p>
      </dgm:t>
    </dgm:pt>
    <dgm:pt modelId="{86C186F9-ABFD-4FD3-B6D8-F3D6A9590C11}" type="pres">
      <dgm:prSet presAssocID="{D1F8DA5F-2664-4796-9A5B-72F4732D702E}" presName="firstChildTx" presStyleLbl="bg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CDC69B-7FD9-4E8D-A494-27C8F3FF771F}" type="pres">
      <dgm:prSet presAssocID="{D1F8DA5F-2664-4796-9A5B-72F4732D702E}" presName="negSpace" presStyleCnt="0"/>
      <dgm:spPr/>
    </dgm:pt>
    <dgm:pt modelId="{43BC845B-C7C8-487B-89E5-6A8BACF255E9}" type="pres">
      <dgm:prSet presAssocID="{D1F8DA5F-2664-4796-9A5B-72F4732D702E}" presName="circle" presStyleLbl="node1" presStyleIdx="1" presStyleCnt="5"/>
      <dgm:spPr/>
      <dgm:t>
        <a:bodyPr/>
        <a:lstStyle/>
        <a:p>
          <a:endParaRPr lang="ru-RU"/>
        </a:p>
      </dgm:t>
    </dgm:pt>
    <dgm:pt modelId="{011A3143-8913-4EE2-A663-BE4C63366990}" type="pres">
      <dgm:prSet presAssocID="{606ACF75-18D5-46E0-9B51-B17C0B0EE8EA}" presName="transSpace" presStyleCnt="0"/>
      <dgm:spPr/>
    </dgm:pt>
    <dgm:pt modelId="{17BC1F09-4A75-4EE6-B976-DC19A7EBEDBF}" type="pres">
      <dgm:prSet presAssocID="{D8D00A35-BC21-4BEF-B84E-E27C5A098B0E}" presName="posSpace" presStyleCnt="0"/>
      <dgm:spPr/>
    </dgm:pt>
    <dgm:pt modelId="{B5FFDFF1-1119-4038-A6DA-83E12FCBA1E7}" type="pres">
      <dgm:prSet presAssocID="{D8D00A35-BC21-4BEF-B84E-E27C5A098B0E}" presName="vertFlow" presStyleCnt="0"/>
      <dgm:spPr/>
    </dgm:pt>
    <dgm:pt modelId="{2152F68B-AEB7-4198-9505-26CF92A39990}" type="pres">
      <dgm:prSet presAssocID="{D8D00A35-BC21-4BEF-B84E-E27C5A098B0E}" presName="topSpace" presStyleCnt="0"/>
      <dgm:spPr/>
    </dgm:pt>
    <dgm:pt modelId="{D3A82FC8-0C55-4840-8B0D-D9DB96506526}" type="pres">
      <dgm:prSet presAssocID="{D8D00A35-BC21-4BEF-B84E-E27C5A098B0E}" presName="firstComp" presStyleCnt="0"/>
      <dgm:spPr/>
    </dgm:pt>
    <dgm:pt modelId="{9CC72DF5-C361-40A7-B455-B6CFE8072CE2}" type="pres">
      <dgm:prSet presAssocID="{D8D00A35-BC21-4BEF-B84E-E27C5A098B0E}" presName="firstChild" presStyleLbl="bgAccFollowNode1" presStyleIdx="2" presStyleCnt="5"/>
      <dgm:spPr/>
      <dgm:t>
        <a:bodyPr/>
        <a:lstStyle/>
        <a:p>
          <a:endParaRPr lang="ru-RU"/>
        </a:p>
      </dgm:t>
    </dgm:pt>
    <dgm:pt modelId="{30DE9788-4F05-4640-BEB6-404A7E649EE0}" type="pres">
      <dgm:prSet presAssocID="{D8D00A35-BC21-4BEF-B84E-E27C5A098B0E}" presName="firstChildTx" presStyleLbl="bg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174DAE-D07F-46E9-84D6-5AE57A8C9AAC}" type="pres">
      <dgm:prSet presAssocID="{D8D00A35-BC21-4BEF-B84E-E27C5A098B0E}" presName="negSpace" presStyleCnt="0"/>
      <dgm:spPr/>
    </dgm:pt>
    <dgm:pt modelId="{A728354D-066C-4A03-9743-F38F099D3BF7}" type="pres">
      <dgm:prSet presAssocID="{D8D00A35-BC21-4BEF-B84E-E27C5A098B0E}" presName="circle" presStyleLbl="node1" presStyleIdx="2" presStyleCnt="5"/>
      <dgm:spPr/>
      <dgm:t>
        <a:bodyPr/>
        <a:lstStyle/>
        <a:p>
          <a:endParaRPr lang="ru-RU"/>
        </a:p>
      </dgm:t>
    </dgm:pt>
    <dgm:pt modelId="{DF9420C4-79A3-44BD-BB9E-70A82DD808B2}" type="pres">
      <dgm:prSet presAssocID="{A71ECD8D-6EEF-400A-8911-D7513A1AF834}" presName="transSpace" presStyleCnt="0"/>
      <dgm:spPr/>
    </dgm:pt>
    <dgm:pt modelId="{6071BF8B-82CC-49A5-81AC-B69A49509B97}" type="pres">
      <dgm:prSet presAssocID="{C2E58397-19F8-4AB7-AE1C-B115269CDAB5}" presName="posSpace" presStyleCnt="0"/>
      <dgm:spPr/>
    </dgm:pt>
    <dgm:pt modelId="{1C01EFE5-4B08-4525-BFAD-B02C430CA431}" type="pres">
      <dgm:prSet presAssocID="{C2E58397-19F8-4AB7-AE1C-B115269CDAB5}" presName="vertFlow" presStyleCnt="0"/>
      <dgm:spPr/>
    </dgm:pt>
    <dgm:pt modelId="{5F48F52A-770A-412D-806A-D76F2F792E05}" type="pres">
      <dgm:prSet presAssocID="{C2E58397-19F8-4AB7-AE1C-B115269CDAB5}" presName="topSpace" presStyleCnt="0"/>
      <dgm:spPr/>
    </dgm:pt>
    <dgm:pt modelId="{481B5EFB-0B33-4A74-9A72-8D988316F6F2}" type="pres">
      <dgm:prSet presAssocID="{C2E58397-19F8-4AB7-AE1C-B115269CDAB5}" presName="firstComp" presStyleCnt="0"/>
      <dgm:spPr/>
    </dgm:pt>
    <dgm:pt modelId="{88FC67CC-64B7-43D4-9460-9BD89FF39B45}" type="pres">
      <dgm:prSet presAssocID="{C2E58397-19F8-4AB7-AE1C-B115269CDAB5}" presName="firstChild" presStyleLbl="bgAccFollowNode1" presStyleIdx="3" presStyleCnt="5"/>
      <dgm:spPr/>
      <dgm:t>
        <a:bodyPr/>
        <a:lstStyle/>
        <a:p>
          <a:endParaRPr lang="ru-RU"/>
        </a:p>
      </dgm:t>
    </dgm:pt>
    <dgm:pt modelId="{9E434766-5E12-4ABE-81AB-ABB592601063}" type="pres">
      <dgm:prSet presAssocID="{C2E58397-19F8-4AB7-AE1C-B115269CDAB5}" presName="firstChildTx" presStyleLbl="bg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7431BD-4C11-4112-9F79-A3A77EE50153}" type="pres">
      <dgm:prSet presAssocID="{C2E58397-19F8-4AB7-AE1C-B115269CDAB5}" presName="negSpace" presStyleCnt="0"/>
      <dgm:spPr/>
    </dgm:pt>
    <dgm:pt modelId="{6EE59388-AFF4-45B6-8D1C-7EC12FA4F82F}" type="pres">
      <dgm:prSet presAssocID="{C2E58397-19F8-4AB7-AE1C-B115269CDAB5}" presName="circle" presStyleLbl="node1" presStyleIdx="3" presStyleCnt="5"/>
      <dgm:spPr/>
      <dgm:t>
        <a:bodyPr/>
        <a:lstStyle/>
        <a:p>
          <a:endParaRPr lang="ru-RU"/>
        </a:p>
      </dgm:t>
    </dgm:pt>
    <dgm:pt modelId="{1109E4A7-E995-46ED-890F-7210071DFE08}" type="pres">
      <dgm:prSet presAssocID="{1B292F94-0545-4A15-9DF1-CB8F3254BF6B}" presName="transSpace" presStyleCnt="0"/>
      <dgm:spPr/>
    </dgm:pt>
    <dgm:pt modelId="{90AD715A-A170-4F0B-BDBF-49290B5B4CC5}" type="pres">
      <dgm:prSet presAssocID="{35E9772D-6ED0-4E61-B8E7-9703F24C34B7}" presName="posSpace" presStyleCnt="0"/>
      <dgm:spPr/>
    </dgm:pt>
    <dgm:pt modelId="{C7363C6A-17D0-497F-A994-AA090AA8B07F}" type="pres">
      <dgm:prSet presAssocID="{35E9772D-6ED0-4E61-B8E7-9703F24C34B7}" presName="vertFlow" presStyleCnt="0"/>
      <dgm:spPr/>
    </dgm:pt>
    <dgm:pt modelId="{C748AF97-CA28-412D-8263-74FEAEF1D17F}" type="pres">
      <dgm:prSet presAssocID="{35E9772D-6ED0-4E61-B8E7-9703F24C34B7}" presName="topSpace" presStyleCnt="0"/>
      <dgm:spPr/>
    </dgm:pt>
    <dgm:pt modelId="{873F2EA8-1EEC-4DF1-9161-D0E3179C0498}" type="pres">
      <dgm:prSet presAssocID="{35E9772D-6ED0-4E61-B8E7-9703F24C34B7}" presName="firstComp" presStyleCnt="0"/>
      <dgm:spPr/>
    </dgm:pt>
    <dgm:pt modelId="{0E11BFE0-35AA-4525-9BB6-6403E19925BA}" type="pres">
      <dgm:prSet presAssocID="{35E9772D-6ED0-4E61-B8E7-9703F24C34B7}" presName="firstChild" presStyleLbl="bgAccFollowNode1" presStyleIdx="4" presStyleCnt="5"/>
      <dgm:spPr/>
      <dgm:t>
        <a:bodyPr/>
        <a:lstStyle/>
        <a:p>
          <a:endParaRPr lang="ru-RU"/>
        </a:p>
      </dgm:t>
    </dgm:pt>
    <dgm:pt modelId="{099A838C-639D-4F5D-8A07-073A34BFAE25}" type="pres">
      <dgm:prSet presAssocID="{35E9772D-6ED0-4E61-B8E7-9703F24C34B7}" presName="firstChildTx" presStyleLbl="bg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C2B5CD-3EC4-4694-A378-3BAC7A0820BA}" type="pres">
      <dgm:prSet presAssocID="{35E9772D-6ED0-4E61-B8E7-9703F24C34B7}" presName="negSpace" presStyleCnt="0"/>
      <dgm:spPr/>
    </dgm:pt>
    <dgm:pt modelId="{6E282901-9B52-4770-BBC8-F2C30CF15FDB}" type="pres">
      <dgm:prSet presAssocID="{35E9772D-6ED0-4E61-B8E7-9703F24C34B7}" presName="circle" presStyleLbl="node1" presStyleIdx="4" presStyleCnt="5"/>
      <dgm:spPr/>
      <dgm:t>
        <a:bodyPr/>
        <a:lstStyle/>
        <a:p>
          <a:endParaRPr lang="ru-RU"/>
        </a:p>
      </dgm:t>
    </dgm:pt>
  </dgm:ptLst>
  <dgm:cxnLst>
    <dgm:cxn modelId="{C118114A-8730-437C-98EE-661A852521B0}" type="presOf" srcId="{81203825-0594-4CCA-BE00-C5DD7C6F2E19}" destId="{30DE9788-4F05-4640-BEB6-404A7E649EE0}" srcOrd="1" destOrd="0" presId="urn:microsoft.com/office/officeart/2005/8/layout/hList9"/>
    <dgm:cxn modelId="{01B0B862-B19F-4A5E-92A5-CC0C53A20C6E}" srcId="{C745E4FA-4701-4EF6-B1CF-9759324118BB}" destId="{D1F8DA5F-2664-4796-9A5B-72F4732D702E}" srcOrd="1" destOrd="0" parTransId="{3AC37A88-E49C-4142-85CB-8B9580BEE6F9}" sibTransId="{606ACF75-18D5-46E0-9B51-B17C0B0EE8EA}"/>
    <dgm:cxn modelId="{DED0813C-31B8-4617-8A1E-159980CEECEA}" type="presOf" srcId="{711CC3DC-8B55-47BD-B5DD-2402BD88E9E3}" destId="{0E11BFE0-35AA-4525-9BB6-6403E19925BA}" srcOrd="0" destOrd="0" presId="urn:microsoft.com/office/officeart/2005/8/layout/hList9"/>
    <dgm:cxn modelId="{F29F0EE6-98C4-4648-A3AE-571DE896F163}" type="presOf" srcId="{59B78195-8291-4F63-B367-97C086E29862}" destId="{9E434766-5E12-4ABE-81AB-ABB592601063}" srcOrd="1" destOrd="0" presId="urn:microsoft.com/office/officeart/2005/8/layout/hList9"/>
    <dgm:cxn modelId="{950379D5-B66D-4E2A-8C77-C0DE4C5F252E}" type="presOf" srcId="{15F053F4-CFAA-4A19-A188-870EC8C46F3C}" destId="{A9B0C82A-CA77-462C-BAAE-AC1D5A0DC8BA}" srcOrd="0" destOrd="0" presId="urn:microsoft.com/office/officeart/2005/8/layout/hList9"/>
    <dgm:cxn modelId="{AD86AB2A-1B90-40AD-8345-167A3377C691}" type="presOf" srcId="{15F053F4-CFAA-4A19-A188-870EC8C46F3C}" destId="{86C186F9-ABFD-4FD3-B6D8-F3D6A9590C11}" srcOrd="1" destOrd="0" presId="urn:microsoft.com/office/officeart/2005/8/layout/hList9"/>
    <dgm:cxn modelId="{642F51AC-53F3-4C03-A420-F20BE075203B}" srcId="{C745E4FA-4701-4EF6-B1CF-9759324118BB}" destId="{C2E58397-19F8-4AB7-AE1C-B115269CDAB5}" srcOrd="3" destOrd="0" parTransId="{D5B09A59-F495-4D51-9D4F-5D23950711DD}" sibTransId="{1B292F94-0545-4A15-9DF1-CB8F3254BF6B}"/>
    <dgm:cxn modelId="{D6396155-CEA2-47A7-9C79-4D6DBC729E1B}" srcId="{C745E4FA-4701-4EF6-B1CF-9759324118BB}" destId="{D8D00A35-BC21-4BEF-B84E-E27C5A098B0E}" srcOrd="2" destOrd="0" parTransId="{C799F927-01FB-4D1A-80D1-AE61563446B3}" sibTransId="{A71ECD8D-6EEF-400A-8911-D7513A1AF834}"/>
    <dgm:cxn modelId="{801D46D8-277F-44DE-A2FC-FB7C3FBFF626}" srcId="{D1F8DA5F-2664-4796-9A5B-72F4732D702E}" destId="{15F053F4-CFAA-4A19-A188-870EC8C46F3C}" srcOrd="0" destOrd="0" parTransId="{7945C578-6B75-4C5F-A14A-419A90984028}" sibTransId="{F9407859-B82C-495E-899A-40FCEE514035}"/>
    <dgm:cxn modelId="{5135CFF8-BFB4-40FE-B463-D24CD23036D4}" type="presOf" srcId="{D1F8DA5F-2664-4796-9A5B-72F4732D702E}" destId="{43BC845B-C7C8-487B-89E5-6A8BACF255E9}" srcOrd="0" destOrd="0" presId="urn:microsoft.com/office/officeart/2005/8/layout/hList9"/>
    <dgm:cxn modelId="{294A7E61-EE7C-4509-8DF3-AA151286332B}" srcId="{C745E4FA-4701-4EF6-B1CF-9759324118BB}" destId="{BF017CDF-0010-4D8D-BD32-DE40E863FB5B}" srcOrd="0" destOrd="0" parTransId="{7658BEAB-65E7-4A6C-9E47-40C9746C01DB}" sibTransId="{5036DAB9-ABA2-423D-B093-E70F49AB96B1}"/>
    <dgm:cxn modelId="{31E0DD47-B342-42DA-8B37-E3EE0B82FCF9}" srcId="{C745E4FA-4701-4EF6-B1CF-9759324118BB}" destId="{35E9772D-6ED0-4E61-B8E7-9703F24C34B7}" srcOrd="4" destOrd="0" parTransId="{E5549E89-45BF-418E-9F2B-E268EEE6F4E1}" sibTransId="{9DDDE1C6-2EE6-40EE-9D70-D8178EADDCBD}"/>
    <dgm:cxn modelId="{9AD986E7-2E59-4BDD-99FE-B79DF084FE91}" type="presOf" srcId="{711CC3DC-8B55-47BD-B5DD-2402BD88E9E3}" destId="{099A838C-639D-4F5D-8A07-073A34BFAE25}" srcOrd="1" destOrd="0" presId="urn:microsoft.com/office/officeart/2005/8/layout/hList9"/>
    <dgm:cxn modelId="{55F9931E-B7F9-4CF1-BFFA-FBB845DB19DB}" type="presOf" srcId="{59B78195-8291-4F63-B367-97C086E29862}" destId="{88FC67CC-64B7-43D4-9460-9BD89FF39B45}" srcOrd="0" destOrd="0" presId="urn:microsoft.com/office/officeart/2005/8/layout/hList9"/>
    <dgm:cxn modelId="{0179BE66-C6D9-4DF8-BEB7-137AD7546499}" type="presOf" srcId="{BF017CDF-0010-4D8D-BD32-DE40E863FB5B}" destId="{CBB9A2AC-DA44-40D6-B65A-CAEDADC21DDC}" srcOrd="0" destOrd="0" presId="urn:microsoft.com/office/officeart/2005/8/layout/hList9"/>
    <dgm:cxn modelId="{02966FEE-A42C-4950-8855-5BADD9B00DFE}" srcId="{35E9772D-6ED0-4E61-B8E7-9703F24C34B7}" destId="{711CC3DC-8B55-47BD-B5DD-2402BD88E9E3}" srcOrd="0" destOrd="0" parTransId="{53A297BA-D6D3-4D0F-B1E9-78F84A30A65D}" sibTransId="{F48F20D4-CC6D-4581-8D3C-A60F4EC857E3}"/>
    <dgm:cxn modelId="{4E354420-4E30-49C3-A4B6-815CD545C65D}" type="presOf" srcId="{35E9772D-6ED0-4E61-B8E7-9703F24C34B7}" destId="{6E282901-9B52-4770-BBC8-F2C30CF15FDB}" srcOrd="0" destOrd="0" presId="urn:microsoft.com/office/officeart/2005/8/layout/hList9"/>
    <dgm:cxn modelId="{DB7B783B-20BE-4105-87B9-694AE610A621}" type="presOf" srcId="{3033D618-BB6A-4E68-9256-34E5DF538356}" destId="{64B2B91C-3154-47A4-9F32-88EB97622015}" srcOrd="0" destOrd="0" presId="urn:microsoft.com/office/officeart/2005/8/layout/hList9"/>
    <dgm:cxn modelId="{60AE2B3F-3AB9-4F30-9332-5AEAC0CAAA14}" type="presOf" srcId="{C2E58397-19F8-4AB7-AE1C-B115269CDAB5}" destId="{6EE59388-AFF4-45B6-8D1C-7EC12FA4F82F}" srcOrd="0" destOrd="0" presId="urn:microsoft.com/office/officeart/2005/8/layout/hList9"/>
    <dgm:cxn modelId="{0BBDA15A-0443-4341-82DE-99954B5CBA62}" type="presOf" srcId="{C745E4FA-4701-4EF6-B1CF-9759324118BB}" destId="{13C48239-C126-445B-9232-0A79DD12C4D4}" srcOrd="0" destOrd="0" presId="urn:microsoft.com/office/officeart/2005/8/layout/hList9"/>
    <dgm:cxn modelId="{5D197233-0A04-4E7A-BB9F-D510B5773061}" type="presOf" srcId="{81203825-0594-4CCA-BE00-C5DD7C6F2E19}" destId="{9CC72DF5-C361-40A7-B455-B6CFE8072CE2}" srcOrd="0" destOrd="0" presId="urn:microsoft.com/office/officeart/2005/8/layout/hList9"/>
    <dgm:cxn modelId="{429DADFD-686C-4999-BB72-515C1FAC7C6F}" srcId="{C2E58397-19F8-4AB7-AE1C-B115269CDAB5}" destId="{59B78195-8291-4F63-B367-97C086E29862}" srcOrd="0" destOrd="0" parTransId="{D5FEA069-D7E1-49EC-B2B0-36BAF5921F82}" sibTransId="{4E31B4A7-82DB-4A7B-BE6C-DBC9B8C18497}"/>
    <dgm:cxn modelId="{ACCD2C4E-FF78-45E2-BB4B-0E4BE4E70779}" srcId="{BF017CDF-0010-4D8D-BD32-DE40E863FB5B}" destId="{3033D618-BB6A-4E68-9256-34E5DF538356}" srcOrd="0" destOrd="0" parTransId="{3C872971-5ACE-450D-A584-4BDC0781BFDF}" sibTransId="{ACF9057C-003F-4649-B081-BE1F7C32F24F}"/>
    <dgm:cxn modelId="{25F87754-A570-4562-92CB-9B86A28D8D57}" type="presOf" srcId="{D8D00A35-BC21-4BEF-B84E-E27C5A098B0E}" destId="{A728354D-066C-4A03-9743-F38F099D3BF7}" srcOrd="0" destOrd="0" presId="urn:microsoft.com/office/officeart/2005/8/layout/hList9"/>
    <dgm:cxn modelId="{3432D256-EE88-44F1-9A7E-AAB6F53A8E9B}" type="presOf" srcId="{3033D618-BB6A-4E68-9256-34E5DF538356}" destId="{27FCDCCD-BFD0-40CA-8953-0262A95276AC}" srcOrd="1" destOrd="0" presId="urn:microsoft.com/office/officeart/2005/8/layout/hList9"/>
    <dgm:cxn modelId="{BDA8D9DA-4FF5-42D8-856F-39A0770B92F4}" srcId="{D8D00A35-BC21-4BEF-B84E-E27C5A098B0E}" destId="{81203825-0594-4CCA-BE00-C5DD7C6F2E19}" srcOrd="0" destOrd="0" parTransId="{CB680183-84DE-44C2-B5BC-A318AA5D904C}" sibTransId="{ACF7E119-21CB-44DE-B6DB-11BCD0A119AC}"/>
    <dgm:cxn modelId="{699943CC-CD96-43CC-9B26-D5EA4124833A}" type="presParOf" srcId="{13C48239-C126-445B-9232-0A79DD12C4D4}" destId="{D7BBB0B8-57B5-49FC-807D-8101752F1C27}" srcOrd="0" destOrd="0" presId="urn:microsoft.com/office/officeart/2005/8/layout/hList9"/>
    <dgm:cxn modelId="{A6DAC41F-8C1C-41F1-A3AC-A86C097968D7}" type="presParOf" srcId="{13C48239-C126-445B-9232-0A79DD12C4D4}" destId="{BF036527-DE91-40E5-9CCB-A0D5479A8D3C}" srcOrd="1" destOrd="0" presId="urn:microsoft.com/office/officeart/2005/8/layout/hList9"/>
    <dgm:cxn modelId="{AFA4B883-EDD5-4053-B2D3-31F18C828BE7}" type="presParOf" srcId="{BF036527-DE91-40E5-9CCB-A0D5479A8D3C}" destId="{8576E0AB-A81F-494B-BE42-4B6CC56D67AB}" srcOrd="0" destOrd="0" presId="urn:microsoft.com/office/officeart/2005/8/layout/hList9"/>
    <dgm:cxn modelId="{3DBEE7EC-F5CE-4592-9DA0-B5C38FCE416F}" type="presParOf" srcId="{BF036527-DE91-40E5-9CCB-A0D5479A8D3C}" destId="{3384F21F-3D2C-4DDD-B82D-5244855FF431}" srcOrd="1" destOrd="0" presId="urn:microsoft.com/office/officeart/2005/8/layout/hList9"/>
    <dgm:cxn modelId="{293BD4AE-16F0-4A89-9CF2-11FA66A161B6}" type="presParOf" srcId="{3384F21F-3D2C-4DDD-B82D-5244855FF431}" destId="{64B2B91C-3154-47A4-9F32-88EB97622015}" srcOrd="0" destOrd="0" presId="urn:microsoft.com/office/officeart/2005/8/layout/hList9"/>
    <dgm:cxn modelId="{1AE30CE3-52A0-4DDE-9256-52064665397B}" type="presParOf" srcId="{3384F21F-3D2C-4DDD-B82D-5244855FF431}" destId="{27FCDCCD-BFD0-40CA-8953-0262A95276AC}" srcOrd="1" destOrd="0" presId="urn:microsoft.com/office/officeart/2005/8/layout/hList9"/>
    <dgm:cxn modelId="{C1EC7DC9-D9A8-4BB0-A2B8-45015F7A78E5}" type="presParOf" srcId="{13C48239-C126-445B-9232-0A79DD12C4D4}" destId="{F8E8E37E-D664-4B93-A804-C6CFA6F2F254}" srcOrd="2" destOrd="0" presId="urn:microsoft.com/office/officeart/2005/8/layout/hList9"/>
    <dgm:cxn modelId="{A49949A0-9109-46BE-9B0F-A5DE02A717E5}" type="presParOf" srcId="{13C48239-C126-445B-9232-0A79DD12C4D4}" destId="{CBB9A2AC-DA44-40D6-B65A-CAEDADC21DDC}" srcOrd="3" destOrd="0" presId="urn:microsoft.com/office/officeart/2005/8/layout/hList9"/>
    <dgm:cxn modelId="{5C420D21-6DDB-4E8E-8DF5-2E3D955274A8}" type="presParOf" srcId="{13C48239-C126-445B-9232-0A79DD12C4D4}" destId="{1ADDA4F1-5962-4EC9-A776-518B13BC3078}" srcOrd="4" destOrd="0" presId="urn:microsoft.com/office/officeart/2005/8/layout/hList9"/>
    <dgm:cxn modelId="{2FB2DB90-CE73-4EEF-A9D0-E00F229A1E05}" type="presParOf" srcId="{13C48239-C126-445B-9232-0A79DD12C4D4}" destId="{1B9CBD65-409D-42A7-AB0A-E5F077FF4801}" srcOrd="5" destOrd="0" presId="urn:microsoft.com/office/officeart/2005/8/layout/hList9"/>
    <dgm:cxn modelId="{251A25FD-4F94-4DB6-A7C7-299C08EF2E7F}" type="presParOf" srcId="{13C48239-C126-445B-9232-0A79DD12C4D4}" destId="{F9ACCCCA-F12A-4B81-AE06-F19BF1706875}" srcOrd="6" destOrd="0" presId="urn:microsoft.com/office/officeart/2005/8/layout/hList9"/>
    <dgm:cxn modelId="{0CC0930B-5F69-4274-8B71-5C89D8655FFF}" type="presParOf" srcId="{F9ACCCCA-F12A-4B81-AE06-F19BF1706875}" destId="{AB311F21-73F1-42CC-ACBD-EDF8A84B7780}" srcOrd="0" destOrd="0" presId="urn:microsoft.com/office/officeart/2005/8/layout/hList9"/>
    <dgm:cxn modelId="{DFEEEC37-FE6D-4517-9BAC-8AB3308684CF}" type="presParOf" srcId="{F9ACCCCA-F12A-4B81-AE06-F19BF1706875}" destId="{E0CDCDB9-DAD0-488D-A63E-F695266ABCC6}" srcOrd="1" destOrd="0" presId="urn:microsoft.com/office/officeart/2005/8/layout/hList9"/>
    <dgm:cxn modelId="{8B10F5F2-F265-4DD6-AC5A-1957F4C5204A}" type="presParOf" srcId="{E0CDCDB9-DAD0-488D-A63E-F695266ABCC6}" destId="{A9B0C82A-CA77-462C-BAAE-AC1D5A0DC8BA}" srcOrd="0" destOrd="0" presId="urn:microsoft.com/office/officeart/2005/8/layout/hList9"/>
    <dgm:cxn modelId="{6E7B5067-04A4-42A7-AC55-D00FE51C1038}" type="presParOf" srcId="{E0CDCDB9-DAD0-488D-A63E-F695266ABCC6}" destId="{86C186F9-ABFD-4FD3-B6D8-F3D6A9590C11}" srcOrd="1" destOrd="0" presId="urn:microsoft.com/office/officeart/2005/8/layout/hList9"/>
    <dgm:cxn modelId="{D1530918-8A1C-4E6A-AB88-0ECDCB3DADD3}" type="presParOf" srcId="{13C48239-C126-445B-9232-0A79DD12C4D4}" destId="{7ACDC69B-7FD9-4E8D-A494-27C8F3FF771F}" srcOrd="7" destOrd="0" presId="urn:microsoft.com/office/officeart/2005/8/layout/hList9"/>
    <dgm:cxn modelId="{1526A514-9FF1-4106-B5E4-86D620ECD2D4}" type="presParOf" srcId="{13C48239-C126-445B-9232-0A79DD12C4D4}" destId="{43BC845B-C7C8-487B-89E5-6A8BACF255E9}" srcOrd="8" destOrd="0" presId="urn:microsoft.com/office/officeart/2005/8/layout/hList9"/>
    <dgm:cxn modelId="{1F9B4C8C-68A3-4798-92EB-BBAAC71BC01C}" type="presParOf" srcId="{13C48239-C126-445B-9232-0A79DD12C4D4}" destId="{011A3143-8913-4EE2-A663-BE4C63366990}" srcOrd="9" destOrd="0" presId="urn:microsoft.com/office/officeart/2005/8/layout/hList9"/>
    <dgm:cxn modelId="{C5CF0249-72E4-4EA4-8C9A-F148F4501080}" type="presParOf" srcId="{13C48239-C126-445B-9232-0A79DD12C4D4}" destId="{17BC1F09-4A75-4EE6-B976-DC19A7EBEDBF}" srcOrd="10" destOrd="0" presId="urn:microsoft.com/office/officeart/2005/8/layout/hList9"/>
    <dgm:cxn modelId="{D92BE413-8574-4BA3-9AA6-29FCA19E1E87}" type="presParOf" srcId="{13C48239-C126-445B-9232-0A79DD12C4D4}" destId="{B5FFDFF1-1119-4038-A6DA-83E12FCBA1E7}" srcOrd="11" destOrd="0" presId="urn:microsoft.com/office/officeart/2005/8/layout/hList9"/>
    <dgm:cxn modelId="{74ABBF2C-C35A-4017-96BA-035AFE7D47E5}" type="presParOf" srcId="{B5FFDFF1-1119-4038-A6DA-83E12FCBA1E7}" destId="{2152F68B-AEB7-4198-9505-26CF92A39990}" srcOrd="0" destOrd="0" presId="urn:microsoft.com/office/officeart/2005/8/layout/hList9"/>
    <dgm:cxn modelId="{3852C1CA-A838-475C-A8EA-17BFFF3480AD}" type="presParOf" srcId="{B5FFDFF1-1119-4038-A6DA-83E12FCBA1E7}" destId="{D3A82FC8-0C55-4840-8B0D-D9DB96506526}" srcOrd="1" destOrd="0" presId="urn:microsoft.com/office/officeart/2005/8/layout/hList9"/>
    <dgm:cxn modelId="{B45725D0-62D5-4F4F-AB5B-9AFAE7FA0E10}" type="presParOf" srcId="{D3A82FC8-0C55-4840-8B0D-D9DB96506526}" destId="{9CC72DF5-C361-40A7-B455-B6CFE8072CE2}" srcOrd="0" destOrd="0" presId="urn:microsoft.com/office/officeart/2005/8/layout/hList9"/>
    <dgm:cxn modelId="{3DCFEFF9-83C1-4402-B5BD-95795D14D0F9}" type="presParOf" srcId="{D3A82FC8-0C55-4840-8B0D-D9DB96506526}" destId="{30DE9788-4F05-4640-BEB6-404A7E649EE0}" srcOrd="1" destOrd="0" presId="urn:microsoft.com/office/officeart/2005/8/layout/hList9"/>
    <dgm:cxn modelId="{13A5011A-5608-40D2-B630-AE6011A080D9}" type="presParOf" srcId="{13C48239-C126-445B-9232-0A79DD12C4D4}" destId="{47174DAE-D07F-46E9-84D6-5AE57A8C9AAC}" srcOrd="12" destOrd="0" presId="urn:microsoft.com/office/officeart/2005/8/layout/hList9"/>
    <dgm:cxn modelId="{22AB3C24-7E2D-43C8-9C64-2DB4DA3848E8}" type="presParOf" srcId="{13C48239-C126-445B-9232-0A79DD12C4D4}" destId="{A728354D-066C-4A03-9743-F38F099D3BF7}" srcOrd="13" destOrd="0" presId="urn:microsoft.com/office/officeart/2005/8/layout/hList9"/>
    <dgm:cxn modelId="{C18BD7DA-2765-4362-82F7-BE4F97FE820D}" type="presParOf" srcId="{13C48239-C126-445B-9232-0A79DD12C4D4}" destId="{DF9420C4-79A3-44BD-BB9E-70A82DD808B2}" srcOrd="14" destOrd="0" presId="urn:microsoft.com/office/officeart/2005/8/layout/hList9"/>
    <dgm:cxn modelId="{4E252C2E-4809-4CB2-AB9A-8A2F1EE4EBC0}" type="presParOf" srcId="{13C48239-C126-445B-9232-0A79DD12C4D4}" destId="{6071BF8B-82CC-49A5-81AC-B69A49509B97}" srcOrd="15" destOrd="0" presId="urn:microsoft.com/office/officeart/2005/8/layout/hList9"/>
    <dgm:cxn modelId="{DC54D749-EA01-4E02-BC59-78AF9AF8EBE0}" type="presParOf" srcId="{13C48239-C126-445B-9232-0A79DD12C4D4}" destId="{1C01EFE5-4B08-4525-BFAD-B02C430CA431}" srcOrd="16" destOrd="0" presId="urn:microsoft.com/office/officeart/2005/8/layout/hList9"/>
    <dgm:cxn modelId="{62F750D7-3EF1-4FF0-A71F-40F74C9B7366}" type="presParOf" srcId="{1C01EFE5-4B08-4525-BFAD-B02C430CA431}" destId="{5F48F52A-770A-412D-806A-D76F2F792E05}" srcOrd="0" destOrd="0" presId="urn:microsoft.com/office/officeart/2005/8/layout/hList9"/>
    <dgm:cxn modelId="{7D05D6A4-87DD-4FAF-83D0-5FA5564BE8D8}" type="presParOf" srcId="{1C01EFE5-4B08-4525-BFAD-B02C430CA431}" destId="{481B5EFB-0B33-4A74-9A72-8D988316F6F2}" srcOrd="1" destOrd="0" presId="urn:microsoft.com/office/officeart/2005/8/layout/hList9"/>
    <dgm:cxn modelId="{BE2C92B4-A94F-4183-9148-2201D1B4F534}" type="presParOf" srcId="{481B5EFB-0B33-4A74-9A72-8D988316F6F2}" destId="{88FC67CC-64B7-43D4-9460-9BD89FF39B45}" srcOrd="0" destOrd="0" presId="urn:microsoft.com/office/officeart/2005/8/layout/hList9"/>
    <dgm:cxn modelId="{9321E9CD-0728-4260-A955-79169EEBE58F}" type="presParOf" srcId="{481B5EFB-0B33-4A74-9A72-8D988316F6F2}" destId="{9E434766-5E12-4ABE-81AB-ABB592601063}" srcOrd="1" destOrd="0" presId="urn:microsoft.com/office/officeart/2005/8/layout/hList9"/>
    <dgm:cxn modelId="{403DA06E-3CAF-4965-8819-75051AB53882}" type="presParOf" srcId="{13C48239-C126-445B-9232-0A79DD12C4D4}" destId="{1C7431BD-4C11-4112-9F79-A3A77EE50153}" srcOrd="17" destOrd="0" presId="urn:microsoft.com/office/officeart/2005/8/layout/hList9"/>
    <dgm:cxn modelId="{6D60986A-E442-4037-B27F-C5FCB31EF1F2}" type="presParOf" srcId="{13C48239-C126-445B-9232-0A79DD12C4D4}" destId="{6EE59388-AFF4-45B6-8D1C-7EC12FA4F82F}" srcOrd="18" destOrd="0" presId="urn:microsoft.com/office/officeart/2005/8/layout/hList9"/>
    <dgm:cxn modelId="{CA584ED5-B254-480D-A142-BABC1BEAE47E}" type="presParOf" srcId="{13C48239-C126-445B-9232-0A79DD12C4D4}" destId="{1109E4A7-E995-46ED-890F-7210071DFE08}" srcOrd="19" destOrd="0" presId="urn:microsoft.com/office/officeart/2005/8/layout/hList9"/>
    <dgm:cxn modelId="{551C8802-1924-4487-95BC-57D817D0F63F}" type="presParOf" srcId="{13C48239-C126-445B-9232-0A79DD12C4D4}" destId="{90AD715A-A170-4F0B-BDBF-49290B5B4CC5}" srcOrd="20" destOrd="0" presId="urn:microsoft.com/office/officeart/2005/8/layout/hList9"/>
    <dgm:cxn modelId="{64BAFAE6-8A17-4A49-8487-68EF39AC19CC}" type="presParOf" srcId="{13C48239-C126-445B-9232-0A79DD12C4D4}" destId="{C7363C6A-17D0-497F-A994-AA090AA8B07F}" srcOrd="21" destOrd="0" presId="urn:microsoft.com/office/officeart/2005/8/layout/hList9"/>
    <dgm:cxn modelId="{DBEA3408-4F1C-406B-9639-DC9AA214E706}" type="presParOf" srcId="{C7363C6A-17D0-497F-A994-AA090AA8B07F}" destId="{C748AF97-CA28-412D-8263-74FEAEF1D17F}" srcOrd="0" destOrd="0" presId="urn:microsoft.com/office/officeart/2005/8/layout/hList9"/>
    <dgm:cxn modelId="{2EAFBF7E-7E08-4A36-99D3-F9A54EE98752}" type="presParOf" srcId="{C7363C6A-17D0-497F-A994-AA090AA8B07F}" destId="{873F2EA8-1EEC-4DF1-9161-D0E3179C0498}" srcOrd="1" destOrd="0" presId="urn:microsoft.com/office/officeart/2005/8/layout/hList9"/>
    <dgm:cxn modelId="{FFF4433A-81C1-4747-99F1-15F34A688B67}" type="presParOf" srcId="{873F2EA8-1EEC-4DF1-9161-D0E3179C0498}" destId="{0E11BFE0-35AA-4525-9BB6-6403E19925BA}" srcOrd="0" destOrd="0" presId="urn:microsoft.com/office/officeart/2005/8/layout/hList9"/>
    <dgm:cxn modelId="{79EEFE5C-0FE8-4126-A1B2-C0D662E6AEF6}" type="presParOf" srcId="{873F2EA8-1EEC-4DF1-9161-D0E3179C0498}" destId="{099A838C-639D-4F5D-8A07-073A34BFAE25}" srcOrd="1" destOrd="0" presId="urn:microsoft.com/office/officeart/2005/8/layout/hList9"/>
    <dgm:cxn modelId="{D306F09B-FA2A-4AE0-8F8B-684B01099685}" type="presParOf" srcId="{13C48239-C126-445B-9232-0A79DD12C4D4}" destId="{20C2B5CD-3EC4-4694-A378-3BAC7A0820BA}" srcOrd="22" destOrd="0" presId="urn:microsoft.com/office/officeart/2005/8/layout/hList9"/>
    <dgm:cxn modelId="{E5906B87-BB92-45D6-8780-1AE591E18267}" type="presParOf" srcId="{13C48239-C126-445B-9232-0A79DD12C4D4}" destId="{6E282901-9B52-4770-BBC8-F2C30CF15FDB}" srcOrd="23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#2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4CC45D-E3CE-4A74-B964-3F7D0C18DFC0}" type="datetimeFigureOut">
              <a:rPr lang="ru-RU" smtClean="0"/>
              <a:t>26.09.2025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ECF044-9002-47F9-9F04-1B0E21E594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84855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Развитие — это прирост умений физических и психических. 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Развитие – это ориентир на потенциал.</a:t>
            </a:r>
            <a:r>
              <a:rPr lang="ru-RU" baseline="0" dirty="0" smtClean="0"/>
              <a:t>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aseline="0" dirty="0" smtClean="0"/>
              <a:t>Развитие – это взаимодействие 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E68A9-3E55-44A1-B6DC-4981B30481C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63929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D62EA6-06DA-4E9B-8B31-DA818EE18A0D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4560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124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2296BAE-E105-4D41-897E-B21175325CF3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37</a:t>
            </a:fld>
            <a:endParaRPr lang="ru-RU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148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F406174-6888-4073-A6BF-9746B1538296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38</a:t>
            </a:fld>
            <a:endParaRPr lang="ru-RU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EFEEE-1A7F-4BAC-A1B4-50FE5CEB4B65}" type="slidenum">
              <a:rPr lang="ru-RU" smtClean="0"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57390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28250A-9F58-47BD-B6D3-860E42DB6C58}" type="slidenum">
              <a:rPr lang="ru-RU" smtClean="0"/>
              <a:t>50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68954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/>
              <a:t>поэтапное обновление федеральных государственных образовательных стандартов общего образования и внедрение обновленных на его основе примерных основных образовательных программ, реализация концепций преподавания учебных предметов и (или) предметных областей (русский язык и литература, математика, физика, астрономия, химия, биология, география, обществознание, основы безопасности жизнедеятельности, технология, физическая культура, искусство)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E68A9-3E55-44A1-B6DC-4981B30481CD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8427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dirty="0" smtClean="0">
                <a:solidFill>
                  <a:srgbClr val="002060"/>
                </a:solidFill>
              </a:rPr>
              <a:t>Документ назывался </a:t>
            </a:r>
          </a:p>
          <a:p>
            <a:pPr marL="0" indent="0">
              <a:buNone/>
            </a:pPr>
            <a:r>
              <a:rPr lang="ru-RU" sz="1200" b="1" dirty="0" smtClean="0">
                <a:solidFill>
                  <a:srgbClr val="002060"/>
                </a:solidFill>
              </a:rPr>
              <a:t>Старый стандарт отвечал на вопрос «Чему учить?»</a:t>
            </a:r>
          </a:p>
          <a:p>
            <a:pPr marL="0" indent="0">
              <a:buNone/>
            </a:pPr>
            <a:r>
              <a:rPr lang="ru-RU" sz="1200" b="1" dirty="0" smtClean="0">
                <a:solidFill>
                  <a:srgbClr val="002060"/>
                </a:solidFill>
              </a:rPr>
              <a:t>Хорошим результатом считалось, когда «усвоены знания»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E68A9-3E55-44A1-B6DC-4981B30481CD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263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Второе поколение ФГОС было поэтапным.</a:t>
            </a:r>
            <a:r>
              <a:rPr lang="ru-RU" baseline="0" dirty="0" smtClean="0"/>
              <a:t> Требовало много усилий, в том числе и учебно-</a:t>
            </a:r>
            <a:r>
              <a:rPr lang="ru-RU" baseline="0" dirty="0" err="1" smtClean="0"/>
              <a:t>методичексих</a:t>
            </a:r>
            <a:r>
              <a:rPr lang="ru-RU" baseline="0" dirty="0" smtClean="0"/>
              <a:t>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E68A9-3E55-44A1-B6DC-4981B30481CD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62080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>
                <a:solidFill>
                  <a:srgbClr val="333333"/>
                </a:solidFill>
                <a:latin typeface="Lab Grotesque"/>
              </a:rPr>
              <a:t>ФГОС третьего поколения определяет функциональную грамотность как способность решать учебные задачи и жизненные ситуации на основе сформированных предметных, </a:t>
            </a:r>
            <a:r>
              <a:rPr lang="ru-RU" dirty="0" err="1" smtClean="0">
                <a:solidFill>
                  <a:srgbClr val="333333"/>
                </a:solidFill>
                <a:latin typeface="Lab Grotesque"/>
              </a:rPr>
              <a:t>метапредметных</a:t>
            </a:r>
            <a:r>
              <a:rPr lang="ru-RU" dirty="0" smtClean="0">
                <a:solidFill>
                  <a:srgbClr val="333333"/>
                </a:solidFill>
                <a:latin typeface="Lab Grotesque"/>
              </a:rPr>
              <a:t> и универсальных способов деятельности. </a:t>
            </a:r>
            <a:endParaRPr lang="ru-RU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>
                <a:solidFill>
                  <a:srgbClr val="333333"/>
                </a:solidFill>
                <a:latin typeface="Lab Grotesque"/>
              </a:rPr>
              <a:t>Иными словами, ученики должны понимать, как изучаемые предметы помогают найти профессию и место в жизни. В идеале школьники перестанут постоянно спрашивать: «А зачем мне учить ваши синусы и косинусы?»  </a:t>
            </a: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E68A9-3E55-44A1-B6DC-4981B30481CD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025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Итак ,на какие цели ориентирует нас государство?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E68A9-3E55-44A1-B6DC-4981B30481CD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32498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Воспитание на основе исторических и национально-культурных традиций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E68A9-3E55-44A1-B6DC-4981B30481CD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0463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10. Государственная политика по сохранению и укреплению традиционных ценностей реализуется в области образования и воспитания, работы с молодежью, культуры, науки, межнациональных и межрелигиозных отношений, средств массовой информации и массовых коммуникаций, международного сотрудничества. 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E68A9-3E55-44A1-B6DC-4981B30481CD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58244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dirty="0" smtClean="0">
                <a:solidFill>
                  <a:srgbClr val="C00000"/>
                </a:solidFill>
              </a:rPr>
              <a:t>Этапы реализации цели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E68A9-3E55-44A1-B6DC-4981B30481CD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16461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9794E-2306-4EDC-A2CD-012BEC5396F6}" type="datetimeFigureOut">
              <a:rPr lang="ru-RU" smtClean="0"/>
              <a:t>26.09.2025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E0E54-9449-4FCB-A9EA-4C1B234B3F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1216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9794E-2306-4EDC-A2CD-012BEC5396F6}" type="datetimeFigureOut">
              <a:rPr lang="ru-RU" smtClean="0"/>
              <a:t>26.09.2025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E0E54-9449-4FCB-A9EA-4C1B234B3F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10511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9794E-2306-4EDC-A2CD-012BEC5396F6}" type="datetimeFigureOut">
              <a:rPr lang="ru-RU" smtClean="0"/>
              <a:t>26.09.2025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E0E54-9449-4FCB-A9EA-4C1B234B3F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13984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6994" y="0"/>
            <a:ext cx="3440335" cy="68580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006FC0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425250" y="2062733"/>
            <a:ext cx="2799397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006FC0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9/26/2025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89587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9794E-2306-4EDC-A2CD-012BEC5396F6}" type="datetimeFigureOut">
              <a:rPr lang="ru-RU" smtClean="0"/>
              <a:t>26.09.2025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E0E54-9449-4FCB-A9EA-4C1B234B3F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2522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9794E-2306-4EDC-A2CD-012BEC5396F6}" type="datetimeFigureOut">
              <a:rPr lang="ru-RU" smtClean="0"/>
              <a:t>26.09.2025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E0E54-9449-4FCB-A9EA-4C1B234B3F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8616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9794E-2306-4EDC-A2CD-012BEC5396F6}" type="datetimeFigureOut">
              <a:rPr lang="ru-RU" smtClean="0"/>
              <a:t>26.09.2025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E0E54-9449-4FCB-A9EA-4C1B234B3F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8928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9794E-2306-4EDC-A2CD-012BEC5396F6}" type="datetimeFigureOut">
              <a:rPr lang="ru-RU" smtClean="0"/>
              <a:t>26.09.2025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E0E54-9449-4FCB-A9EA-4C1B234B3F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69182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9794E-2306-4EDC-A2CD-012BEC5396F6}" type="datetimeFigureOut">
              <a:rPr lang="ru-RU" smtClean="0"/>
              <a:t>26.09.2025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E0E54-9449-4FCB-A9EA-4C1B234B3F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9772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9794E-2306-4EDC-A2CD-012BEC5396F6}" type="datetimeFigureOut">
              <a:rPr lang="ru-RU" smtClean="0"/>
              <a:t>26.09.2025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E0E54-9449-4FCB-A9EA-4C1B234B3F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9625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9794E-2306-4EDC-A2CD-012BEC5396F6}" type="datetimeFigureOut">
              <a:rPr lang="ru-RU" smtClean="0"/>
              <a:t>26.09.2025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E0E54-9449-4FCB-A9EA-4C1B234B3F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00509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9794E-2306-4EDC-A2CD-012BEC5396F6}" type="datetimeFigureOut">
              <a:rPr lang="ru-RU" smtClean="0"/>
              <a:t>26.09.2025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E0E54-9449-4FCB-A9EA-4C1B234B3F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5096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79794E-2306-4EDC-A2CD-012BEC5396F6}" type="datetimeFigureOut">
              <a:rPr lang="ru-RU" smtClean="0"/>
              <a:t>26.09.2025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4E0E54-9449-4FCB-A9EA-4C1B234B3F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736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school.kontur.ru/courses/699-pedagogi?from=vrezka_new_article2253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1.emf"/><Relationship Id="rId4" Type="http://schemas.openxmlformats.org/officeDocument/2006/relationships/package" Target="../embeddings/____________Microsoft_PowerPoint1.pptx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2.emf"/><Relationship Id="rId4" Type="http://schemas.openxmlformats.org/officeDocument/2006/relationships/package" Target="../embeddings/____________Microsoft_PowerPoint2.pptx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jpe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jpeg"/><Relationship Id="rId11" Type="http://schemas.openxmlformats.org/officeDocument/2006/relationships/image" Target="../media/image36.jpeg"/><Relationship Id="rId5" Type="http://schemas.openxmlformats.org/officeDocument/2006/relationships/image" Target="../media/image30.jpeg"/><Relationship Id="rId10" Type="http://schemas.openxmlformats.org/officeDocument/2006/relationships/image" Target="../media/image35.jpeg"/><Relationship Id="rId4" Type="http://schemas.openxmlformats.org/officeDocument/2006/relationships/image" Target="../media/image29.jpeg"/><Relationship Id="rId9" Type="http://schemas.openxmlformats.org/officeDocument/2006/relationships/image" Target="../media/image34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39.jpeg"/><Relationship Id="rId7" Type="http://schemas.openxmlformats.org/officeDocument/2006/relationships/image" Target="../media/image4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10" Type="http://schemas.openxmlformats.org/officeDocument/2006/relationships/image" Target="../media/image46.jpeg"/><Relationship Id="rId4" Type="http://schemas.openxmlformats.org/officeDocument/2006/relationships/image" Target="../media/image40.jpeg"/><Relationship Id="rId9" Type="http://schemas.openxmlformats.org/officeDocument/2006/relationships/image" Target="../media/image45.jpe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916832"/>
            <a:ext cx="7772400" cy="1470025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accent4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УПРАВЛЕНИЕ ИЗМЕНЕНИЯМИ</a:t>
            </a:r>
            <a:br>
              <a:rPr lang="ru-RU" sz="3600" b="1" dirty="0" smtClean="0">
                <a:solidFill>
                  <a:schemeClr val="accent4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/>
            </a:r>
            <a:br>
              <a:rPr lang="ru-RU" sz="3600" b="1" dirty="0">
                <a:solidFill>
                  <a:schemeClr val="accent2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От наследия </a:t>
            </a:r>
            <a:r>
              <a:rPr lang="ru-RU" sz="3600" b="1" dirty="0" err="1" smtClean="0">
                <a:solidFill>
                  <a:schemeClr val="accent2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А.С.Пушкина</a:t>
            </a: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b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к ЛИГЕ НАСТАВНИКОВ:</a:t>
            </a:r>
            <a:b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ШКОЛЫ МИНПРОСВЕЩЕНИЯ РОССИИ</a:t>
            </a:r>
            <a:endParaRPr lang="ru-RU" sz="3600" dirty="0">
              <a:solidFill>
                <a:schemeClr val="accent2">
                  <a:lumMod val="50000"/>
                </a:scheme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11760" y="4941168"/>
            <a:ext cx="6400800" cy="1752600"/>
          </a:xfrm>
        </p:spPr>
        <p:txBody>
          <a:bodyPr>
            <a:noAutofit/>
          </a:bodyPr>
          <a:lstStyle/>
          <a:p>
            <a:pPr algn="r"/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Шагаева </a:t>
            </a:r>
            <a:r>
              <a:rPr lang="ru-RU" sz="24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Алия</a:t>
            </a: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24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Юнусовна</a:t>
            </a:r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</a:p>
          <a:p>
            <a:pPr algn="r"/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директор МБОУ «Лицей № 9 имени </a:t>
            </a:r>
            <a:r>
              <a:rPr lang="ru-RU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А.С.Пушкина</a:t>
            </a:r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Зеленодольского</a:t>
            </a:r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муниципального района РТ», кандидат педагогических наук</a:t>
            </a:r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0323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3352" y="964692"/>
            <a:ext cx="6770561" cy="1188720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</a:rPr>
              <a:t>ЕГЭ: аспекты </a:t>
            </a:r>
            <a:r>
              <a:rPr lang="ru-RU" sz="4000" b="1" dirty="0" smtClean="0">
                <a:solidFill>
                  <a:srgbClr val="C00000"/>
                </a:solidFill>
              </a:rPr>
              <a:t>упущения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47664" y="2132856"/>
            <a:ext cx="6770561" cy="3877056"/>
          </a:xfrm>
          <a:solidFill>
            <a:schemeClr val="bg1">
              <a:lumMod val="85000"/>
              <a:alpha val="58000"/>
            </a:schemeClr>
          </a:solidFill>
        </p:spPr>
        <p:txBody>
          <a:bodyPr>
            <a:normAutofit fontScale="85000" lnSpcReduction="10000"/>
          </a:bodyPr>
          <a:lstStyle/>
          <a:p>
            <a:r>
              <a:rPr lang="ru-RU" sz="4400" b="1" dirty="0" smtClean="0">
                <a:solidFill>
                  <a:srgbClr val="002060"/>
                </a:solidFill>
              </a:rPr>
              <a:t>Индивидуальность результатов</a:t>
            </a:r>
          </a:p>
          <a:p>
            <a:endParaRPr lang="ru-RU" sz="4400" b="1" dirty="0" smtClean="0">
              <a:solidFill>
                <a:srgbClr val="002060"/>
              </a:solidFill>
            </a:endParaRPr>
          </a:p>
          <a:p>
            <a:r>
              <a:rPr lang="ru-RU" sz="4400" b="1" dirty="0" smtClean="0">
                <a:solidFill>
                  <a:srgbClr val="002060"/>
                </a:solidFill>
              </a:rPr>
              <a:t>Причастность к общему делу</a:t>
            </a:r>
          </a:p>
          <a:p>
            <a:endParaRPr lang="ru-RU" sz="4400" b="1" dirty="0">
              <a:solidFill>
                <a:srgbClr val="002060"/>
              </a:solidFill>
            </a:endParaRPr>
          </a:p>
          <a:p>
            <a:r>
              <a:rPr lang="ru-RU" sz="4400" b="1" dirty="0" smtClean="0">
                <a:solidFill>
                  <a:srgbClr val="002060"/>
                </a:solidFill>
              </a:rPr>
              <a:t>Репетиторство  </a:t>
            </a:r>
            <a:endParaRPr lang="ru-RU" sz="4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4444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7640" y="240792"/>
            <a:ext cx="5797296" cy="118872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Решение на государственном уровне (2021)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14325" y="1990344"/>
            <a:ext cx="3975925" cy="4219956"/>
          </a:xfrm>
          <a:solidFill>
            <a:schemeClr val="bg1">
              <a:lumMod val="85000"/>
              <a:alpha val="81000"/>
            </a:schemeClr>
          </a:solidFill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Русский </a:t>
            </a:r>
            <a:r>
              <a:rPr lang="ru-RU" sz="3200" b="1" dirty="0">
                <a:solidFill>
                  <a:srgbClr val="002060"/>
                </a:solidFill>
              </a:rPr>
              <a:t>язык и </a:t>
            </a:r>
            <a:r>
              <a:rPr lang="ru-RU" sz="3200" b="1" dirty="0" smtClean="0">
                <a:solidFill>
                  <a:srgbClr val="002060"/>
                </a:solidFill>
              </a:rPr>
              <a:t>литература</a:t>
            </a:r>
          </a:p>
          <a:p>
            <a:r>
              <a:rPr lang="ru-RU" sz="3200" b="1" dirty="0" smtClean="0">
                <a:solidFill>
                  <a:srgbClr val="002060"/>
                </a:solidFill>
              </a:rPr>
              <a:t>Математика</a:t>
            </a:r>
          </a:p>
          <a:p>
            <a:r>
              <a:rPr lang="ru-RU" sz="3200" b="1" dirty="0" smtClean="0">
                <a:solidFill>
                  <a:srgbClr val="002060"/>
                </a:solidFill>
              </a:rPr>
              <a:t>Физика</a:t>
            </a:r>
          </a:p>
          <a:p>
            <a:r>
              <a:rPr lang="ru-RU" sz="3200" b="1" dirty="0" smtClean="0">
                <a:solidFill>
                  <a:srgbClr val="002060"/>
                </a:solidFill>
              </a:rPr>
              <a:t>Астрономия</a:t>
            </a:r>
          </a:p>
          <a:p>
            <a:r>
              <a:rPr lang="ru-RU" sz="3200" b="1" dirty="0" smtClean="0">
                <a:solidFill>
                  <a:srgbClr val="002060"/>
                </a:solidFill>
              </a:rPr>
              <a:t>Химия</a:t>
            </a:r>
          </a:p>
          <a:p>
            <a:r>
              <a:rPr lang="ru-RU" sz="3200" b="1" dirty="0" smtClean="0">
                <a:solidFill>
                  <a:srgbClr val="002060"/>
                </a:solidFill>
              </a:rPr>
              <a:t>Биология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800600" y="1990344"/>
            <a:ext cx="3986213" cy="4448556"/>
          </a:xfrm>
          <a:solidFill>
            <a:schemeClr val="bg1">
              <a:lumMod val="85000"/>
              <a:alpha val="61000"/>
            </a:schemeClr>
          </a:solidFill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002060"/>
                </a:solidFill>
              </a:rPr>
              <a:t>География</a:t>
            </a:r>
          </a:p>
          <a:p>
            <a:r>
              <a:rPr lang="ru-RU" sz="3200" b="1" smtClean="0">
                <a:solidFill>
                  <a:srgbClr val="002060"/>
                </a:solidFill>
              </a:rPr>
              <a:t>Обществознание</a:t>
            </a:r>
          </a:p>
          <a:p>
            <a:r>
              <a:rPr lang="ru-RU" sz="3200" b="1" smtClean="0">
                <a:solidFill>
                  <a:srgbClr val="002060"/>
                </a:solidFill>
              </a:rPr>
              <a:t>ОБЖ </a:t>
            </a:r>
            <a:endParaRPr lang="ru-RU" sz="3200" b="1" dirty="0">
              <a:solidFill>
                <a:srgbClr val="002060"/>
              </a:solidFill>
            </a:endParaRPr>
          </a:p>
          <a:p>
            <a:r>
              <a:rPr lang="ru-RU" sz="3200" b="1" dirty="0">
                <a:solidFill>
                  <a:srgbClr val="002060"/>
                </a:solidFill>
              </a:rPr>
              <a:t>Технология </a:t>
            </a:r>
          </a:p>
          <a:p>
            <a:r>
              <a:rPr lang="ru-RU" sz="3200" b="1" dirty="0">
                <a:solidFill>
                  <a:srgbClr val="002060"/>
                </a:solidFill>
              </a:rPr>
              <a:t>Физическая культура</a:t>
            </a:r>
          </a:p>
          <a:p>
            <a:r>
              <a:rPr lang="ru-RU" sz="3200" b="1" smtClean="0">
                <a:solidFill>
                  <a:srgbClr val="002060"/>
                </a:solidFill>
              </a:rPr>
              <a:t>Искусство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8856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4338" y="564642"/>
            <a:ext cx="8058150" cy="1188720"/>
          </a:xfrm>
        </p:spPr>
        <p:txBody>
          <a:bodyPr>
            <a:noAutofit/>
          </a:bodyPr>
          <a:lstStyle/>
          <a:p>
            <a:pPr lvl="0"/>
            <a:r>
              <a:rPr lang="ru-RU" altLang="ru-RU" sz="4000" dirty="0" smtClean="0">
                <a:solidFill>
                  <a:srgbClr val="990033"/>
                </a:solidFill>
                <a:latin typeface="Lab Grotesque"/>
              </a:rPr>
              <a:t/>
            </a:r>
            <a:br>
              <a:rPr lang="ru-RU" altLang="ru-RU" sz="4000" dirty="0" smtClean="0">
                <a:solidFill>
                  <a:srgbClr val="990033"/>
                </a:solidFill>
                <a:latin typeface="Lab Grotesque"/>
              </a:rPr>
            </a:br>
            <a:r>
              <a:rPr lang="ru-RU" altLang="ru-RU" sz="4000" b="1" dirty="0" smtClean="0">
                <a:solidFill>
                  <a:srgbClr val="990033"/>
                </a:solidFill>
                <a:latin typeface="Lab Grotesque"/>
              </a:rPr>
              <a:t>Первое </a:t>
            </a:r>
            <a:r>
              <a:rPr lang="ru-RU" altLang="ru-RU" sz="4000" b="1" dirty="0">
                <a:solidFill>
                  <a:srgbClr val="990033"/>
                </a:solidFill>
                <a:latin typeface="Lab Grotesque"/>
              </a:rPr>
              <a:t>поколение </a:t>
            </a:r>
            <a:r>
              <a:rPr lang="ru-RU" altLang="ru-RU" sz="4000" b="1" dirty="0" smtClean="0">
                <a:solidFill>
                  <a:srgbClr val="990033"/>
                </a:solidFill>
                <a:latin typeface="Lab Grotesque"/>
              </a:rPr>
              <a:t>ФГОС, 2004</a:t>
            </a:r>
            <a:r>
              <a:rPr lang="ru-RU" altLang="ru-RU" sz="4000" b="1" dirty="0" smtClean="0">
                <a:solidFill>
                  <a:srgbClr val="990033"/>
                </a:solidFill>
                <a:latin typeface="Lab Grotesque"/>
                <a:hlinkClick r:id="rId3"/>
              </a:rPr>
              <a:t>  </a:t>
            </a:r>
            <a:r>
              <a:rPr lang="ru-RU" altLang="ru-RU" sz="62900" b="1" dirty="0">
                <a:solidFill>
                  <a:srgbClr val="990033"/>
                </a:solidFill>
                <a:latin typeface="Lab Grotesque"/>
              </a:rPr>
              <a:t/>
            </a:r>
            <a:br>
              <a:rPr lang="ru-RU" altLang="ru-RU" sz="62900" b="1" dirty="0">
                <a:solidFill>
                  <a:srgbClr val="990033"/>
                </a:solidFill>
                <a:latin typeface="Lab Grotesque"/>
              </a:rPr>
            </a:br>
            <a:endParaRPr lang="ru-RU" sz="4000" b="1" dirty="0">
              <a:solidFill>
                <a:srgbClr val="990033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988840"/>
            <a:ext cx="8029575" cy="385800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600" b="1" dirty="0">
                <a:solidFill>
                  <a:srgbClr val="002060"/>
                </a:solidFill>
              </a:rPr>
              <a:t> </a:t>
            </a:r>
            <a:r>
              <a:rPr lang="ru-RU" sz="3600" b="1" dirty="0" smtClean="0">
                <a:solidFill>
                  <a:srgbClr val="002060"/>
                </a:solidFill>
              </a:rPr>
              <a:t> «</a:t>
            </a:r>
            <a:r>
              <a:rPr lang="ru-RU" sz="3600" b="1" dirty="0">
                <a:solidFill>
                  <a:srgbClr val="002060"/>
                </a:solidFill>
              </a:rPr>
              <a:t>Государственные образовательные стандарты</a:t>
            </a:r>
            <a:r>
              <a:rPr lang="ru-RU" sz="3600" b="1" dirty="0" smtClean="0">
                <a:solidFill>
                  <a:srgbClr val="002060"/>
                </a:solidFill>
              </a:rPr>
              <a:t>»</a:t>
            </a:r>
          </a:p>
          <a:p>
            <a:pPr marL="0" indent="0">
              <a:buNone/>
            </a:pPr>
            <a:endParaRPr lang="ru-RU" sz="3600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3600" b="1" dirty="0" smtClean="0">
                <a:solidFill>
                  <a:srgbClr val="002060"/>
                </a:solidFill>
              </a:rPr>
              <a:t>«</a:t>
            </a:r>
            <a:r>
              <a:rPr lang="ru-RU" sz="3600" b="1" dirty="0">
                <a:solidFill>
                  <a:srgbClr val="002060"/>
                </a:solidFill>
              </a:rPr>
              <a:t>Чему учить</a:t>
            </a:r>
            <a:r>
              <a:rPr lang="ru-RU" sz="3600" b="1" dirty="0" smtClean="0">
                <a:solidFill>
                  <a:srgbClr val="002060"/>
                </a:solidFill>
              </a:rPr>
              <a:t>?»</a:t>
            </a:r>
          </a:p>
          <a:p>
            <a:pPr marL="0" indent="0">
              <a:buNone/>
            </a:pPr>
            <a:endParaRPr lang="ru-RU" sz="3600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3600" b="1" dirty="0" smtClean="0">
                <a:solidFill>
                  <a:srgbClr val="002060"/>
                </a:solidFill>
              </a:rPr>
              <a:t>Результат - «усвоены </a:t>
            </a:r>
            <a:r>
              <a:rPr lang="ru-RU" sz="3600" b="1" dirty="0">
                <a:solidFill>
                  <a:srgbClr val="002060"/>
                </a:solidFill>
              </a:rPr>
              <a:t>знания»</a:t>
            </a:r>
          </a:p>
        </p:txBody>
      </p:sp>
    </p:spTree>
    <p:extLst>
      <p:ext uri="{BB962C8B-B14F-4D97-AF65-F5344CB8AC3E}">
        <p14:creationId xmlns:p14="http://schemas.microsoft.com/office/powerpoint/2010/main" val="3574964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0939" y="259842"/>
            <a:ext cx="7870698" cy="1188720"/>
          </a:xfrm>
        </p:spPr>
        <p:txBody>
          <a:bodyPr>
            <a:normAutofit fontScale="90000"/>
          </a:bodyPr>
          <a:lstStyle/>
          <a:p>
            <a:r>
              <a:rPr lang="ru-RU" sz="4900" b="1" dirty="0">
                <a:solidFill>
                  <a:srgbClr val="002060"/>
                </a:solidFill>
              </a:rPr>
              <a:t>Второе поколение ФГОС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268760"/>
            <a:ext cx="8429625" cy="5142738"/>
          </a:xfrm>
          <a:solidFill>
            <a:schemeClr val="bg1">
              <a:lumMod val="85000"/>
              <a:alpha val="69000"/>
            </a:schemeClr>
          </a:solidFill>
        </p:spPr>
        <p:txBody>
          <a:bodyPr>
            <a:normAutofit fontScale="92500"/>
          </a:bodyPr>
          <a:lstStyle/>
          <a:p>
            <a:r>
              <a:rPr lang="ru-RU" sz="3600" b="1" dirty="0" smtClean="0">
                <a:solidFill>
                  <a:srgbClr val="990033"/>
                </a:solidFill>
              </a:rPr>
              <a:t>НОО</a:t>
            </a:r>
            <a:r>
              <a:rPr lang="ru-RU" sz="3600" b="1" dirty="0">
                <a:solidFill>
                  <a:srgbClr val="990033"/>
                </a:solidFill>
              </a:rPr>
              <a:t> </a:t>
            </a:r>
            <a:r>
              <a:rPr lang="ru-RU" sz="3600" b="1" dirty="0" smtClean="0">
                <a:solidFill>
                  <a:srgbClr val="990033"/>
                </a:solidFill>
              </a:rPr>
              <a:t>—</a:t>
            </a:r>
            <a:r>
              <a:rPr lang="ru-RU" sz="3600" b="1" dirty="0">
                <a:solidFill>
                  <a:srgbClr val="990033"/>
                </a:solidFill>
              </a:rPr>
              <a:t> 2009 </a:t>
            </a:r>
            <a:r>
              <a:rPr lang="ru-RU" sz="3600" b="1" dirty="0" smtClean="0">
                <a:solidFill>
                  <a:srgbClr val="990033"/>
                </a:solidFill>
              </a:rPr>
              <a:t>г.</a:t>
            </a:r>
          </a:p>
          <a:p>
            <a:r>
              <a:rPr lang="ru-RU" sz="3600" b="1" dirty="0">
                <a:solidFill>
                  <a:srgbClr val="990033"/>
                </a:solidFill>
              </a:rPr>
              <a:t> ООО </a:t>
            </a:r>
            <a:r>
              <a:rPr lang="ru-RU" sz="3600" b="1" dirty="0" smtClean="0">
                <a:solidFill>
                  <a:srgbClr val="990033"/>
                </a:solidFill>
              </a:rPr>
              <a:t>—</a:t>
            </a:r>
            <a:r>
              <a:rPr lang="ru-RU" sz="3600" b="1" dirty="0">
                <a:solidFill>
                  <a:srgbClr val="990033"/>
                </a:solidFill>
              </a:rPr>
              <a:t> 2010 </a:t>
            </a:r>
            <a:r>
              <a:rPr lang="ru-RU" sz="3600" b="1" dirty="0" smtClean="0">
                <a:solidFill>
                  <a:srgbClr val="990033"/>
                </a:solidFill>
              </a:rPr>
              <a:t>г.</a:t>
            </a:r>
          </a:p>
          <a:p>
            <a:r>
              <a:rPr lang="ru-RU" sz="3600" b="1" dirty="0" smtClean="0">
                <a:solidFill>
                  <a:srgbClr val="990033"/>
                </a:solidFill>
              </a:rPr>
              <a:t>СОО</a:t>
            </a:r>
            <a:r>
              <a:rPr lang="ru-RU" sz="3600" b="1" dirty="0">
                <a:solidFill>
                  <a:srgbClr val="990033"/>
                </a:solidFill>
              </a:rPr>
              <a:t> </a:t>
            </a:r>
            <a:r>
              <a:rPr lang="ru-RU" sz="3600" b="1" dirty="0" smtClean="0">
                <a:solidFill>
                  <a:srgbClr val="990033"/>
                </a:solidFill>
              </a:rPr>
              <a:t>—</a:t>
            </a:r>
            <a:r>
              <a:rPr lang="ru-RU" sz="3600" b="1" dirty="0">
                <a:solidFill>
                  <a:srgbClr val="990033"/>
                </a:solidFill>
              </a:rPr>
              <a:t> 2012 </a:t>
            </a:r>
            <a:r>
              <a:rPr lang="ru-RU" sz="3600" b="1" dirty="0" smtClean="0">
                <a:solidFill>
                  <a:srgbClr val="990033"/>
                </a:solidFill>
              </a:rPr>
              <a:t>г.</a:t>
            </a:r>
          </a:p>
          <a:p>
            <a:r>
              <a:rPr lang="ru-RU" sz="3600" b="1" dirty="0" smtClean="0">
                <a:solidFill>
                  <a:srgbClr val="990033"/>
                </a:solidFill>
              </a:rPr>
              <a:t>Стандарты </a:t>
            </a:r>
            <a:r>
              <a:rPr lang="ru-RU" sz="3600" b="1" dirty="0">
                <a:solidFill>
                  <a:srgbClr val="990033"/>
                </a:solidFill>
              </a:rPr>
              <a:t>ориентированы на результат и развитие универсальных учебных действия (умений).</a:t>
            </a:r>
          </a:p>
          <a:p>
            <a:endParaRPr lang="ru-RU" sz="3600" b="1" dirty="0" smtClean="0">
              <a:solidFill>
                <a:srgbClr val="990033"/>
              </a:solidFill>
            </a:endParaRPr>
          </a:p>
          <a:p>
            <a:r>
              <a:rPr lang="ru-RU" sz="3600" b="1" dirty="0" smtClean="0">
                <a:solidFill>
                  <a:srgbClr val="990033"/>
                </a:solidFill>
              </a:rPr>
              <a:t>«</a:t>
            </a:r>
            <a:r>
              <a:rPr lang="ru-RU" sz="3600" b="1" dirty="0">
                <a:solidFill>
                  <a:srgbClr val="990033"/>
                </a:solidFill>
              </a:rPr>
              <a:t>Для чего учить?» и «Как это поможет в жизни</a:t>
            </a:r>
            <a:r>
              <a:rPr lang="ru-RU" sz="3600" b="1" dirty="0" smtClean="0">
                <a:solidFill>
                  <a:srgbClr val="990033"/>
                </a:solidFill>
              </a:rPr>
              <a:t>?».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5438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51" y="221742"/>
            <a:ext cx="8629649" cy="1188720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990033"/>
                </a:solidFill>
              </a:rPr>
              <a:t/>
            </a:r>
            <a:br>
              <a:rPr lang="ru-RU" sz="4000" b="1" dirty="0" smtClean="0">
                <a:solidFill>
                  <a:srgbClr val="990033"/>
                </a:solidFill>
              </a:rPr>
            </a:br>
            <a:r>
              <a:rPr lang="ru-RU" sz="4000" b="1" dirty="0">
                <a:solidFill>
                  <a:srgbClr val="990033"/>
                </a:solidFill>
              </a:rPr>
              <a:t/>
            </a:r>
            <a:br>
              <a:rPr lang="ru-RU" sz="4000" b="1" dirty="0">
                <a:solidFill>
                  <a:srgbClr val="990033"/>
                </a:solidFill>
              </a:rPr>
            </a:br>
            <a:r>
              <a:rPr lang="ru-RU" sz="4000" b="1" dirty="0" smtClean="0">
                <a:solidFill>
                  <a:srgbClr val="990033"/>
                </a:solidFill>
              </a:rPr>
              <a:t>Третье </a:t>
            </a:r>
            <a:r>
              <a:rPr lang="ru-RU" sz="4000" b="1" dirty="0">
                <a:solidFill>
                  <a:srgbClr val="990033"/>
                </a:solidFill>
              </a:rPr>
              <a:t>поколение </a:t>
            </a:r>
            <a:r>
              <a:rPr lang="ru-RU" sz="4000" b="1" dirty="0" smtClean="0">
                <a:solidFill>
                  <a:srgbClr val="990033"/>
                </a:solidFill>
              </a:rPr>
              <a:t>ФГОС</a:t>
            </a:r>
            <a:br>
              <a:rPr lang="ru-RU" sz="4000" b="1" dirty="0" smtClean="0">
                <a:solidFill>
                  <a:srgbClr val="990033"/>
                </a:solidFill>
              </a:rPr>
            </a:br>
            <a:r>
              <a:rPr lang="ru-RU" dirty="0"/>
              <a:t>Приказ </a:t>
            </a:r>
            <a:r>
              <a:rPr lang="ru-RU" dirty="0" err="1"/>
              <a:t>Минпросвещения</a:t>
            </a:r>
            <a:r>
              <a:rPr lang="ru-RU" dirty="0"/>
              <a:t> РФ от 31.05.2021 N 287</a:t>
            </a:r>
            <a:br>
              <a:rPr lang="ru-RU" dirty="0"/>
            </a:br>
            <a:r>
              <a:rPr lang="ru-RU" sz="4000" b="1" dirty="0">
                <a:solidFill>
                  <a:srgbClr val="990033"/>
                </a:solidFill>
              </a:rPr>
              <a:t/>
            </a:r>
            <a:br>
              <a:rPr lang="ru-RU" sz="4000" b="1" dirty="0">
                <a:solidFill>
                  <a:srgbClr val="990033"/>
                </a:solidFill>
              </a:rPr>
            </a:br>
            <a:endParaRPr lang="ru-RU" sz="4000" b="1" dirty="0">
              <a:solidFill>
                <a:srgbClr val="990033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2912" y="1771650"/>
            <a:ext cx="8472488" cy="5086350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sz="4000" b="1" u="sng" dirty="0" smtClean="0">
                <a:solidFill>
                  <a:srgbClr val="002060"/>
                </a:solidFill>
              </a:rPr>
              <a:t>Конкретизация предметных результатов</a:t>
            </a:r>
          </a:p>
          <a:p>
            <a:pPr marL="0" indent="0">
              <a:buNone/>
            </a:pPr>
            <a:r>
              <a:rPr lang="ru-RU" sz="4000" b="1" dirty="0" smtClean="0">
                <a:solidFill>
                  <a:srgbClr val="990033"/>
                </a:solidFill>
                <a:latin typeface="Lab Grotesque"/>
              </a:rPr>
              <a:t>Более </a:t>
            </a:r>
            <a:r>
              <a:rPr lang="ru-RU" sz="4000" b="1" dirty="0">
                <a:solidFill>
                  <a:srgbClr val="990033"/>
                </a:solidFill>
                <a:latin typeface="Lab Grotesque"/>
              </a:rPr>
              <a:t>точно обозначены предметные результаты. </a:t>
            </a:r>
            <a:endParaRPr lang="ru-RU" sz="4000" b="1" dirty="0" smtClean="0">
              <a:solidFill>
                <a:srgbClr val="990033"/>
              </a:solidFill>
              <a:latin typeface="Lab Grotesque"/>
            </a:endParaRPr>
          </a:p>
          <a:p>
            <a:pPr marL="0" indent="0">
              <a:buNone/>
            </a:pPr>
            <a:r>
              <a:rPr lang="ru-RU" sz="4000" dirty="0" smtClean="0">
                <a:solidFill>
                  <a:srgbClr val="002060"/>
                </a:solidFill>
                <a:latin typeface="Lab Grotesque"/>
              </a:rPr>
              <a:t>Понятно</a:t>
            </a:r>
            <a:r>
              <a:rPr lang="ru-RU" sz="4000" dirty="0">
                <a:solidFill>
                  <a:srgbClr val="002060"/>
                </a:solidFill>
                <a:latin typeface="Lab Grotesque"/>
              </a:rPr>
              <a:t>, что должен знать и понимать ученик. </a:t>
            </a:r>
            <a:endParaRPr lang="ru-RU" sz="4000" dirty="0" smtClean="0">
              <a:solidFill>
                <a:srgbClr val="002060"/>
              </a:solidFill>
              <a:latin typeface="Lab Grotesque"/>
            </a:endParaRPr>
          </a:p>
          <a:p>
            <a:pPr marL="0" indent="0">
              <a:buNone/>
            </a:pPr>
            <a:r>
              <a:rPr lang="ru-RU" sz="4000" dirty="0" smtClean="0">
                <a:solidFill>
                  <a:srgbClr val="002060"/>
                </a:solidFill>
                <a:latin typeface="Lab Grotesque"/>
              </a:rPr>
              <a:t>Например</a:t>
            </a:r>
            <a:r>
              <a:rPr lang="ru-RU" sz="4000" dirty="0">
                <a:solidFill>
                  <a:srgbClr val="002060"/>
                </a:solidFill>
                <a:latin typeface="Lab Grotesque"/>
              </a:rPr>
              <a:t>, в рамках предмета «Информатика» следует понимать назначение языков программирования </a:t>
            </a:r>
            <a:r>
              <a:rPr lang="ru-RU" sz="4000" dirty="0" err="1">
                <a:solidFill>
                  <a:srgbClr val="002060"/>
                </a:solidFill>
                <a:latin typeface="Lab Grotesque"/>
              </a:rPr>
              <a:t>Python</a:t>
            </a:r>
            <a:r>
              <a:rPr lang="ru-RU" sz="4000" dirty="0">
                <a:solidFill>
                  <a:srgbClr val="002060"/>
                </a:solidFill>
                <a:latin typeface="Lab Grotesque"/>
              </a:rPr>
              <a:t>, C++, Паскаль, </a:t>
            </a:r>
            <a:r>
              <a:rPr lang="ru-RU" sz="4000" dirty="0" err="1">
                <a:solidFill>
                  <a:srgbClr val="002060"/>
                </a:solidFill>
                <a:latin typeface="Lab Grotesque"/>
              </a:rPr>
              <a:t>Java</a:t>
            </a:r>
            <a:r>
              <a:rPr lang="ru-RU" sz="4000" dirty="0">
                <a:solidFill>
                  <a:srgbClr val="002060"/>
                </a:solidFill>
                <a:latin typeface="Lab Grotesque"/>
              </a:rPr>
              <a:t> и С#.</a:t>
            </a:r>
            <a:endParaRPr lang="ru-RU" sz="4000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3406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50" y="495300"/>
            <a:ext cx="8672513" cy="1143000"/>
          </a:xfrm>
        </p:spPr>
        <p:txBody>
          <a:bodyPr>
            <a:noAutofit/>
          </a:bodyPr>
          <a:lstStyle/>
          <a:p>
            <a:r>
              <a:rPr lang="ru-RU" sz="4400" b="1" dirty="0" smtClean="0">
                <a:solidFill>
                  <a:srgbClr val="990033"/>
                </a:solidFill>
              </a:rPr>
              <a:t/>
            </a:r>
            <a:br>
              <a:rPr lang="ru-RU" sz="4400" b="1" dirty="0" smtClean="0">
                <a:solidFill>
                  <a:srgbClr val="990033"/>
                </a:solidFill>
              </a:rPr>
            </a:br>
            <a:r>
              <a:rPr lang="ru-RU" sz="4400" b="1" dirty="0" smtClean="0">
                <a:solidFill>
                  <a:srgbClr val="990033"/>
                </a:solidFill>
              </a:rPr>
              <a:t>Единство </a:t>
            </a:r>
            <a:r>
              <a:rPr lang="ru-RU" sz="4400" b="1" dirty="0">
                <a:solidFill>
                  <a:srgbClr val="990033"/>
                </a:solidFill>
              </a:rPr>
              <a:t>обучения и воспитания</a:t>
            </a:r>
            <a:br>
              <a:rPr lang="ru-RU" sz="4400" b="1" dirty="0">
                <a:solidFill>
                  <a:srgbClr val="990033"/>
                </a:solidFill>
              </a:rPr>
            </a:br>
            <a:endParaRPr lang="ru-RU" sz="4400" b="1" dirty="0">
              <a:solidFill>
                <a:srgbClr val="990033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5750" y="1885950"/>
            <a:ext cx="8672513" cy="4819650"/>
          </a:xfrm>
          <a:solidFill>
            <a:schemeClr val="bg1">
              <a:lumMod val="75000"/>
              <a:alpha val="47000"/>
            </a:schemeClr>
          </a:solidFill>
        </p:spPr>
        <p:txBody>
          <a:bodyPr>
            <a:normAutofit fontScale="92500" lnSpcReduction="10000"/>
          </a:bodyPr>
          <a:lstStyle/>
          <a:p>
            <a:r>
              <a:rPr lang="ru-RU" sz="3200" b="1" u="sng" dirty="0">
                <a:solidFill>
                  <a:srgbClr val="002060"/>
                </a:solidFill>
              </a:rPr>
              <a:t>Патриотическое воспитание</a:t>
            </a:r>
            <a:r>
              <a:rPr lang="ru-RU" sz="3200" b="1" dirty="0">
                <a:solidFill>
                  <a:srgbClr val="002060"/>
                </a:solidFill>
              </a:rPr>
              <a:t>: раньше прописывалось, что оно должно быть, теперь у него появились конкретные черты</a:t>
            </a:r>
            <a:r>
              <a:rPr lang="ru-RU" sz="3200" b="1" dirty="0" smtClean="0">
                <a:solidFill>
                  <a:srgbClr val="002060"/>
                </a:solidFill>
              </a:rPr>
              <a:t>.</a:t>
            </a:r>
          </a:p>
          <a:p>
            <a:endParaRPr lang="ru-RU" sz="3200" b="1" dirty="0" smtClean="0">
              <a:solidFill>
                <a:srgbClr val="002060"/>
              </a:solidFill>
            </a:endParaRPr>
          </a:p>
          <a:p>
            <a:r>
              <a:rPr lang="ru-RU" sz="3200" b="1" u="sng" dirty="0" smtClean="0">
                <a:solidFill>
                  <a:schemeClr val="accent2">
                    <a:lumMod val="50000"/>
                  </a:schemeClr>
                </a:solidFill>
              </a:rPr>
              <a:t>Уточнены </a:t>
            </a:r>
            <a:r>
              <a:rPr lang="ru-RU" sz="3200" b="1" u="sng" dirty="0">
                <a:solidFill>
                  <a:schemeClr val="accent2">
                    <a:lumMod val="50000"/>
                  </a:schemeClr>
                </a:solidFill>
              </a:rPr>
              <a:t>направления воспитания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</a:rPr>
              <a:t>: гражданско-патриотическое, духовно-нравственное, эстетическое, физическое, экологическое воспитание и ценности научного познания. При этом каждый пункт конкретизирован, и становится понятно, что в него входит. </a:t>
            </a:r>
          </a:p>
        </p:txBody>
      </p:sp>
    </p:spTree>
    <p:extLst>
      <p:ext uri="{BB962C8B-B14F-4D97-AF65-F5344CB8AC3E}">
        <p14:creationId xmlns:p14="http://schemas.microsoft.com/office/powerpoint/2010/main" val="1832628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88" y="323850"/>
            <a:ext cx="7972425" cy="146761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333333"/>
                </a:solidFill>
                <a:latin typeface="Lab Grotesque"/>
              </a:rPr>
              <a:t/>
            </a:r>
            <a:br>
              <a:rPr lang="ru-RU" b="1" dirty="0" smtClean="0">
                <a:solidFill>
                  <a:srgbClr val="333333"/>
                </a:solidFill>
                <a:latin typeface="Lab Grotesque"/>
              </a:rPr>
            </a:br>
            <a:r>
              <a:rPr lang="ru-RU" b="1" dirty="0" smtClean="0">
                <a:solidFill>
                  <a:srgbClr val="333333"/>
                </a:solidFill>
                <a:latin typeface="Lab Grotesque"/>
              </a:rPr>
              <a:t>Введение </a:t>
            </a:r>
            <a:r>
              <a:rPr lang="ru-RU" b="1" dirty="0">
                <a:solidFill>
                  <a:srgbClr val="333333"/>
                </a:solidFill>
                <a:latin typeface="Lab Grotesque"/>
              </a:rPr>
              <a:t>понятия </a:t>
            </a:r>
            <a:r>
              <a:rPr lang="ru-RU" sz="3600" b="1" dirty="0">
                <a:solidFill>
                  <a:srgbClr val="990033"/>
                </a:solidFill>
                <a:latin typeface="Lab Grotesque"/>
              </a:rPr>
              <a:t>«функциональная грамотность»</a:t>
            </a:r>
            <a:r>
              <a:rPr lang="ru-RU" b="1" dirty="0">
                <a:solidFill>
                  <a:srgbClr val="333333"/>
                </a:solidFill>
                <a:latin typeface="Lab Grotesque"/>
              </a:rPr>
              <a:t> </a:t>
            </a:r>
            <a:r>
              <a:rPr lang="ru-RU" b="1" dirty="0" smtClean="0">
                <a:solidFill>
                  <a:srgbClr val="333333"/>
                </a:solidFill>
                <a:latin typeface="Lab Grotesque"/>
              </a:rPr>
              <a:t/>
            </a:r>
            <a:br>
              <a:rPr lang="ru-RU" b="1" dirty="0" smtClean="0">
                <a:solidFill>
                  <a:srgbClr val="333333"/>
                </a:solidFill>
                <a:latin typeface="Lab Grotesque"/>
              </a:rPr>
            </a:br>
            <a:r>
              <a:rPr lang="ru-RU" b="1" dirty="0" smtClean="0">
                <a:solidFill>
                  <a:srgbClr val="333333"/>
                </a:solidFill>
                <a:latin typeface="Lab Grotesque"/>
              </a:rPr>
              <a:t>в </a:t>
            </a:r>
            <a:r>
              <a:rPr lang="ru-RU" b="1" dirty="0">
                <a:solidFill>
                  <a:srgbClr val="333333"/>
                </a:solidFill>
                <a:latin typeface="Lab Grotesque"/>
              </a:rPr>
              <a:t>стандарт</a:t>
            </a:r>
            <a:r>
              <a:rPr lang="ru-RU" dirty="0">
                <a:solidFill>
                  <a:srgbClr val="333333"/>
                </a:solidFill>
                <a:latin typeface="Lab Grotesque"/>
              </a:rPr>
              <a:t/>
            </a:r>
            <a:br>
              <a:rPr lang="ru-RU" dirty="0">
                <a:solidFill>
                  <a:srgbClr val="333333"/>
                </a:solidFill>
                <a:latin typeface="Lab Grotesque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1450" y="2152650"/>
            <a:ext cx="8758238" cy="4705350"/>
          </a:xfrm>
          <a:solidFill>
            <a:schemeClr val="bg1">
              <a:lumMod val="85000"/>
              <a:alpha val="51000"/>
            </a:schemeClr>
          </a:solidFill>
        </p:spPr>
        <p:txBody>
          <a:bodyPr>
            <a:normAutofit fontScale="92500" lnSpcReduction="20000"/>
          </a:bodyPr>
          <a:lstStyle/>
          <a:p>
            <a:r>
              <a:rPr lang="ru-RU" sz="3300" dirty="0" smtClean="0">
                <a:solidFill>
                  <a:srgbClr val="002060"/>
                </a:solidFill>
                <a:latin typeface="Lab Grotesque"/>
              </a:rPr>
              <a:t>Государственные гарантии </a:t>
            </a:r>
            <a:r>
              <a:rPr lang="ru-RU" sz="3300" u="sng" dirty="0" smtClean="0">
                <a:solidFill>
                  <a:srgbClr val="002060"/>
                </a:solidFill>
                <a:latin typeface="Lab Grotesque"/>
              </a:rPr>
              <a:t>качества общего образования</a:t>
            </a:r>
          </a:p>
          <a:p>
            <a:r>
              <a:rPr lang="ru-RU" sz="3300" u="sng" dirty="0">
                <a:solidFill>
                  <a:srgbClr val="002060"/>
                </a:solidFill>
                <a:latin typeface="Lab Grotesque"/>
              </a:rPr>
              <a:t>способность решать </a:t>
            </a:r>
            <a:r>
              <a:rPr lang="ru-RU" sz="3300" dirty="0">
                <a:solidFill>
                  <a:srgbClr val="002060"/>
                </a:solidFill>
                <a:latin typeface="Lab Grotesque"/>
              </a:rPr>
              <a:t>учебные задачи и жизненные ситуации на основе сформированных предметных, </a:t>
            </a:r>
            <a:r>
              <a:rPr lang="ru-RU" sz="3300" dirty="0" err="1">
                <a:solidFill>
                  <a:srgbClr val="002060"/>
                </a:solidFill>
                <a:latin typeface="Lab Grotesque"/>
              </a:rPr>
              <a:t>метапредметных</a:t>
            </a:r>
            <a:r>
              <a:rPr lang="ru-RU" sz="3300" dirty="0">
                <a:solidFill>
                  <a:srgbClr val="002060"/>
                </a:solidFill>
                <a:latin typeface="Lab Grotesque"/>
              </a:rPr>
              <a:t> и универсальных способов деятельности. </a:t>
            </a:r>
            <a:endParaRPr lang="ru-RU" sz="3300" dirty="0" smtClean="0">
              <a:solidFill>
                <a:srgbClr val="002060"/>
              </a:solidFill>
              <a:latin typeface="Lab Grotesque"/>
            </a:endParaRPr>
          </a:p>
          <a:p>
            <a:endParaRPr lang="ru-RU" sz="3300" dirty="0" smtClean="0">
              <a:solidFill>
                <a:srgbClr val="002060"/>
              </a:solidFill>
              <a:latin typeface="Lab Grotesque"/>
            </a:endParaRPr>
          </a:p>
          <a:p>
            <a:endParaRPr lang="ru-RU" sz="3300" dirty="0">
              <a:solidFill>
                <a:srgbClr val="002060"/>
              </a:solidFill>
              <a:latin typeface="Lab Grotesque"/>
            </a:endParaRPr>
          </a:p>
          <a:p>
            <a:r>
              <a:rPr lang="ru-RU" sz="3300" dirty="0" smtClean="0">
                <a:solidFill>
                  <a:srgbClr val="002060"/>
                </a:solidFill>
                <a:latin typeface="Lab Grotesque"/>
              </a:rPr>
              <a:t>ИНТЕГРАТИВНОСТЬ</a:t>
            </a:r>
            <a:endParaRPr lang="ru-RU" dirty="0">
              <a:solidFill>
                <a:srgbClr val="333333"/>
              </a:solidFill>
              <a:latin typeface="Lab Grotesque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1664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2912" y="323850"/>
            <a:ext cx="7872413" cy="1352550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rgbClr val="C00000"/>
                </a:solidFill>
              </a:rPr>
              <a:t>ГОСУДАРСТВЕННАЯ ПРОГРАММА РОССИЙСКОЙ ФЕДЕРАЦИИ "РАЗВИТИЕ ОБРАЗОВАНИЯ"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2912" y="2495551"/>
            <a:ext cx="8043863" cy="3244477"/>
          </a:xfrm>
        </p:spPr>
        <p:txBody>
          <a:bodyPr>
            <a:normAutofit fontScale="92500"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Стратегические </a:t>
            </a:r>
            <a:r>
              <a:rPr lang="ru-RU" sz="3600" b="1" dirty="0">
                <a:solidFill>
                  <a:srgbClr val="002060"/>
                </a:solidFill>
              </a:rPr>
              <a:t>приоритеты в сфере реализации государственной программы Российской Федерации "Развитие образования" до 2030 года (в ред. Постановления Правительства РФ от 07.10.2021 № 1701)</a:t>
            </a:r>
          </a:p>
        </p:txBody>
      </p:sp>
    </p:spTree>
    <p:extLst>
      <p:ext uri="{BB962C8B-B14F-4D97-AF65-F5344CB8AC3E}">
        <p14:creationId xmlns:p14="http://schemas.microsoft.com/office/powerpoint/2010/main" val="2393639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38844"/>
            <a:ext cx="8064896" cy="1614569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Указ </a:t>
            </a:r>
            <a:r>
              <a:rPr lang="ru-RU" sz="2400" b="1" dirty="0"/>
              <a:t>Президента Российской Федерации от 21.07.2020 года № 474 «О национальных целях развития Российской Федерации на период до </a:t>
            </a:r>
            <a:r>
              <a:rPr lang="ru-RU" sz="2400" b="1" dirty="0" smtClean="0"/>
              <a:t>2030 </a:t>
            </a:r>
            <a:r>
              <a:rPr lang="ru-RU" sz="2400" b="1" dirty="0"/>
              <a:t>года»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7624" y="1988840"/>
            <a:ext cx="6495016" cy="3101983"/>
          </a:xfrm>
        </p:spPr>
        <p:txBody>
          <a:bodyPr>
            <a:noAutofit/>
          </a:bodyPr>
          <a:lstStyle/>
          <a:p>
            <a:r>
              <a:rPr lang="ru-RU" sz="3200" dirty="0"/>
              <a:t>создание условий для воспитания гармонично развитой и социально ответственной личности </a:t>
            </a:r>
            <a:r>
              <a:rPr lang="ru-RU" sz="3200" b="1" dirty="0">
                <a:solidFill>
                  <a:srgbClr val="002060"/>
                </a:solidFill>
              </a:rPr>
              <a:t>на основе духовно-нравственных ценностей народов Российской Федерации</a:t>
            </a:r>
            <a:r>
              <a:rPr lang="ru-RU" sz="3200" dirty="0"/>
              <a:t>, </a:t>
            </a:r>
            <a:r>
              <a:rPr lang="ru-RU" sz="3200" b="1" dirty="0">
                <a:solidFill>
                  <a:srgbClr val="002060"/>
                </a:solidFill>
              </a:rPr>
              <a:t>исторических и национально-культурных </a:t>
            </a:r>
            <a:r>
              <a:rPr lang="ru-RU" sz="3200" b="1" dirty="0" smtClean="0">
                <a:solidFill>
                  <a:srgbClr val="002060"/>
                </a:solidFill>
              </a:rPr>
              <a:t>традиций</a:t>
            </a:r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664363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63134" y="278892"/>
            <a:ext cx="6519509" cy="1188720"/>
          </a:xfrm>
        </p:spPr>
        <p:txBody>
          <a:bodyPr>
            <a:no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Сохранение исторических и национально-культурных традиций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2204864"/>
            <a:ext cx="8143875" cy="3902529"/>
          </a:xfrm>
        </p:spPr>
        <p:txBody>
          <a:bodyPr>
            <a:noAutofit/>
          </a:bodyPr>
          <a:lstStyle/>
          <a:p>
            <a:r>
              <a:rPr lang="ru-RU" sz="2400" dirty="0" smtClean="0"/>
              <a:t>включает </a:t>
            </a:r>
            <a:r>
              <a:rPr lang="ru-RU" sz="2400" dirty="0"/>
              <a:t>в себя </a:t>
            </a:r>
            <a:r>
              <a:rPr lang="ru-RU" sz="2400" b="1" dirty="0"/>
              <a:t>меры по поддержке творческих инициатив граждан</a:t>
            </a:r>
            <a:r>
              <a:rPr lang="ru-RU" sz="2400" dirty="0"/>
              <a:t>, направленных на укрепление российской гражданской идентичности и сохранение </a:t>
            </a:r>
            <a:r>
              <a:rPr lang="ru-RU" sz="2400" dirty="0" smtClean="0"/>
              <a:t>духовно-нравственных </a:t>
            </a:r>
            <a:r>
              <a:rPr lang="ru-RU" sz="2400" dirty="0"/>
              <a:t>ценностей народов Российской </a:t>
            </a:r>
            <a:r>
              <a:rPr lang="ru-RU" sz="2400" dirty="0" smtClean="0"/>
              <a:t>Федерации</a:t>
            </a:r>
          </a:p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проведение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мероприятий просветительского, образовательного и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научно-методического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характера, направленных на популяризацию русского языка, как основы культурного и образовательного единства народов Российской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Федерации (с.87)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6386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132856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ФЕДЕРАЛЬНАЯ ИННОВАЦИОННАЯ ПЛОЩАДКА</a:t>
            </a:r>
            <a:br>
              <a:rPr lang="ru-RU" sz="3200" b="1" dirty="0" smtClean="0"/>
            </a:br>
            <a:r>
              <a:rPr lang="ru-RU" sz="3200" b="1" dirty="0" smtClean="0"/>
              <a:t>«НАСЛЕДИЕ А.С.ПУШКИНА КАК ОСНОВА МОДЕЛИ ФОРМИРОВАНИЯ И УКРЕПЛЕНИЯ РОССИЙСКИХ ТРАДИЦИОННЫХ ДУХОВНО-НРАВСТВЕННЫХ ЦЕННОСТЕЙ В ОБЩЕОБРАЗОВАТЕЛЬНОЙ ОРГАНИЗАЦИИ»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1455596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ГОСУДАРСТВЕННАЯ ПРОГРАММА РОССИЙСКОЙ ФЕДЕРАЦИИ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"</a:t>
            </a:r>
            <a:r>
              <a:rPr lang="ru-RU" dirty="0"/>
              <a:t>РАЗВИТИЕ ОБРАЗОВАНИЯ"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2204864"/>
            <a:ext cx="6895066" cy="4219956"/>
          </a:xfrm>
        </p:spPr>
        <p:txBody>
          <a:bodyPr/>
          <a:lstStyle/>
          <a:p>
            <a:r>
              <a:rPr lang="ru-RU" sz="2400" dirty="0" smtClean="0"/>
              <a:t>Стратегические </a:t>
            </a:r>
            <a:r>
              <a:rPr lang="ru-RU" sz="2400" dirty="0"/>
              <a:t>приоритеты в сфере реализации государственной программы Российской Федерации "Развитие образования" до 2030 года (в ред. Постановления Правительства РФ от 07.10.2021 № 1701</a:t>
            </a:r>
            <a:r>
              <a:rPr lang="ru-RU" sz="2400" dirty="0" smtClean="0"/>
              <a:t>)</a:t>
            </a:r>
          </a:p>
          <a:p>
            <a:endParaRPr lang="ru-RU" sz="2400" dirty="0"/>
          </a:p>
          <a:p>
            <a:r>
              <a:rPr lang="ru-RU" sz="2400" dirty="0"/>
              <a:t>общие требования к политике субъектов Российской Федерации в сфере образования основываются на принципах </a:t>
            </a:r>
            <a:r>
              <a:rPr lang="ru-RU" sz="2400" b="1" i="1" dirty="0"/>
              <a:t>комплексности, преемственности и </a:t>
            </a:r>
            <a:r>
              <a:rPr lang="ru-RU" sz="2400" b="1" i="1" dirty="0" err="1"/>
              <a:t>взаимодополняемости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96083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9358" y="457200"/>
            <a:ext cx="7005284" cy="1451283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rgbClr val="C00000"/>
                </a:solidFill>
              </a:rPr>
              <a:t>Указ Президента Российской Федерации от 09.11.2022 г. № 809</a:t>
            </a:r>
            <a:br>
              <a:rPr lang="ru-RU" sz="3600" b="1" dirty="0">
                <a:solidFill>
                  <a:srgbClr val="C00000"/>
                </a:solidFill>
              </a:rPr>
            </a:b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1090" y="2638044"/>
            <a:ext cx="8070396" cy="3240242"/>
          </a:xfrm>
        </p:spPr>
        <p:txBody>
          <a:bodyPr>
            <a:normAutofit fontScale="92500" lnSpcReduction="20000"/>
          </a:bodyPr>
          <a:lstStyle/>
          <a:p>
            <a:r>
              <a:rPr lang="ru-RU" sz="4400" b="1" dirty="0" smtClean="0">
                <a:solidFill>
                  <a:srgbClr val="002060"/>
                </a:solidFill>
              </a:rPr>
              <a:t>Об</a:t>
            </a:r>
            <a:r>
              <a:rPr lang="ru-RU" sz="4400" b="1" dirty="0">
                <a:solidFill>
                  <a:srgbClr val="002060"/>
                </a:solidFill>
              </a:rPr>
              <a:t> утверждении Основ государственной политики </a:t>
            </a:r>
            <a:r>
              <a:rPr lang="ru-RU" sz="4400" b="1" dirty="0" smtClean="0">
                <a:solidFill>
                  <a:srgbClr val="002060"/>
                </a:solidFill>
              </a:rPr>
              <a:t>по</a:t>
            </a:r>
            <a:r>
              <a:rPr lang="ru-RU" sz="4400" b="1" dirty="0">
                <a:solidFill>
                  <a:srgbClr val="002060"/>
                </a:solidFill>
              </a:rPr>
              <a:t> сохранению и укреплению традиционных российских духовно-нравственных ценностей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245963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2683" y="278892"/>
            <a:ext cx="8633732" cy="940308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990033"/>
                </a:solidFill>
              </a:rPr>
              <a:t>К традиционным ценностям </a:t>
            </a:r>
            <a:r>
              <a:rPr lang="ru-RU" sz="3200" b="1" dirty="0" smtClean="0">
                <a:solidFill>
                  <a:srgbClr val="990033"/>
                </a:solidFill>
              </a:rPr>
              <a:t>относятся:</a:t>
            </a:r>
            <a:br>
              <a:rPr lang="ru-RU" sz="3200" b="1" dirty="0" smtClean="0">
                <a:solidFill>
                  <a:srgbClr val="990033"/>
                </a:solidFill>
              </a:rPr>
            </a:br>
            <a:r>
              <a:rPr lang="ru-RU" sz="3200" b="1" dirty="0" smtClean="0">
                <a:solidFill>
                  <a:srgbClr val="990033"/>
                </a:solidFill>
              </a:rPr>
              <a:t>(УКАЗ № 809)</a:t>
            </a:r>
            <a:endParaRPr lang="ru-RU" sz="3200" b="1" dirty="0">
              <a:solidFill>
                <a:srgbClr val="990033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2683" y="1219201"/>
            <a:ext cx="8633732" cy="5508170"/>
          </a:xfrm>
          <a:solidFill>
            <a:schemeClr val="tx2">
              <a:lumMod val="60000"/>
              <a:lumOff val="40000"/>
              <a:alpha val="41000"/>
            </a:schemeClr>
          </a:solidFill>
        </p:spPr>
        <p:txBody>
          <a:bodyPr>
            <a:no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2000" b="1" dirty="0" smtClean="0">
                <a:solidFill>
                  <a:srgbClr val="002060"/>
                </a:solidFill>
              </a:rPr>
              <a:t>Жизнь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b="1" dirty="0" smtClean="0">
                <a:solidFill>
                  <a:srgbClr val="002060"/>
                </a:solidFill>
              </a:rPr>
              <a:t>Достоинство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b="1" dirty="0" smtClean="0">
                <a:solidFill>
                  <a:srgbClr val="002060"/>
                </a:solidFill>
              </a:rPr>
              <a:t>Права </a:t>
            </a:r>
            <a:r>
              <a:rPr lang="ru-RU" sz="2000" b="1" dirty="0">
                <a:solidFill>
                  <a:srgbClr val="002060"/>
                </a:solidFill>
              </a:rPr>
              <a:t>и свободы </a:t>
            </a:r>
            <a:r>
              <a:rPr lang="ru-RU" sz="2000" b="1" dirty="0" smtClean="0">
                <a:solidFill>
                  <a:srgbClr val="002060"/>
                </a:solidFill>
              </a:rPr>
              <a:t>человека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b="1" dirty="0" smtClean="0">
                <a:solidFill>
                  <a:srgbClr val="002060"/>
                </a:solidFill>
              </a:rPr>
              <a:t>Патриотизм,  </a:t>
            </a:r>
            <a:r>
              <a:rPr lang="ru-RU" sz="2000" b="1" dirty="0">
                <a:solidFill>
                  <a:srgbClr val="002060"/>
                </a:solidFill>
              </a:rPr>
              <a:t>гражданственность, служение Отечеству и ответственность за его </a:t>
            </a:r>
            <a:r>
              <a:rPr lang="ru-RU" sz="2000" b="1" dirty="0" smtClean="0">
                <a:solidFill>
                  <a:srgbClr val="002060"/>
                </a:solidFill>
              </a:rPr>
              <a:t>судьбу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b="1" dirty="0" smtClean="0">
                <a:solidFill>
                  <a:srgbClr val="002060"/>
                </a:solidFill>
              </a:rPr>
              <a:t>Высокие </a:t>
            </a:r>
            <a:r>
              <a:rPr lang="ru-RU" sz="2000" b="1" dirty="0">
                <a:solidFill>
                  <a:srgbClr val="002060"/>
                </a:solidFill>
              </a:rPr>
              <a:t>нравственные </a:t>
            </a:r>
            <a:r>
              <a:rPr lang="ru-RU" sz="2000" b="1" dirty="0" smtClean="0">
                <a:solidFill>
                  <a:srgbClr val="002060"/>
                </a:solidFill>
              </a:rPr>
              <a:t>идеалы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b="1" dirty="0" smtClean="0">
                <a:solidFill>
                  <a:srgbClr val="002060"/>
                </a:solidFill>
              </a:rPr>
              <a:t>Крепкая семья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b="1" dirty="0" smtClean="0">
                <a:solidFill>
                  <a:srgbClr val="002060"/>
                </a:solidFill>
              </a:rPr>
              <a:t>Созидательный труд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b="1" dirty="0">
                <a:solidFill>
                  <a:srgbClr val="002060"/>
                </a:solidFill>
              </a:rPr>
              <a:t>П</a:t>
            </a:r>
            <a:r>
              <a:rPr lang="ru-RU" sz="2000" b="1" dirty="0" smtClean="0">
                <a:solidFill>
                  <a:srgbClr val="002060"/>
                </a:solidFill>
              </a:rPr>
              <a:t>риоритет </a:t>
            </a:r>
            <a:r>
              <a:rPr lang="ru-RU" sz="2000" b="1" dirty="0">
                <a:solidFill>
                  <a:srgbClr val="002060"/>
                </a:solidFill>
              </a:rPr>
              <a:t>духовного над </a:t>
            </a:r>
            <a:r>
              <a:rPr lang="ru-RU" sz="2000" b="1" dirty="0" smtClean="0">
                <a:solidFill>
                  <a:srgbClr val="002060"/>
                </a:solidFill>
              </a:rPr>
              <a:t>материальным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b="1" dirty="0" smtClean="0">
                <a:solidFill>
                  <a:srgbClr val="002060"/>
                </a:solidFill>
              </a:rPr>
              <a:t>Гуманизм</a:t>
            </a:r>
            <a:r>
              <a:rPr lang="ru-RU" sz="2000" b="1" dirty="0">
                <a:solidFill>
                  <a:srgbClr val="002060"/>
                </a:solidFill>
              </a:rPr>
              <a:t>, </a:t>
            </a:r>
            <a:r>
              <a:rPr lang="ru-RU" sz="2000" b="1" dirty="0" smtClean="0">
                <a:solidFill>
                  <a:srgbClr val="002060"/>
                </a:solidFill>
              </a:rPr>
              <a:t>милосердие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b="1" dirty="0" smtClean="0">
                <a:solidFill>
                  <a:srgbClr val="002060"/>
                </a:solidFill>
              </a:rPr>
              <a:t>Справедливость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b="1" dirty="0" smtClean="0">
                <a:solidFill>
                  <a:srgbClr val="002060"/>
                </a:solidFill>
              </a:rPr>
              <a:t> Коллективизм</a:t>
            </a:r>
            <a:r>
              <a:rPr lang="ru-RU" sz="2000" b="1" dirty="0">
                <a:solidFill>
                  <a:srgbClr val="002060"/>
                </a:solidFill>
              </a:rPr>
              <a:t>, взаимопомощь и </a:t>
            </a:r>
            <a:r>
              <a:rPr lang="ru-RU" sz="2000" b="1" dirty="0" smtClean="0">
                <a:solidFill>
                  <a:srgbClr val="002060"/>
                </a:solidFill>
              </a:rPr>
              <a:t>взаимоуважение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b="1" dirty="0" smtClean="0">
                <a:solidFill>
                  <a:srgbClr val="002060"/>
                </a:solidFill>
              </a:rPr>
              <a:t> Историческая </a:t>
            </a:r>
            <a:r>
              <a:rPr lang="ru-RU" sz="2000" b="1" dirty="0">
                <a:solidFill>
                  <a:srgbClr val="002060"/>
                </a:solidFill>
              </a:rPr>
              <a:t>память и преемственность поколений, единство народов России.</a:t>
            </a:r>
          </a:p>
        </p:txBody>
      </p:sp>
    </p:spTree>
    <p:extLst>
      <p:ext uri="{BB962C8B-B14F-4D97-AF65-F5344CB8AC3E}">
        <p14:creationId xmlns:p14="http://schemas.microsoft.com/office/powerpoint/2010/main" val="2530952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Направления деятельности 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</a:rPr>
              <a:t>«Педагогика </a:t>
            </a:r>
            <a:r>
              <a:rPr lang="ru-RU" sz="4000" b="1" dirty="0" err="1" smtClean="0">
                <a:solidFill>
                  <a:schemeClr val="accent5">
                    <a:lumMod val="50000"/>
                  </a:schemeClr>
                </a:solidFill>
              </a:rPr>
              <a:t>А.С.Пушкина</a:t>
            </a: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</a:rPr>
              <a:t>» – ценностно ориентированная педагогическая система воспитания духовно-нравс</a:t>
            </a:r>
            <a:r>
              <a:rPr lang="ru-RU" sz="4000" b="1" dirty="0">
                <a:solidFill>
                  <a:schemeClr val="accent5">
                    <a:lumMod val="50000"/>
                  </a:schemeClr>
                </a:solidFill>
              </a:rPr>
              <a:t>т</a:t>
            </a: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</a:rPr>
              <a:t>венной личности</a:t>
            </a:r>
          </a:p>
          <a:p>
            <a:pPr marL="0" indent="0" algn="ctr">
              <a:buNone/>
            </a:pPr>
            <a:endParaRPr lang="ru-RU" sz="4000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ru-RU" sz="4000" b="1" dirty="0" smtClean="0">
                <a:solidFill>
                  <a:schemeClr val="accent4">
                    <a:lumMod val="50000"/>
                  </a:schemeClr>
                </a:solidFill>
              </a:rPr>
              <a:t>Авторское право № 028-182918</a:t>
            </a:r>
          </a:p>
          <a:p>
            <a:pPr marL="0" indent="0" algn="ctr">
              <a:buNone/>
            </a:pP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endParaRPr lang="ru-RU" sz="40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5432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Региональная инновационная площадка 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</a:rPr>
              <a:t>«Педагогика </a:t>
            </a:r>
            <a:r>
              <a:rPr lang="ru-RU" sz="4000" b="1" dirty="0" err="1" smtClean="0">
                <a:solidFill>
                  <a:schemeClr val="accent5">
                    <a:lumMod val="50000"/>
                  </a:schemeClr>
                </a:solidFill>
              </a:rPr>
              <a:t>А.С.Пушкина</a:t>
            </a: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</a:rPr>
              <a:t> – ценностно-деятельностная педагогическая технология воспитания </a:t>
            </a:r>
          </a:p>
          <a:p>
            <a:pPr marL="0" indent="0" algn="ctr">
              <a:buNone/>
            </a:pP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</a:rPr>
              <a:t>духовно-нравственной личности» </a:t>
            </a:r>
          </a:p>
        </p:txBody>
      </p:sp>
    </p:spTree>
    <p:extLst>
      <p:ext uri="{BB962C8B-B14F-4D97-AF65-F5344CB8AC3E}">
        <p14:creationId xmlns:p14="http://schemas.microsoft.com/office/powerpoint/2010/main" val="2676873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2120" y="327878"/>
            <a:ext cx="5797296" cy="1188720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C00000"/>
                </a:solidFill>
              </a:rPr>
              <a:t>Этапы реализации</a:t>
            </a:r>
            <a:endParaRPr lang="ru-RU" sz="48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1089" y="1919586"/>
            <a:ext cx="8168369" cy="4938414"/>
          </a:xfrm>
        </p:spPr>
        <p:txBody>
          <a:bodyPr>
            <a:noAutofit/>
          </a:bodyPr>
          <a:lstStyle/>
          <a:p>
            <a:pPr marL="914400" indent="-914400">
              <a:buAutoNum type="arabicPeriod"/>
            </a:pPr>
            <a:r>
              <a:rPr lang="ru-RU" sz="5400" b="1" dirty="0" smtClean="0">
                <a:solidFill>
                  <a:srgbClr val="002060"/>
                </a:solidFill>
              </a:rPr>
              <a:t>Открытие</a:t>
            </a:r>
            <a:r>
              <a:rPr lang="ru-RU" sz="5400" b="1" dirty="0">
                <a:solidFill>
                  <a:srgbClr val="002060"/>
                </a:solidFill>
              </a:rPr>
              <a:t>. </a:t>
            </a:r>
            <a:endParaRPr lang="ru-RU" sz="5400" b="1" dirty="0" smtClean="0">
              <a:solidFill>
                <a:srgbClr val="002060"/>
              </a:solidFill>
            </a:endParaRPr>
          </a:p>
          <a:p>
            <a:pPr marL="914400" indent="-914400">
              <a:buAutoNum type="arabicPeriod"/>
            </a:pPr>
            <a:endParaRPr lang="ru-RU" sz="5400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5400" b="1" dirty="0" smtClean="0">
                <a:solidFill>
                  <a:srgbClr val="002060"/>
                </a:solidFill>
              </a:rPr>
              <a:t>2</a:t>
            </a:r>
            <a:r>
              <a:rPr lang="ru-RU" sz="5400" b="1" dirty="0">
                <a:solidFill>
                  <a:srgbClr val="002060"/>
                </a:solidFill>
              </a:rPr>
              <a:t>. Становление. </a:t>
            </a:r>
            <a:endParaRPr lang="ru-RU" sz="5400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ru-RU" sz="5400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5400" b="1" dirty="0" smtClean="0">
                <a:solidFill>
                  <a:srgbClr val="002060"/>
                </a:solidFill>
              </a:rPr>
              <a:t>3</a:t>
            </a:r>
            <a:r>
              <a:rPr lang="ru-RU" sz="5400" b="1" dirty="0">
                <a:solidFill>
                  <a:srgbClr val="002060"/>
                </a:solidFill>
              </a:rPr>
              <a:t>. </a:t>
            </a:r>
            <a:r>
              <a:rPr lang="ru-RU" sz="5400" b="1" dirty="0" smtClean="0">
                <a:solidFill>
                  <a:srgbClr val="002060"/>
                </a:solidFill>
              </a:rPr>
              <a:t>Развитие</a:t>
            </a:r>
          </a:p>
          <a:p>
            <a:pPr marL="0" indent="0">
              <a:buNone/>
            </a:pPr>
            <a:endParaRPr lang="ru-RU" sz="3200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3200" dirty="0" smtClean="0">
                <a:solidFill>
                  <a:srgbClr val="002060"/>
                </a:solidFill>
              </a:rPr>
              <a:t> </a:t>
            </a:r>
            <a:endParaRPr lang="ru-RU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4494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УПРАВЛЕНИЕ ИЗМЕНЕНИЯМИ</a:t>
            </a:r>
            <a:br>
              <a:rPr lang="ru-RU" b="1" dirty="0">
                <a:solidFill>
                  <a:schemeClr val="tx2">
                    <a:lumMod val="50000"/>
                  </a:schemeClr>
                </a:solidFill>
              </a:rPr>
            </a:b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</a:rPr>
              <a:t>Как успевать?</a:t>
            </a:r>
          </a:p>
          <a:p>
            <a:pPr marL="0" indent="0">
              <a:buNone/>
            </a:pP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</a:rPr>
              <a:t>Как делегировать?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80397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404664"/>
            <a:ext cx="8229600" cy="5750099"/>
          </a:xfrm>
        </p:spPr>
        <p:txBody>
          <a:bodyPr/>
          <a:lstStyle/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sz="7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Заместители </a:t>
            </a:r>
            <a:endParaRPr lang="ru-RU" sz="7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1186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ownloads\PHOTO-2025-02-19-17-18-16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582627"/>
            <a:ext cx="3384376" cy="58452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44033" y="581925"/>
            <a:ext cx="4785617" cy="5845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943350" y="762000"/>
            <a:ext cx="4686300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    Кирюхина Наталья Михайловна, 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Monotype Corsiva" pitchFamily="66" charset="0"/>
              </a:rPr>
              <a:t>      заместитель директора начальной школы </a:t>
            </a:r>
            <a:endParaRPr lang="ru-RU" b="1" dirty="0">
              <a:solidFill>
                <a:srgbClr val="0070C0"/>
              </a:solidFill>
              <a:latin typeface="Monotype Corsiva" pitchFamily="66" charset="0"/>
            </a:endParaRPr>
          </a:p>
          <a:p>
            <a:pPr lvl="0" rtl="0"/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otype Corsiva" pitchFamily="66" charset="0"/>
              <a:ea typeface="Arial Unicode MS" pitchFamily="34" charset="-128"/>
              <a:cs typeface="Times New Roman" pitchFamily="18" charset="0"/>
            </a:endParaRPr>
          </a:p>
          <a:p>
            <a:pPr lvl="0" rtl="0"/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Monotype Corsiva" pitchFamily="66" charset="0"/>
                <a:ea typeface="Arial Unicode MS" pitchFamily="34" charset="-128"/>
                <a:cs typeface="Times New Roman" pitchFamily="18" charset="0"/>
              </a:rPr>
              <a:t>Сведения об образовании: </a:t>
            </a:r>
            <a:r>
              <a:rPr lang="ru-RU" dirty="0">
                <a:solidFill>
                  <a:srgbClr val="0070C0"/>
                </a:solidFill>
                <a:latin typeface="Monotype Corsiva" pitchFamily="66" charset="0"/>
              </a:rPr>
              <a:t>Высшее, Марийский ордена «Знак Почета»  государственный педагогический институт им. Н. К. Крупской, учитель начальных классов, ШВ №003056, 22апреля 1993г</a:t>
            </a:r>
            <a:r>
              <a:rPr lang="ru-RU" dirty="0" smtClean="0">
                <a:solidFill>
                  <a:srgbClr val="0070C0"/>
                </a:solidFill>
                <a:latin typeface="Monotype Corsiva" pitchFamily="66" charset="0"/>
              </a:rPr>
              <a:t>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Monotype Corsiva" pitchFamily="66" charset="0"/>
              <a:ea typeface="Arial Unicode MS" pitchFamily="34" charset="-128"/>
              <a:cs typeface="Times New Roman" pitchFamily="18" charset="0"/>
            </a:endParaRPr>
          </a:p>
          <a:p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Monotype Corsiva" pitchFamily="66" charset="0"/>
              <a:ea typeface="Arial Unicode MS" pitchFamily="34" charset="-128"/>
              <a:cs typeface="Times New Roman" pitchFamily="18" charset="0"/>
            </a:endParaRPr>
          </a:p>
          <a:p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Monotype Corsiva" pitchFamily="66" charset="0"/>
                <a:ea typeface="Arial Unicode MS" pitchFamily="34" charset="-128"/>
                <a:cs typeface="Times New Roman" pitchFamily="18" charset="0"/>
              </a:rPr>
              <a:t>Стаж работы: </a:t>
            </a:r>
            <a:r>
              <a:rPr lang="ru-RU" dirty="0">
                <a:solidFill>
                  <a:srgbClr val="0070C0"/>
                </a:solidFill>
                <a:latin typeface="Monotype Corsiva" pitchFamily="66" charset="0"/>
              </a:rPr>
              <a:t>48 </a:t>
            </a:r>
            <a:r>
              <a:rPr lang="ru-RU" dirty="0" smtClean="0">
                <a:solidFill>
                  <a:srgbClr val="0070C0"/>
                </a:solidFill>
                <a:latin typeface="Monotype Corsiva" pitchFamily="66" charset="0"/>
              </a:rPr>
              <a:t>лет</a:t>
            </a:r>
          </a:p>
          <a:p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Monotype Corsiva" pitchFamily="66" charset="0"/>
                <a:ea typeface="Arial Unicode MS" pitchFamily="34" charset="-128"/>
                <a:cs typeface="Times New Roman" pitchFamily="18" charset="0"/>
              </a:rPr>
              <a:t>В должности завуча</a:t>
            </a:r>
            <a:r>
              <a:rPr lang="ru-RU" b="1" dirty="0" smtClean="0">
                <a:solidFill>
                  <a:srgbClr val="0070C0"/>
                </a:solidFill>
                <a:latin typeface="Monotype Corsiva" pitchFamily="66" charset="0"/>
                <a:ea typeface="Arial Unicode MS" pitchFamily="34" charset="-128"/>
                <a:cs typeface="Times New Roman" pitchFamily="18" charset="0"/>
              </a:rPr>
              <a:t>: 22 года </a:t>
            </a:r>
            <a:endParaRPr lang="ru-RU" b="1" dirty="0">
              <a:solidFill>
                <a:srgbClr val="0070C0"/>
              </a:solidFill>
              <a:latin typeface="Monotype Corsiva" pitchFamily="66" charset="0"/>
              <a:ea typeface="Arial Unicode MS" pitchFamily="34" charset="-128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Monotype Corsiva" pitchFamily="66" charset="0"/>
              <a:ea typeface="Arial Unicode MS" pitchFamily="34" charset="-128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Monotype Corsiva" pitchFamily="66" charset="0"/>
                <a:ea typeface="Arial Unicode MS" pitchFamily="34" charset="-128"/>
                <a:cs typeface="Times New Roman" pitchFamily="18" charset="0"/>
              </a:rPr>
              <a:t>Звания: </a:t>
            </a:r>
          </a:p>
          <a:p>
            <a:pPr marL="285750" marR="0" lvl="0" indent="-2857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lang="ru-RU" dirty="0">
                <a:solidFill>
                  <a:srgbClr val="0070C0"/>
                </a:solidFill>
                <a:latin typeface="Monotype Corsiva" pitchFamily="66" charset="0"/>
              </a:rPr>
              <a:t>Нагрудный знак «Почетный работник общего образования Российской Федерации</a:t>
            </a:r>
            <a:r>
              <a:rPr lang="ru-RU" dirty="0" smtClean="0">
                <a:solidFill>
                  <a:srgbClr val="0070C0"/>
                </a:solidFill>
                <a:latin typeface="Monotype Corsiva" pitchFamily="66" charset="0"/>
              </a:rPr>
              <a:t>»;</a:t>
            </a:r>
          </a:p>
          <a:p>
            <a:pPr marL="285750" marR="0" lvl="0" indent="-2857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lang="ru-RU" dirty="0">
                <a:solidFill>
                  <a:srgbClr val="0070C0"/>
                </a:solidFill>
                <a:latin typeface="Monotype Corsiva" pitchFamily="66" charset="0"/>
              </a:rPr>
              <a:t>Памятная медаль «За заслуги в развивающем обучении</a:t>
            </a:r>
            <a:r>
              <a:rPr lang="ru-RU" dirty="0" smtClean="0">
                <a:solidFill>
                  <a:srgbClr val="0070C0"/>
                </a:solidFill>
                <a:latin typeface="Monotype Corsiva" pitchFamily="66" charset="0"/>
              </a:rPr>
              <a:t>»;</a:t>
            </a:r>
          </a:p>
          <a:p>
            <a:pPr marL="285750" marR="0" lvl="0" indent="-2857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lang="ru-RU" dirty="0">
                <a:solidFill>
                  <a:srgbClr val="0070C0"/>
                </a:solidFill>
                <a:latin typeface="Monotype Corsiva" pitchFamily="66" charset="0"/>
              </a:rPr>
              <a:t>Книга Почета </a:t>
            </a:r>
            <a:r>
              <a:rPr lang="ru-RU" dirty="0" err="1">
                <a:solidFill>
                  <a:srgbClr val="0070C0"/>
                </a:solidFill>
                <a:latin typeface="Monotype Corsiva" pitchFamily="66" charset="0"/>
              </a:rPr>
              <a:t>Зеленодольского</a:t>
            </a:r>
            <a:r>
              <a:rPr lang="ru-RU" dirty="0">
                <a:solidFill>
                  <a:srgbClr val="0070C0"/>
                </a:solidFill>
                <a:latin typeface="Monotype Corsiva" pitchFamily="66" charset="0"/>
              </a:rPr>
              <a:t> муниципального района Республики </a:t>
            </a:r>
            <a:r>
              <a:rPr lang="ru-RU" dirty="0" smtClean="0">
                <a:solidFill>
                  <a:srgbClr val="0070C0"/>
                </a:solidFill>
                <a:latin typeface="Monotype Corsiva" pitchFamily="66" charset="0"/>
              </a:rPr>
              <a:t>Татарстан;</a:t>
            </a:r>
            <a:endParaRPr lang="ru-RU" b="1" dirty="0" smtClean="0">
              <a:solidFill>
                <a:srgbClr val="0070C0"/>
              </a:solidFill>
              <a:latin typeface="Monotype Corsiva" pitchFamily="66" charset="0"/>
            </a:endParaRPr>
          </a:p>
          <a:p>
            <a:pPr marL="285750" lvl="0" indent="-285750" rtl="0">
              <a:buFont typeface="Wingdings" pitchFamily="2" charset="2"/>
              <a:buChar char="ü"/>
            </a:pPr>
            <a:r>
              <a:rPr lang="ru-RU" dirty="0" smtClean="0">
                <a:solidFill>
                  <a:srgbClr val="0070C0"/>
                </a:solidFill>
                <a:latin typeface="Monotype Corsiva" pitchFamily="66" charset="0"/>
                <a:ea typeface="Arial Unicode MS" pitchFamily="34" charset="-128"/>
                <a:cs typeface="Times New Roman" pitchFamily="18" charset="0"/>
              </a:rPr>
              <a:t>Победитель Конкурса лучших учителей в рамках ПНПО.</a:t>
            </a:r>
          </a:p>
          <a:p>
            <a:pPr marL="285750" indent="-285750">
              <a:buFont typeface="Wingdings" pitchFamily="2" charset="2"/>
              <a:buChar char="ü"/>
            </a:pPr>
            <a:endParaRPr lang="ru-RU" b="1" dirty="0" smtClean="0">
              <a:solidFill>
                <a:srgbClr val="0070C0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3819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3943350" y="1596986"/>
            <a:ext cx="5086350" cy="4426029"/>
          </a:xfrm>
          <a:prstGeom prst="rect">
            <a:avLst/>
          </a:prstGeom>
        </p:spPr>
        <p:txBody>
          <a:bodyPr>
            <a:normAutofit fontScale="85000" lnSpcReduction="10000"/>
          </a:bodyPr>
          <a:lstStyle/>
          <a:p>
            <a:r>
              <a:rPr lang="ru-RU" sz="2000" dirty="0" smtClean="0">
                <a:latin typeface="Monotype Corsiva" pitchFamily="66" charset="0"/>
              </a:rPr>
              <a:t>          </a:t>
            </a:r>
            <a:r>
              <a:rPr lang="ru-RU" sz="2000" b="1" dirty="0" smtClean="0">
                <a:latin typeface="Monotype Corsiva" pitchFamily="66" charset="0"/>
              </a:rPr>
              <a:t>Зеленодольск</a:t>
            </a:r>
            <a:r>
              <a:rPr lang="ru-RU" sz="2000" b="1" dirty="0">
                <a:latin typeface="Monotype Corsiva" pitchFamily="66" charset="0"/>
              </a:rPr>
              <a:t>. </a:t>
            </a:r>
            <a:r>
              <a:rPr lang="ru-RU" sz="2000" dirty="0">
                <a:latin typeface="Monotype Corsiva" pitchFamily="66" charset="0"/>
              </a:rPr>
              <a:t>Обычный </a:t>
            </a:r>
            <a:r>
              <a:rPr lang="ru-RU" sz="2000" dirty="0" smtClean="0">
                <a:latin typeface="Monotype Corsiva" pitchFamily="66" charset="0"/>
              </a:rPr>
              <a:t>провинциальный город</a:t>
            </a:r>
            <a:r>
              <a:rPr lang="ru-RU" sz="2000" dirty="0">
                <a:latin typeface="Monotype Corsiva" pitchFamily="66" charset="0"/>
              </a:rPr>
              <a:t>,  улицы,  школы, которых в России тысячи. Но… этот город мой любимый, поражающий своей красотой всех, кто впервые в нем бывает.</a:t>
            </a:r>
          </a:p>
          <a:p>
            <a:r>
              <a:rPr lang="ru-RU" sz="2000" dirty="0">
                <a:latin typeface="Monotype Corsiva" pitchFamily="66" charset="0"/>
              </a:rPr>
              <a:t>         Здесь, в микрорайоне </a:t>
            </a:r>
            <a:r>
              <a:rPr lang="ru-RU" sz="2000" b="1" dirty="0">
                <a:latin typeface="Monotype Corsiva" pitchFamily="66" charset="0"/>
              </a:rPr>
              <a:t>Мирный</a:t>
            </a:r>
            <a:r>
              <a:rPr lang="ru-RU" sz="2000" dirty="0">
                <a:latin typeface="Monotype Corsiva" pitchFamily="66" charset="0"/>
              </a:rPr>
              <a:t>, в почти в каждом доме живут мои ученики или …бывшие ученики и их родители. Я уверена, 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наш лицей  </a:t>
            </a:r>
            <a:r>
              <a:rPr lang="ru-RU" sz="2000" dirty="0">
                <a:latin typeface="Monotype Corsiva" pitchFamily="66" charset="0"/>
              </a:rPr>
              <a:t>самый лучший в мире – второй дом для почти 2000 учащихся, где проходит их детство и юность, а для меня это школа жизни, становления как педагога так и заместителя директора, и, наконец, работа, приносящая удовлетворение и радость. Здесь я с раннего утра и до позднего вечера тружусь вот </a:t>
            </a:r>
            <a:r>
              <a:rPr lang="ru-RU" sz="2000" dirty="0" smtClean="0">
                <a:latin typeface="Monotype Corsiva" pitchFamily="66" charset="0"/>
              </a:rPr>
              <a:t>уже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37лет. </a:t>
            </a:r>
            <a:r>
              <a:rPr lang="ru-RU" sz="2000" dirty="0">
                <a:latin typeface="Monotype Corsiva" pitchFamily="66" charset="0"/>
              </a:rPr>
              <a:t>Сею разумное, доброе, вечное…  </a:t>
            </a:r>
            <a:r>
              <a:rPr lang="ru-RU" sz="2000" dirty="0" smtClean="0">
                <a:latin typeface="Monotype Corsiva" pitchFamily="66" charset="0"/>
              </a:rPr>
              <a:t>Для </a:t>
            </a:r>
            <a:r>
              <a:rPr lang="ru-RU" sz="2000" dirty="0">
                <a:latin typeface="Monotype Corsiva" pitchFamily="66" charset="0"/>
              </a:rPr>
              <a:t>меня всегда остается неизменным принцип</a:t>
            </a:r>
            <a:r>
              <a:rPr lang="ru-RU" sz="2000" dirty="0" smtClean="0">
                <a:latin typeface="Monotype Corsiva" pitchFamily="66" charset="0"/>
              </a:rPr>
              <a:t>:</a:t>
            </a:r>
          </a:p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«В школе высшая ценность – ученик»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endParaRPr lang="ru-RU" dirty="0"/>
          </a:p>
        </p:txBody>
      </p:sp>
      <p:pic>
        <p:nvPicPr>
          <p:cNvPr id="1026" name="Picture 2" descr="C:\Users\Admin\Downloads\attachment (4).jpe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7954" y="304800"/>
            <a:ext cx="3701096" cy="36753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42254" y="4114800"/>
            <a:ext cx="3472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МБОУ «Лицей №9 имени А.С. Пушкина ЗМР РТ»</a:t>
            </a:r>
            <a:endParaRPr lang="ru-RU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9545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Информационная справка 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1687 обучающихся </a:t>
            </a:r>
          </a:p>
          <a:p>
            <a:pPr marL="0" indent="0">
              <a:buNone/>
            </a:pPr>
            <a:endParaRPr lang="ru-RU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96 педагогов </a:t>
            </a:r>
          </a:p>
          <a:p>
            <a:pPr marL="0" indent="0">
              <a:buNone/>
            </a:pPr>
            <a:endParaRPr lang="ru-RU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Обучение в ДВЕ смены </a:t>
            </a:r>
          </a:p>
        </p:txBody>
      </p:sp>
    </p:spTree>
    <p:extLst>
      <p:ext uri="{BB962C8B-B14F-4D97-AF65-F5344CB8AC3E}">
        <p14:creationId xmlns:p14="http://schemas.microsoft.com/office/powerpoint/2010/main" val="4094473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59449" y="0"/>
            <a:ext cx="3440335" cy="685800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971550" y="609601"/>
            <a:ext cx="7055168" cy="185884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400" dirty="0">
                <a:solidFill>
                  <a:srgbClr val="006FC0"/>
                </a:solidFill>
                <a:latin typeface="Monotype Corsiva" pitchFamily="66" charset="0"/>
                <a:cs typeface="Tahoma"/>
              </a:rPr>
              <a:t>В</a:t>
            </a:r>
            <a:r>
              <a:rPr sz="2400" spc="-105" dirty="0">
                <a:solidFill>
                  <a:srgbClr val="006FC0"/>
                </a:solidFill>
                <a:latin typeface="Monotype Corsiva" pitchFamily="66" charset="0"/>
                <a:cs typeface="Tahoma"/>
              </a:rPr>
              <a:t> </a:t>
            </a:r>
            <a:r>
              <a:rPr sz="2400" dirty="0">
                <a:solidFill>
                  <a:srgbClr val="006FC0"/>
                </a:solidFill>
                <a:latin typeface="Monotype Corsiva" pitchFamily="66" charset="0"/>
                <a:cs typeface="Tahoma"/>
              </a:rPr>
              <a:t>школе</a:t>
            </a:r>
            <a:r>
              <a:rPr sz="2400" spc="-90" dirty="0">
                <a:solidFill>
                  <a:srgbClr val="006FC0"/>
                </a:solidFill>
                <a:latin typeface="Monotype Corsiva" pitchFamily="66" charset="0"/>
                <a:cs typeface="Tahoma"/>
              </a:rPr>
              <a:t> </a:t>
            </a:r>
            <a:r>
              <a:rPr sz="2400" dirty="0">
                <a:solidFill>
                  <a:srgbClr val="006FC0"/>
                </a:solidFill>
                <a:latin typeface="Monotype Corsiva" pitchFamily="66" charset="0"/>
                <a:cs typeface="Tahoma"/>
              </a:rPr>
              <a:t>дети</a:t>
            </a:r>
            <a:r>
              <a:rPr sz="2400" spc="-90" dirty="0">
                <a:solidFill>
                  <a:srgbClr val="006FC0"/>
                </a:solidFill>
                <a:latin typeface="Monotype Corsiva" pitchFamily="66" charset="0"/>
                <a:cs typeface="Tahoma"/>
              </a:rPr>
              <a:t> </a:t>
            </a:r>
            <a:r>
              <a:rPr sz="2400" dirty="0">
                <a:solidFill>
                  <a:srgbClr val="006FC0"/>
                </a:solidFill>
                <a:latin typeface="Monotype Corsiva" pitchFamily="66" charset="0"/>
                <a:cs typeface="Tahoma"/>
              </a:rPr>
              <a:t>проводят</a:t>
            </a:r>
            <a:r>
              <a:rPr sz="2400" spc="-70" dirty="0">
                <a:solidFill>
                  <a:srgbClr val="006FC0"/>
                </a:solidFill>
                <a:latin typeface="Monotype Corsiva" pitchFamily="66" charset="0"/>
                <a:cs typeface="Tahoma"/>
              </a:rPr>
              <a:t> </a:t>
            </a:r>
            <a:r>
              <a:rPr sz="2400" b="1" dirty="0">
                <a:solidFill>
                  <a:srgbClr val="006FC0"/>
                </a:solidFill>
                <a:latin typeface="Monotype Corsiva" pitchFamily="66" charset="0"/>
                <a:cs typeface="Tahoma"/>
              </a:rPr>
              <a:t>большую</a:t>
            </a:r>
            <a:r>
              <a:rPr sz="2400" b="1" spc="-65" dirty="0">
                <a:solidFill>
                  <a:srgbClr val="006FC0"/>
                </a:solidFill>
                <a:latin typeface="Monotype Corsiva" pitchFamily="66" charset="0"/>
                <a:cs typeface="Tahoma"/>
              </a:rPr>
              <a:t> </a:t>
            </a:r>
            <a:r>
              <a:rPr sz="2400" b="1" dirty="0">
                <a:solidFill>
                  <a:srgbClr val="006FC0"/>
                </a:solidFill>
                <a:latin typeface="Monotype Corsiva" pitchFamily="66" charset="0"/>
                <a:cs typeface="Tahoma"/>
              </a:rPr>
              <a:t>часть</a:t>
            </a:r>
            <a:r>
              <a:rPr sz="2400" b="1" spc="-60" dirty="0">
                <a:solidFill>
                  <a:srgbClr val="006FC0"/>
                </a:solidFill>
                <a:latin typeface="Monotype Corsiva" pitchFamily="66" charset="0"/>
                <a:cs typeface="Tahoma"/>
              </a:rPr>
              <a:t> </a:t>
            </a:r>
            <a:r>
              <a:rPr sz="2400" b="1" dirty="0">
                <a:solidFill>
                  <a:srgbClr val="006FC0"/>
                </a:solidFill>
                <a:latin typeface="Monotype Corsiva" pitchFamily="66" charset="0"/>
                <a:cs typeface="Tahoma"/>
              </a:rPr>
              <a:t>времени</a:t>
            </a:r>
            <a:r>
              <a:rPr sz="2400" dirty="0">
                <a:solidFill>
                  <a:srgbClr val="006FC0"/>
                </a:solidFill>
                <a:latin typeface="Monotype Corsiva" pitchFamily="66" charset="0"/>
                <a:cs typeface="Tahoma"/>
              </a:rPr>
              <a:t>,</a:t>
            </a:r>
            <a:r>
              <a:rPr sz="2400" spc="-80" dirty="0">
                <a:solidFill>
                  <a:srgbClr val="006FC0"/>
                </a:solidFill>
                <a:latin typeface="Monotype Corsiva" pitchFamily="66" charset="0"/>
                <a:cs typeface="Tahoma"/>
              </a:rPr>
              <a:t> </a:t>
            </a:r>
            <a:r>
              <a:rPr sz="2400" spc="-50" dirty="0">
                <a:solidFill>
                  <a:srgbClr val="006FC0"/>
                </a:solidFill>
                <a:latin typeface="Monotype Corsiva" pitchFamily="66" charset="0"/>
                <a:cs typeface="Tahoma"/>
              </a:rPr>
              <a:t>и </a:t>
            </a:r>
            <a:r>
              <a:rPr sz="2400" dirty="0">
                <a:solidFill>
                  <a:srgbClr val="006FC0"/>
                </a:solidFill>
                <a:latin typeface="Monotype Corsiva" pitchFamily="66" charset="0"/>
                <a:cs typeface="Tahoma"/>
              </a:rPr>
              <a:t>воспитательная</a:t>
            </a:r>
            <a:r>
              <a:rPr sz="2400" spc="-110" dirty="0">
                <a:solidFill>
                  <a:srgbClr val="006FC0"/>
                </a:solidFill>
                <a:latin typeface="Monotype Corsiva" pitchFamily="66" charset="0"/>
                <a:cs typeface="Tahoma"/>
              </a:rPr>
              <a:t> </a:t>
            </a:r>
            <a:r>
              <a:rPr sz="2400" dirty="0">
                <a:solidFill>
                  <a:srgbClr val="006FC0"/>
                </a:solidFill>
                <a:latin typeface="Monotype Corsiva" pitchFamily="66" charset="0"/>
                <a:cs typeface="Tahoma"/>
              </a:rPr>
              <a:t>среда</a:t>
            </a:r>
            <a:r>
              <a:rPr sz="2400" spc="-114" dirty="0">
                <a:solidFill>
                  <a:srgbClr val="006FC0"/>
                </a:solidFill>
                <a:latin typeface="Monotype Corsiva" pitchFamily="66" charset="0"/>
                <a:cs typeface="Tahoma"/>
              </a:rPr>
              <a:t> </a:t>
            </a:r>
            <a:r>
              <a:rPr sz="2400" dirty="0">
                <a:solidFill>
                  <a:srgbClr val="006FC0"/>
                </a:solidFill>
                <a:latin typeface="Monotype Corsiva" pitchFamily="66" charset="0"/>
                <a:cs typeface="Tahoma"/>
              </a:rPr>
              <a:t>должна</a:t>
            </a:r>
            <a:r>
              <a:rPr sz="2400" spc="-114" dirty="0">
                <a:solidFill>
                  <a:srgbClr val="006FC0"/>
                </a:solidFill>
                <a:latin typeface="Monotype Corsiva" pitchFamily="66" charset="0"/>
                <a:cs typeface="Tahoma"/>
              </a:rPr>
              <a:t> </a:t>
            </a:r>
            <a:r>
              <a:rPr sz="2400" dirty="0">
                <a:solidFill>
                  <a:srgbClr val="006FC0"/>
                </a:solidFill>
                <a:latin typeface="Monotype Corsiva" pitchFamily="66" charset="0"/>
                <a:cs typeface="Tahoma"/>
              </a:rPr>
              <a:t>быть</a:t>
            </a:r>
            <a:r>
              <a:rPr sz="2400" spc="-114" dirty="0">
                <a:solidFill>
                  <a:srgbClr val="006FC0"/>
                </a:solidFill>
                <a:latin typeface="Monotype Corsiva" pitchFamily="66" charset="0"/>
                <a:cs typeface="Tahoma"/>
              </a:rPr>
              <a:t> </a:t>
            </a:r>
            <a:r>
              <a:rPr sz="2400" dirty="0">
                <a:solidFill>
                  <a:srgbClr val="006FC0"/>
                </a:solidFill>
                <a:latin typeface="Monotype Corsiva" pitchFamily="66" charset="0"/>
                <a:cs typeface="Tahoma"/>
              </a:rPr>
              <a:t>организована</a:t>
            </a:r>
            <a:r>
              <a:rPr sz="2400" spc="-114" dirty="0">
                <a:solidFill>
                  <a:srgbClr val="006FC0"/>
                </a:solidFill>
                <a:latin typeface="Monotype Corsiva" pitchFamily="66" charset="0"/>
                <a:cs typeface="Tahoma"/>
              </a:rPr>
              <a:t> </a:t>
            </a:r>
            <a:r>
              <a:rPr sz="2400" spc="-10" dirty="0">
                <a:solidFill>
                  <a:srgbClr val="006FC0"/>
                </a:solidFill>
                <a:latin typeface="Monotype Corsiva" pitchFamily="66" charset="0"/>
                <a:cs typeface="Tahoma"/>
              </a:rPr>
              <a:t>таким </a:t>
            </a:r>
            <a:r>
              <a:rPr sz="2400" dirty="0">
                <a:solidFill>
                  <a:srgbClr val="006FC0"/>
                </a:solidFill>
                <a:latin typeface="Monotype Corsiva" pitchFamily="66" charset="0"/>
                <a:cs typeface="Tahoma"/>
              </a:rPr>
              <a:t>образом,</a:t>
            </a:r>
            <a:r>
              <a:rPr sz="2400" spc="-65" dirty="0">
                <a:solidFill>
                  <a:srgbClr val="006FC0"/>
                </a:solidFill>
                <a:latin typeface="Monotype Corsiva" pitchFamily="66" charset="0"/>
                <a:cs typeface="Tahoma"/>
              </a:rPr>
              <a:t> </a:t>
            </a:r>
            <a:r>
              <a:rPr sz="2400" dirty="0">
                <a:solidFill>
                  <a:srgbClr val="006FC0"/>
                </a:solidFill>
                <a:latin typeface="Monotype Corsiva" pitchFamily="66" charset="0"/>
                <a:cs typeface="Tahoma"/>
              </a:rPr>
              <a:t>чтобы</a:t>
            </a:r>
            <a:r>
              <a:rPr sz="2400" spc="-65" dirty="0">
                <a:solidFill>
                  <a:srgbClr val="006FC0"/>
                </a:solidFill>
                <a:latin typeface="Monotype Corsiva" pitchFamily="66" charset="0"/>
                <a:cs typeface="Tahoma"/>
              </a:rPr>
              <a:t> </a:t>
            </a:r>
            <a:r>
              <a:rPr sz="2400" dirty="0">
                <a:solidFill>
                  <a:srgbClr val="006FC0"/>
                </a:solidFill>
                <a:latin typeface="Monotype Corsiva" pitchFamily="66" charset="0"/>
                <a:cs typeface="Tahoma"/>
              </a:rPr>
              <a:t>школа</a:t>
            </a:r>
            <a:r>
              <a:rPr sz="2400" spc="-55" dirty="0">
                <a:solidFill>
                  <a:srgbClr val="006FC0"/>
                </a:solidFill>
                <a:latin typeface="Monotype Corsiva" pitchFamily="66" charset="0"/>
                <a:cs typeface="Tahoma"/>
              </a:rPr>
              <a:t> </a:t>
            </a:r>
            <a:r>
              <a:rPr sz="2400" dirty="0">
                <a:solidFill>
                  <a:srgbClr val="006FC0"/>
                </a:solidFill>
                <a:latin typeface="Monotype Corsiva" pitchFamily="66" charset="0"/>
                <a:cs typeface="Tahoma"/>
              </a:rPr>
              <a:t>была</a:t>
            </a:r>
            <a:r>
              <a:rPr sz="2400" spc="-55" dirty="0">
                <a:solidFill>
                  <a:srgbClr val="006FC0"/>
                </a:solidFill>
                <a:latin typeface="Monotype Corsiva" pitchFamily="66" charset="0"/>
                <a:cs typeface="Tahoma"/>
              </a:rPr>
              <a:t> </a:t>
            </a:r>
            <a:r>
              <a:rPr sz="2400" dirty="0">
                <a:solidFill>
                  <a:srgbClr val="006FC0"/>
                </a:solidFill>
                <a:latin typeface="Monotype Corsiva" pitchFamily="66" charset="0"/>
                <a:cs typeface="Tahoma"/>
              </a:rPr>
              <a:t>для</a:t>
            </a:r>
            <a:r>
              <a:rPr sz="2400" spc="-65" dirty="0">
                <a:solidFill>
                  <a:srgbClr val="006FC0"/>
                </a:solidFill>
                <a:latin typeface="Monotype Corsiva" pitchFamily="66" charset="0"/>
                <a:cs typeface="Tahoma"/>
              </a:rPr>
              <a:t> </a:t>
            </a:r>
            <a:r>
              <a:rPr sz="2400" dirty="0">
                <a:solidFill>
                  <a:srgbClr val="006FC0"/>
                </a:solidFill>
                <a:latin typeface="Monotype Corsiva" pitchFamily="66" charset="0"/>
                <a:cs typeface="Tahoma"/>
              </a:rPr>
              <a:t>детей</a:t>
            </a:r>
            <a:r>
              <a:rPr sz="2400" spc="-45" dirty="0">
                <a:solidFill>
                  <a:srgbClr val="006FC0"/>
                </a:solidFill>
                <a:latin typeface="Monotype Corsiva" pitchFamily="66" charset="0"/>
                <a:cs typeface="Tahoma"/>
              </a:rPr>
              <a:t> </a:t>
            </a:r>
            <a:r>
              <a:rPr sz="2400" b="1" spc="-10" dirty="0">
                <a:solidFill>
                  <a:srgbClr val="006FC0"/>
                </a:solidFill>
                <a:latin typeface="Monotype Corsiva" pitchFamily="66" charset="0"/>
                <a:cs typeface="Tahoma"/>
              </a:rPr>
              <a:t>комфортной</a:t>
            </a:r>
            <a:r>
              <a:rPr sz="2400" spc="-10" dirty="0">
                <a:solidFill>
                  <a:srgbClr val="006FC0"/>
                </a:solidFill>
                <a:latin typeface="Monotype Corsiva" pitchFamily="66" charset="0"/>
                <a:cs typeface="Tahoma"/>
              </a:rPr>
              <a:t>, </a:t>
            </a:r>
            <a:r>
              <a:rPr sz="2400" dirty="0">
                <a:solidFill>
                  <a:srgbClr val="006FC0"/>
                </a:solidFill>
                <a:latin typeface="Monotype Corsiva" pitchFamily="66" charset="0"/>
                <a:cs typeface="Tahoma"/>
              </a:rPr>
              <a:t>где</a:t>
            </a:r>
            <a:r>
              <a:rPr sz="2400" spc="-75" dirty="0">
                <a:solidFill>
                  <a:srgbClr val="006FC0"/>
                </a:solidFill>
                <a:latin typeface="Monotype Corsiva" pitchFamily="66" charset="0"/>
                <a:cs typeface="Tahoma"/>
              </a:rPr>
              <a:t> </a:t>
            </a:r>
            <a:r>
              <a:rPr sz="2400" dirty="0">
                <a:solidFill>
                  <a:srgbClr val="006FC0"/>
                </a:solidFill>
                <a:latin typeface="Monotype Corsiva" pitchFamily="66" charset="0"/>
                <a:cs typeface="Tahoma"/>
              </a:rPr>
              <a:t>дают</a:t>
            </a:r>
            <a:r>
              <a:rPr sz="2400" spc="-45" dirty="0">
                <a:solidFill>
                  <a:srgbClr val="006FC0"/>
                </a:solidFill>
                <a:latin typeface="Monotype Corsiva" pitchFamily="66" charset="0"/>
                <a:cs typeface="Tahoma"/>
              </a:rPr>
              <a:t> </a:t>
            </a:r>
            <a:r>
              <a:rPr sz="2400" dirty="0">
                <a:solidFill>
                  <a:srgbClr val="006FC0"/>
                </a:solidFill>
                <a:latin typeface="Monotype Corsiva" pitchFamily="66" charset="0"/>
                <a:cs typeface="Tahoma"/>
              </a:rPr>
              <a:t>не</a:t>
            </a:r>
            <a:r>
              <a:rPr sz="2400" spc="-65" dirty="0">
                <a:solidFill>
                  <a:srgbClr val="006FC0"/>
                </a:solidFill>
                <a:latin typeface="Monotype Corsiva" pitchFamily="66" charset="0"/>
                <a:cs typeface="Tahoma"/>
              </a:rPr>
              <a:t> </a:t>
            </a:r>
            <a:r>
              <a:rPr sz="2400" dirty="0">
                <a:solidFill>
                  <a:srgbClr val="006FC0"/>
                </a:solidFill>
                <a:latin typeface="Monotype Corsiva" pitchFamily="66" charset="0"/>
                <a:cs typeface="Tahoma"/>
              </a:rPr>
              <a:t>только</a:t>
            </a:r>
            <a:r>
              <a:rPr sz="2400" spc="-55" dirty="0">
                <a:solidFill>
                  <a:srgbClr val="006FC0"/>
                </a:solidFill>
                <a:latin typeface="Monotype Corsiva" pitchFamily="66" charset="0"/>
                <a:cs typeface="Tahoma"/>
              </a:rPr>
              <a:t> </a:t>
            </a:r>
            <a:r>
              <a:rPr sz="2400" dirty="0">
                <a:solidFill>
                  <a:srgbClr val="006FC0"/>
                </a:solidFill>
                <a:latin typeface="Monotype Corsiva" pitchFamily="66" charset="0"/>
                <a:cs typeface="Tahoma"/>
              </a:rPr>
              <a:t>образование,</a:t>
            </a:r>
            <a:r>
              <a:rPr sz="2400" spc="-55" dirty="0">
                <a:solidFill>
                  <a:srgbClr val="006FC0"/>
                </a:solidFill>
                <a:latin typeface="Monotype Corsiva" pitchFamily="66" charset="0"/>
                <a:cs typeface="Tahoma"/>
              </a:rPr>
              <a:t> </a:t>
            </a:r>
            <a:r>
              <a:rPr sz="2400" dirty="0">
                <a:solidFill>
                  <a:srgbClr val="006FC0"/>
                </a:solidFill>
                <a:latin typeface="Monotype Corsiva" pitchFamily="66" charset="0"/>
                <a:cs typeface="Tahoma"/>
              </a:rPr>
              <a:t>но</a:t>
            </a:r>
            <a:r>
              <a:rPr sz="2400" spc="-70" dirty="0">
                <a:solidFill>
                  <a:srgbClr val="006FC0"/>
                </a:solidFill>
                <a:latin typeface="Monotype Corsiva" pitchFamily="66" charset="0"/>
                <a:cs typeface="Tahoma"/>
              </a:rPr>
              <a:t> </a:t>
            </a:r>
            <a:r>
              <a:rPr sz="2400" dirty="0">
                <a:solidFill>
                  <a:srgbClr val="006FC0"/>
                </a:solidFill>
                <a:latin typeface="Monotype Corsiva" pitchFamily="66" charset="0"/>
                <a:cs typeface="Tahoma"/>
              </a:rPr>
              <a:t>и</a:t>
            </a:r>
            <a:r>
              <a:rPr sz="2400" spc="-60" dirty="0">
                <a:solidFill>
                  <a:srgbClr val="006FC0"/>
                </a:solidFill>
                <a:latin typeface="Monotype Corsiva" pitchFamily="66" charset="0"/>
                <a:cs typeface="Tahoma"/>
              </a:rPr>
              <a:t> </a:t>
            </a:r>
            <a:r>
              <a:rPr sz="2400" dirty="0">
                <a:solidFill>
                  <a:srgbClr val="006FC0"/>
                </a:solidFill>
                <a:latin typeface="Monotype Corsiva" pitchFamily="66" charset="0"/>
                <a:cs typeface="Tahoma"/>
              </a:rPr>
              <a:t>создают</a:t>
            </a:r>
            <a:r>
              <a:rPr sz="2400" spc="-35" dirty="0">
                <a:solidFill>
                  <a:srgbClr val="006FC0"/>
                </a:solidFill>
                <a:latin typeface="Monotype Corsiva" pitchFamily="66" charset="0"/>
                <a:cs typeface="Tahoma"/>
              </a:rPr>
              <a:t> </a:t>
            </a:r>
            <a:r>
              <a:rPr sz="2400" b="1" spc="-10" dirty="0">
                <a:solidFill>
                  <a:srgbClr val="006FC0"/>
                </a:solidFill>
                <a:latin typeface="Monotype Corsiva" pitchFamily="66" charset="0"/>
                <a:cs typeface="Tahoma"/>
              </a:rPr>
              <a:t>условия </a:t>
            </a:r>
            <a:r>
              <a:rPr sz="2400" b="1" dirty="0">
                <a:solidFill>
                  <a:srgbClr val="006FC0"/>
                </a:solidFill>
                <a:latin typeface="Monotype Corsiva" pitchFamily="66" charset="0"/>
                <a:cs typeface="Tahoma"/>
              </a:rPr>
              <a:t>развития</a:t>
            </a:r>
            <a:r>
              <a:rPr sz="2400" b="1" spc="-55" dirty="0">
                <a:solidFill>
                  <a:srgbClr val="006FC0"/>
                </a:solidFill>
                <a:latin typeface="Monotype Corsiva" pitchFamily="66" charset="0"/>
                <a:cs typeface="Tahoma"/>
              </a:rPr>
              <a:t> </a:t>
            </a:r>
            <a:r>
              <a:rPr sz="2400" dirty="0">
                <a:solidFill>
                  <a:srgbClr val="006FC0"/>
                </a:solidFill>
                <a:latin typeface="Monotype Corsiva" pitchFamily="66" charset="0"/>
                <a:cs typeface="Tahoma"/>
              </a:rPr>
              <a:t>и</a:t>
            </a:r>
            <a:r>
              <a:rPr sz="2400" spc="-95" dirty="0">
                <a:solidFill>
                  <a:srgbClr val="006FC0"/>
                </a:solidFill>
                <a:latin typeface="Monotype Corsiva" pitchFamily="66" charset="0"/>
                <a:cs typeface="Tahoma"/>
              </a:rPr>
              <a:t> </a:t>
            </a:r>
            <a:r>
              <a:rPr sz="2400" dirty="0">
                <a:solidFill>
                  <a:srgbClr val="006FC0"/>
                </a:solidFill>
                <a:latin typeface="Monotype Corsiva" pitchFamily="66" charset="0"/>
                <a:cs typeface="Tahoma"/>
              </a:rPr>
              <a:t>реализации</a:t>
            </a:r>
            <a:r>
              <a:rPr sz="2400" spc="-70" dirty="0">
                <a:solidFill>
                  <a:srgbClr val="006FC0"/>
                </a:solidFill>
                <a:latin typeface="Monotype Corsiva" pitchFamily="66" charset="0"/>
                <a:cs typeface="Tahoma"/>
              </a:rPr>
              <a:t> </a:t>
            </a:r>
            <a:r>
              <a:rPr sz="2400" dirty="0">
                <a:solidFill>
                  <a:srgbClr val="006FC0"/>
                </a:solidFill>
                <a:latin typeface="Monotype Corsiva" pitchFamily="66" charset="0"/>
                <a:cs typeface="Tahoma"/>
              </a:rPr>
              <a:t>личности,</a:t>
            </a:r>
            <a:r>
              <a:rPr sz="2400" spc="-75" dirty="0">
                <a:solidFill>
                  <a:srgbClr val="006FC0"/>
                </a:solidFill>
                <a:latin typeface="Monotype Corsiva" pitchFamily="66" charset="0"/>
                <a:cs typeface="Tahoma"/>
              </a:rPr>
              <a:t> </a:t>
            </a:r>
            <a:r>
              <a:rPr sz="2400" dirty="0">
                <a:solidFill>
                  <a:srgbClr val="006FC0"/>
                </a:solidFill>
                <a:latin typeface="Monotype Corsiva" pitchFamily="66" charset="0"/>
                <a:cs typeface="Tahoma"/>
              </a:rPr>
              <a:t>школа,</a:t>
            </a:r>
            <a:r>
              <a:rPr sz="2400" spc="-75" dirty="0">
                <a:solidFill>
                  <a:srgbClr val="006FC0"/>
                </a:solidFill>
                <a:latin typeface="Monotype Corsiva" pitchFamily="66" charset="0"/>
                <a:cs typeface="Tahoma"/>
              </a:rPr>
              <a:t> </a:t>
            </a:r>
            <a:r>
              <a:rPr sz="2400" dirty="0">
                <a:solidFill>
                  <a:srgbClr val="006FC0"/>
                </a:solidFill>
                <a:latin typeface="Monotype Corsiva" pitchFamily="66" charset="0"/>
                <a:cs typeface="Tahoma"/>
              </a:rPr>
              <a:t>в</a:t>
            </a:r>
            <a:r>
              <a:rPr sz="2400" spc="-95" dirty="0">
                <a:solidFill>
                  <a:srgbClr val="006FC0"/>
                </a:solidFill>
                <a:latin typeface="Monotype Corsiva" pitchFamily="66" charset="0"/>
                <a:cs typeface="Tahoma"/>
              </a:rPr>
              <a:t> </a:t>
            </a:r>
            <a:r>
              <a:rPr sz="2400" spc="-10" dirty="0" err="1" smtClean="0">
                <a:solidFill>
                  <a:srgbClr val="006FC0"/>
                </a:solidFill>
                <a:latin typeface="Monotype Corsiva" pitchFamily="66" charset="0"/>
                <a:cs typeface="Tahoma"/>
              </a:rPr>
              <a:t>которой</a:t>
            </a:r>
            <a:r>
              <a:rPr lang="ru-RU" sz="2400" spc="-10" dirty="0" smtClean="0">
                <a:solidFill>
                  <a:srgbClr val="006FC0"/>
                </a:solidFill>
                <a:latin typeface="Monotype Corsiva" pitchFamily="66" charset="0"/>
                <a:cs typeface="Tahoma"/>
              </a:rPr>
              <a:t> </a:t>
            </a:r>
            <a:r>
              <a:rPr sz="2400" b="1" spc="-10" dirty="0" err="1" smtClean="0">
                <a:solidFill>
                  <a:srgbClr val="006FC0"/>
                </a:solidFill>
                <a:latin typeface="Monotype Corsiva" pitchFamily="66" charset="0"/>
                <a:cs typeface="Tahoma"/>
              </a:rPr>
              <a:t>интересно</a:t>
            </a:r>
            <a:r>
              <a:rPr sz="2400" spc="-10" dirty="0">
                <a:solidFill>
                  <a:srgbClr val="006FC0"/>
                </a:solidFill>
                <a:latin typeface="Monotype Corsiva" pitchFamily="66" charset="0"/>
                <a:cs typeface="Tahoma"/>
              </a:rPr>
              <a:t>.</a:t>
            </a:r>
            <a:endParaRPr sz="2400" dirty="0">
              <a:latin typeface="Monotype Corsiva" pitchFamily="66" charset="0"/>
              <a:cs typeface="Tahoma"/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00050" y="5562600"/>
            <a:ext cx="7715250" cy="114300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700" b="1" i="1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Monotype Corsiva" pitchFamily="66" charset="0"/>
                <a:cs typeface="Times New Roman" pitchFamily="18" charset="0"/>
              </a:rPr>
              <a:t>Школа – сложный организм. </a:t>
            </a:r>
            <a:br>
              <a:rPr kumimoji="0" lang="ru-RU" sz="2700" b="1" i="1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Monotype Corsiva" pitchFamily="66" charset="0"/>
                <a:cs typeface="Times New Roman" pitchFamily="18" charset="0"/>
              </a:rPr>
            </a:br>
            <a:r>
              <a:rPr kumimoji="0" lang="ru-RU" sz="2700" b="1" i="1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Monotype Corsiva" pitchFamily="66" charset="0"/>
                <a:cs typeface="Times New Roman" pitchFamily="18" charset="0"/>
              </a:rPr>
              <a:t>Завуч в этом организме должен грамотно и незаметно осуществлять свою роль…</a:t>
            </a:r>
            <a:endParaRPr kumimoji="0" lang="ru-RU" sz="1800" b="1" i="1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Monotype Corsiva" pitchFamily="66" charset="0"/>
            </a:endParaRPr>
          </a:p>
        </p:txBody>
      </p:sp>
      <p:pic>
        <p:nvPicPr>
          <p:cNvPr id="3076" name="Picture 4" descr="Picture background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3068960"/>
            <a:ext cx="2805059" cy="24933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Admin\Downloads\IMG_8107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501" y="2827469"/>
            <a:ext cx="2630498" cy="26304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25895" y="2952519"/>
            <a:ext cx="3460542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1626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181957"/>
            <a:ext cx="64030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rgbClr val="0070C0"/>
                </a:solidFill>
                <a:latin typeface="Monotype Corsiva" pitchFamily="66" charset="0"/>
                <a:cs typeface="Times New Roman" pitchFamily="18" charset="0"/>
              </a:rPr>
              <a:t>Мои функциональные обязанности</a:t>
            </a:r>
            <a:endParaRPr lang="ru-RU" sz="3200" dirty="0">
              <a:solidFill>
                <a:srgbClr val="0070C0"/>
              </a:solidFill>
              <a:latin typeface="Monotype Corsiva" pitchFamily="66" charset="0"/>
            </a:endParaRPr>
          </a:p>
        </p:txBody>
      </p:sp>
      <p:pic>
        <p:nvPicPr>
          <p:cNvPr id="6" name="object 2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00700" y="0"/>
            <a:ext cx="3440335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42900" y="766732"/>
            <a:ext cx="8001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000" dirty="0">
                <a:latin typeface="Monotype Corsiva" pitchFamily="66" charset="0"/>
                <a:cs typeface="Times New Roman" pitchFamily="18" charset="0"/>
              </a:rPr>
              <a:t>ФГОС (учебная деятельность, диагностическое сопровождение), 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>
                <a:latin typeface="Monotype Corsiva" pitchFamily="66" charset="0"/>
                <a:cs typeface="Times New Roman" pitchFamily="18" charset="0"/>
              </a:rPr>
              <a:t>организация и проведение образовательного мониторинга, проведение и анализ административных контрольных работ, анализ успеваемости и качества знаний учащихся, 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>
                <a:latin typeface="Monotype Corsiva" pitchFamily="66" charset="0"/>
                <a:cs typeface="Times New Roman" pitchFamily="18" charset="0"/>
              </a:rPr>
              <a:t>организация и проведение независимых процедур оценки качества образования (</a:t>
            </a:r>
            <a:r>
              <a:rPr lang="ru-RU" sz="2000" dirty="0" smtClean="0">
                <a:latin typeface="Monotype Corsiva" pitchFamily="66" charset="0"/>
                <a:cs typeface="Times New Roman" pitchFamily="18" charset="0"/>
              </a:rPr>
              <a:t>ВПР.),</a:t>
            </a:r>
            <a:r>
              <a:rPr lang="ru-RU" sz="2000" dirty="0">
                <a:latin typeface="Monotype Corsiva" pitchFamily="66" charset="0"/>
                <a:cs typeface="Times New Roman" pitchFamily="18" charset="0"/>
              </a:rPr>
              <a:t> 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>
                <a:latin typeface="Monotype Corsiva" pitchFamily="66" charset="0"/>
                <a:cs typeface="Times New Roman" pitchFamily="18" charset="0"/>
              </a:rPr>
              <a:t>организация </a:t>
            </a:r>
            <a:r>
              <a:rPr lang="ru-RU" sz="2000" dirty="0" err="1">
                <a:latin typeface="Monotype Corsiva" pitchFamily="66" charset="0"/>
                <a:cs typeface="Times New Roman" pitchFamily="18" charset="0"/>
              </a:rPr>
              <a:t>внутришкольного</a:t>
            </a:r>
            <a:r>
              <a:rPr lang="ru-RU" sz="2000" dirty="0">
                <a:latin typeface="Monotype Corsiva" pitchFamily="66" charset="0"/>
                <a:cs typeface="Times New Roman" pitchFamily="18" charset="0"/>
              </a:rPr>
              <a:t> контроля, подготовка статистических отчетов, 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>
                <a:latin typeface="Monotype Corsiva" pitchFamily="66" charset="0"/>
                <a:cs typeface="Times New Roman" pitchFamily="18" charset="0"/>
              </a:rPr>
              <a:t>организация текущего и перспективного планирования, 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>
                <a:latin typeface="Monotype Corsiva" pitchFamily="66" charset="0"/>
                <a:cs typeface="Times New Roman" pitchFamily="18" charset="0"/>
              </a:rPr>
              <a:t>разработка основной образовательной программы, программы развития и иной учебно-методической документации, 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>
                <a:latin typeface="Monotype Corsiva" pitchFamily="66" charset="0"/>
                <a:cs typeface="Times New Roman" pitchFamily="18" charset="0"/>
              </a:rPr>
              <a:t>инновационная деятельность,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>
                <a:latin typeface="Monotype Corsiva" pitchFamily="66" charset="0"/>
                <a:cs typeface="Times New Roman" pitchFamily="18" charset="0"/>
              </a:rPr>
              <a:t>работа с одаренными и мотивированными учащимися, 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>
                <a:latin typeface="Monotype Corsiva" pitchFamily="66" charset="0"/>
                <a:cs typeface="Times New Roman" pitchFamily="18" charset="0"/>
              </a:rPr>
              <a:t>работа с молодыми специалистами, 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>
                <a:latin typeface="Monotype Corsiva" pitchFamily="66" charset="0"/>
                <a:cs typeface="Times New Roman" pitchFamily="18" charset="0"/>
              </a:rPr>
              <a:t>методическое руководство педагогическим коллективом, 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>
                <a:latin typeface="Monotype Corsiva" pitchFamily="66" charset="0"/>
                <a:cs typeface="Times New Roman" pitchFamily="18" charset="0"/>
              </a:rPr>
              <a:t>координация работы преподавателей по выполнению учебных планов и программ, 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>
                <a:latin typeface="Monotype Corsiva" pitchFamily="66" charset="0"/>
                <a:cs typeface="Times New Roman" pitchFamily="18" charset="0"/>
              </a:rPr>
              <a:t>формирование заявки на учебники, УМК школы</a:t>
            </a:r>
            <a:r>
              <a:rPr lang="ru-RU" sz="2000" dirty="0" smtClean="0">
                <a:latin typeface="Monotype Corsiva" pitchFamily="66" charset="0"/>
                <a:cs typeface="Times New Roman" pitchFamily="18" charset="0"/>
              </a:rPr>
              <a:t>,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>
                <a:latin typeface="Monotype Corsiva" pitchFamily="66" charset="0"/>
                <a:cs typeface="Times New Roman" pitchFamily="18" charset="0"/>
              </a:rPr>
              <a:t>о</a:t>
            </a:r>
            <a:r>
              <a:rPr lang="ru-RU" sz="2000" dirty="0" smtClean="0">
                <a:latin typeface="Monotype Corsiva" pitchFamily="66" charset="0"/>
                <a:cs typeface="Times New Roman" pitchFamily="18" charset="0"/>
              </a:rPr>
              <a:t>рганизация подготовки школы раннего развития «Малышок» (куратор)</a:t>
            </a:r>
            <a:endParaRPr lang="ru-RU" sz="2000" dirty="0">
              <a:latin typeface="Monotype Corsiva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3225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 noGrp="1"/>
          </p:cNvSpPr>
          <p:nvPr>
            <p:ph type="title"/>
          </p:nvPr>
        </p:nvSpPr>
        <p:spPr>
          <a:xfrm>
            <a:off x="1810798" y="203517"/>
            <a:ext cx="53473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Arial" panose="020B0604020202020204" pitchFamily="34" charset="0"/>
              </a:rPr>
              <a:t>Качество по предметам</a:t>
            </a:r>
            <a:endParaRPr 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  <a:cs typeface="Arial" panose="020B0604020202020204" pitchFamily="34" charset="0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/>
          <a:stretch/>
        </p:blipFill>
        <p:spPr bwMode="auto">
          <a:xfrm>
            <a:off x="685800" y="1143001"/>
            <a:ext cx="3903563" cy="2950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914901" y="2971801"/>
            <a:ext cx="3918350" cy="2253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115616" y="4648200"/>
            <a:ext cx="15219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Математика 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2914650" y="4669971"/>
            <a:ext cx="12659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Русский язык  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5076056" y="5562600"/>
            <a:ext cx="17898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Математика 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6972300" y="5573485"/>
            <a:ext cx="12659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Русский язык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4465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232719" y="990601"/>
            <a:ext cx="4511231" cy="247503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006FC0"/>
                </a:solidFill>
                <a:latin typeface="Tahoma"/>
                <a:cs typeface="Tahoma"/>
              </a:rPr>
              <a:t>В</a:t>
            </a:r>
            <a:r>
              <a:rPr sz="2000" spc="-60" dirty="0">
                <a:solidFill>
                  <a:srgbClr val="006FC0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006FC0"/>
                </a:solidFill>
                <a:latin typeface="Tahoma"/>
                <a:cs typeface="Tahoma"/>
              </a:rPr>
              <a:t>рамках</a:t>
            </a:r>
            <a:r>
              <a:rPr sz="2000" spc="-55" dirty="0">
                <a:solidFill>
                  <a:srgbClr val="006FC0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006FC0"/>
                </a:solidFill>
                <a:latin typeface="Tahoma"/>
                <a:cs typeface="Tahoma"/>
              </a:rPr>
              <a:t>программы</a:t>
            </a:r>
            <a:r>
              <a:rPr sz="2000" spc="-65" dirty="0">
                <a:solidFill>
                  <a:srgbClr val="006FC0"/>
                </a:solidFill>
                <a:latin typeface="Tahoma"/>
                <a:cs typeface="Tahoma"/>
              </a:rPr>
              <a:t> </a:t>
            </a:r>
            <a:r>
              <a:rPr sz="2000" b="1" spc="-10" dirty="0">
                <a:solidFill>
                  <a:srgbClr val="006FC0"/>
                </a:solidFill>
                <a:latin typeface="Tahoma"/>
                <a:cs typeface="Tahoma"/>
              </a:rPr>
              <a:t>«Орлята </a:t>
            </a:r>
            <a:r>
              <a:rPr sz="2000" b="1" dirty="0">
                <a:solidFill>
                  <a:srgbClr val="006FC0"/>
                </a:solidFill>
                <a:latin typeface="Tahoma"/>
                <a:cs typeface="Tahoma"/>
              </a:rPr>
              <a:t>России»</a:t>
            </a:r>
            <a:r>
              <a:rPr sz="2000" b="1" spc="-60" dirty="0">
                <a:solidFill>
                  <a:srgbClr val="006FC0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006FC0"/>
                </a:solidFill>
                <a:latin typeface="Tahoma"/>
                <a:cs typeface="Tahoma"/>
              </a:rPr>
              <a:t>используются</a:t>
            </a:r>
            <a:r>
              <a:rPr sz="2000" spc="-80" dirty="0">
                <a:solidFill>
                  <a:srgbClr val="006FC0"/>
                </a:solidFill>
                <a:latin typeface="Tahoma"/>
                <a:cs typeface="Tahoma"/>
              </a:rPr>
              <a:t> </a:t>
            </a:r>
            <a:r>
              <a:rPr sz="2000" spc="-10" dirty="0">
                <a:solidFill>
                  <a:srgbClr val="006FC0"/>
                </a:solidFill>
                <a:latin typeface="Tahoma"/>
                <a:cs typeface="Tahoma"/>
              </a:rPr>
              <a:t>различные </a:t>
            </a:r>
            <a:r>
              <a:rPr sz="2000" b="1" dirty="0">
                <a:solidFill>
                  <a:srgbClr val="006FC0"/>
                </a:solidFill>
                <a:latin typeface="Tahoma"/>
                <a:cs typeface="Tahoma"/>
              </a:rPr>
              <a:t>педагогические</a:t>
            </a:r>
            <a:r>
              <a:rPr sz="2000" b="1" spc="-140" dirty="0">
                <a:solidFill>
                  <a:srgbClr val="006FC0"/>
                </a:solidFill>
                <a:latin typeface="Tahoma"/>
                <a:cs typeface="Tahoma"/>
              </a:rPr>
              <a:t> </a:t>
            </a:r>
            <a:r>
              <a:rPr sz="2000" b="1" spc="-10" dirty="0">
                <a:solidFill>
                  <a:srgbClr val="006FC0"/>
                </a:solidFill>
                <a:latin typeface="Tahoma"/>
                <a:cs typeface="Tahoma"/>
              </a:rPr>
              <a:t>методики</a:t>
            </a:r>
            <a:r>
              <a:rPr sz="2000" spc="-10" dirty="0">
                <a:solidFill>
                  <a:srgbClr val="006FC0"/>
                </a:solidFill>
                <a:latin typeface="Tahoma"/>
                <a:cs typeface="Tahoma"/>
              </a:rPr>
              <a:t>, </a:t>
            </a:r>
            <a:r>
              <a:rPr sz="2000" dirty="0">
                <a:solidFill>
                  <a:srgbClr val="006FC0"/>
                </a:solidFill>
                <a:latin typeface="Tahoma"/>
                <a:cs typeface="Tahoma"/>
              </a:rPr>
              <a:t>которые</a:t>
            </a:r>
            <a:r>
              <a:rPr sz="2000" spc="-35" dirty="0">
                <a:solidFill>
                  <a:srgbClr val="006FC0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006FC0"/>
                </a:solidFill>
                <a:latin typeface="Tahoma"/>
                <a:cs typeface="Tahoma"/>
              </a:rPr>
              <a:t>помогают</a:t>
            </a:r>
            <a:r>
              <a:rPr sz="2000" spc="-20" dirty="0">
                <a:solidFill>
                  <a:srgbClr val="006FC0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006FC0"/>
                </a:solidFill>
                <a:latin typeface="Tahoma"/>
                <a:cs typeface="Tahoma"/>
              </a:rPr>
              <a:t>детям не </a:t>
            </a:r>
            <a:r>
              <a:rPr sz="2000" spc="-10" dirty="0">
                <a:solidFill>
                  <a:srgbClr val="006FC0"/>
                </a:solidFill>
                <a:latin typeface="Tahoma"/>
                <a:cs typeface="Tahoma"/>
              </a:rPr>
              <a:t>только </a:t>
            </a:r>
            <a:r>
              <a:rPr sz="2000" dirty="0">
                <a:solidFill>
                  <a:srgbClr val="006FC0"/>
                </a:solidFill>
                <a:latin typeface="Tahoma"/>
                <a:cs typeface="Tahoma"/>
              </a:rPr>
              <a:t>осваивать</a:t>
            </a:r>
            <a:r>
              <a:rPr sz="2000" spc="-60" dirty="0">
                <a:solidFill>
                  <a:srgbClr val="006FC0"/>
                </a:solidFill>
                <a:latin typeface="Tahoma"/>
                <a:cs typeface="Tahoma"/>
              </a:rPr>
              <a:t> </a:t>
            </a:r>
            <a:r>
              <a:rPr sz="2000" b="1" dirty="0">
                <a:solidFill>
                  <a:srgbClr val="006FC0"/>
                </a:solidFill>
                <a:latin typeface="Tahoma"/>
                <a:cs typeface="Tahoma"/>
              </a:rPr>
              <a:t>новые</a:t>
            </a:r>
            <a:r>
              <a:rPr sz="2000" b="1" spc="-70" dirty="0">
                <a:solidFill>
                  <a:srgbClr val="006FC0"/>
                </a:solidFill>
                <a:latin typeface="Tahoma"/>
                <a:cs typeface="Tahoma"/>
              </a:rPr>
              <a:t> </a:t>
            </a:r>
            <a:r>
              <a:rPr sz="2000" b="1" dirty="0">
                <a:solidFill>
                  <a:srgbClr val="006FC0"/>
                </a:solidFill>
                <a:latin typeface="Tahoma"/>
                <a:cs typeface="Tahoma"/>
              </a:rPr>
              <a:t>знания</a:t>
            </a:r>
            <a:r>
              <a:rPr sz="2000" dirty="0">
                <a:solidFill>
                  <a:srgbClr val="006FC0"/>
                </a:solidFill>
                <a:latin typeface="Tahoma"/>
                <a:cs typeface="Tahoma"/>
              </a:rPr>
              <a:t>,</a:t>
            </a:r>
            <a:r>
              <a:rPr sz="2000" spc="-85" dirty="0">
                <a:solidFill>
                  <a:srgbClr val="006FC0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006FC0"/>
                </a:solidFill>
                <a:latin typeface="Tahoma"/>
                <a:cs typeface="Tahoma"/>
              </a:rPr>
              <a:t>но</a:t>
            </a:r>
            <a:r>
              <a:rPr sz="2000" spc="-90" dirty="0">
                <a:solidFill>
                  <a:srgbClr val="006FC0"/>
                </a:solidFill>
                <a:latin typeface="Tahoma"/>
                <a:cs typeface="Tahoma"/>
              </a:rPr>
              <a:t> </a:t>
            </a:r>
            <a:r>
              <a:rPr sz="2000" spc="-50" dirty="0">
                <a:solidFill>
                  <a:srgbClr val="006FC0"/>
                </a:solidFill>
                <a:latin typeface="Tahoma"/>
                <a:cs typeface="Tahoma"/>
              </a:rPr>
              <a:t>и </a:t>
            </a:r>
            <a:r>
              <a:rPr sz="2000" dirty="0">
                <a:solidFill>
                  <a:srgbClr val="006FC0"/>
                </a:solidFill>
                <a:latin typeface="Tahoma"/>
                <a:cs typeface="Tahoma"/>
              </a:rPr>
              <a:t>развивать</a:t>
            </a:r>
            <a:r>
              <a:rPr sz="2000" spc="-105" dirty="0">
                <a:solidFill>
                  <a:srgbClr val="006FC0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006FC0"/>
                </a:solidFill>
                <a:latin typeface="Tahoma"/>
                <a:cs typeface="Tahoma"/>
              </a:rPr>
              <a:t>навыки,</a:t>
            </a:r>
            <a:r>
              <a:rPr sz="2000" spc="-110" dirty="0">
                <a:solidFill>
                  <a:srgbClr val="006FC0"/>
                </a:solidFill>
                <a:latin typeface="Tahoma"/>
                <a:cs typeface="Tahoma"/>
              </a:rPr>
              <a:t> </a:t>
            </a:r>
            <a:r>
              <a:rPr sz="2000" spc="-10" dirty="0">
                <a:solidFill>
                  <a:srgbClr val="006FC0"/>
                </a:solidFill>
                <a:latin typeface="Tahoma"/>
                <a:cs typeface="Tahoma"/>
              </a:rPr>
              <a:t>необходимые </a:t>
            </a:r>
            <a:r>
              <a:rPr sz="2000" dirty="0">
                <a:solidFill>
                  <a:srgbClr val="006FC0"/>
                </a:solidFill>
                <a:latin typeface="Tahoma"/>
                <a:cs typeface="Tahoma"/>
              </a:rPr>
              <a:t>для</a:t>
            </a:r>
            <a:r>
              <a:rPr sz="2000" spc="-30" dirty="0">
                <a:solidFill>
                  <a:srgbClr val="006FC0"/>
                </a:solidFill>
                <a:latin typeface="Tahoma"/>
                <a:cs typeface="Tahoma"/>
              </a:rPr>
              <a:t> </a:t>
            </a:r>
            <a:r>
              <a:rPr sz="2000" b="1" dirty="0">
                <a:solidFill>
                  <a:srgbClr val="006FC0"/>
                </a:solidFill>
                <a:latin typeface="Tahoma"/>
                <a:cs typeface="Tahoma"/>
              </a:rPr>
              <a:t>реализации</a:t>
            </a:r>
            <a:r>
              <a:rPr sz="2000" b="1" spc="40" dirty="0">
                <a:solidFill>
                  <a:srgbClr val="006FC0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006FC0"/>
                </a:solidFill>
                <a:latin typeface="Tahoma"/>
                <a:cs typeface="Tahoma"/>
              </a:rPr>
              <a:t>своих</a:t>
            </a:r>
            <a:r>
              <a:rPr sz="2000" spc="-15" dirty="0">
                <a:solidFill>
                  <a:srgbClr val="006FC0"/>
                </a:solidFill>
                <a:latin typeface="Tahoma"/>
                <a:cs typeface="Tahoma"/>
              </a:rPr>
              <a:t> </a:t>
            </a:r>
            <a:r>
              <a:rPr sz="2000" b="1" dirty="0" err="1">
                <a:solidFill>
                  <a:srgbClr val="006FC0"/>
                </a:solidFill>
                <a:latin typeface="Tahoma"/>
                <a:cs typeface="Tahoma"/>
              </a:rPr>
              <a:t>идей</a:t>
            </a:r>
            <a:r>
              <a:rPr sz="2000" b="1" spc="-10" dirty="0">
                <a:solidFill>
                  <a:srgbClr val="006FC0"/>
                </a:solidFill>
                <a:latin typeface="Tahoma"/>
                <a:cs typeface="Tahoma"/>
              </a:rPr>
              <a:t> </a:t>
            </a:r>
            <a:r>
              <a:rPr sz="2000" b="1" spc="-50" dirty="0" smtClean="0">
                <a:solidFill>
                  <a:srgbClr val="006FC0"/>
                </a:solidFill>
                <a:latin typeface="Tahoma"/>
                <a:cs typeface="Tahoma"/>
              </a:rPr>
              <a:t>и</a:t>
            </a:r>
            <a:r>
              <a:rPr lang="ru-RU" sz="2000" dirty="0">
                <a:latin typeface="Tahoma"/>
                <a:cs typeface="Tahoma"/>
              </a:rPr>
              <a:t> </a:t>
            </a:r>
            <a:r>
              <a:rPr lang="ru-RU" sz="2000" dirty="0" smtClean="0">
                <a:latin typeface="Tahoma"/>
                <a:cs typeface="Tahoma"/>
              </a:rPr>
              <a:t> </a:t>
            </a:r>
            <a:r>
              <a:rPr sz="2000" b="1" spc="-10" dirty="0" err="1" smtClean="0">
                <a:solidFill>
                  <a:srgbClr val="006FC0"/>
                </a:solidFill>
                <a:latin typeface="Tahoma"/>
                <a:cs typeface="Tahoma"/>
              </a:rPr>
              <a:t>инициатив</a:t>
            </a:r>
            <a:r>
              <a:rPr sz="2000" spc="-10" dirty="0">
                <a:solidFill>
                  <a:srgbClr val="006FC0"/>
                </a:solidFill>
                <a:latin typeface="Tahoma"/>
                <a:cs typeface="Tahoma"/>
              </a:rPr>
              <a:t>.</a:t>
            </a:r>
            <a:endParaRPr sz="2000" dirty="0">
              <a:latin typeface="Tahoma"/>
              <a:cs typeface="Tahom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279844" y="1089405"/>
            <a:ext cx="3957638" cy="5552440"/>
            <a:chOff x="373125" y="1089405"/>
            <a:chExt cx="5276850" cy="5552440"/>
          </a:xfrm>
        </p:grpSpPr>
        <p:sp>
          <p:nvSpPr>
            <p:cNvPr id="4" name="object 4"/>
            <p:cNvSpPr/>
            <p:nvPr/>
          </p:nvSpPr>
          <p:spPr>
            <a:xfrm>
              <a:off x="379475" y="1095755"/>
              <a:ext cx="5264150" cy="5539740"/>
            </a:xfrm>
            <a:custGeom>
              <a:avLst/>
              <a:gdLst/>
              <a:ahLst/>
              <a:cxnLst/>
              <a:rect l="l" t="t" r="r" b="b"/>
              <a:pathLst>
                <a:path w="5264150" h="5539740">
                  <a:moveTo>
                    <a:pt x="4386580" y="0"/>
                  </a:moveTo>
                  <a:lnTo>
                    <a:pt x="877328" y="0"/>
                  </a:lnTo>
                  <a:lnTo>
                    <a:pt x="829192" y="1298"/>
                  </a:lnTo>
                  <a:lnTo>
                    <a:pt x="781734" y="5148"/>
                  </a:lnTo>
                  <a:lnTo>
                    <a:pt x="735022" y="11483"/>
                  </a:lnTo>
                  <a:lnTo>
                    <a:pt x="689122" y="20236"/>
                  </a:lnTo>
                  <a:lnTo>
                    <a:pt x="644101" y="31340"/>
                  </a:lnTo>
                  <a:lnTo>
                    <a:pt x="600026" y="44728"/>
                  </a:lnTo>
                  <a:lnTo>
                    <a:pt x="556964" y="60333"/>
                  </a:lnTo>
                  <a:lnTo>
                    <a:pt x="514983" y="78089"/>
                  </a:lnTo>
                  <a:lnTo>
                    <a:pt x="474147" y="97928"/>
                  </a:lnTo>
                  <a:lnTo>
                    <a:pt x="434526" y="119784"/>
                  </a:lnTo>
                  <a:lnTo>
                    <a:pt x="396185" y="143589"/>
                  </a:lnTo>
                  <a:lnTo>
                    <a:pt x="359191" y="169277"/>
                  </a:lnTo>
                  <a:lnTo>
                    <a:pt x="323612" y="196781"/>
                  </a:lnTo>
                  <a:lnTo>
                    <a:pt x="289515" y="226034"/>
                  </a:lnTo>
                  <a:lnTo>
                    <a:pt x="256965" y="256968"/>
                  </a:lnTo>
                  <a:lnTo>
                    <a:pt x="226030" y="289518"/>
                  </a:lnTo>
                  <a:lnTo>
                    <a:pt x="196778" y="323615"/>
                  </a:lnTo>
                  <a:lnTo>
                    <a:pt x="169274" y="359194"/>
                  </a:lnTo>
                  <a:lnTo>
                    <a:pt x="143587" y="396187"/>
                  </a:lnTo>
                  <a:lnTo>
                    <a:pt x="119782" y="434528"/>
                  </a:lnTo>
                  <a:lnTo>
                    <a:pt x="97926" y="474149"/>
                  </a:lnTo>
                  <a:lnTo>
                    <a:pt x="78087" y="514983"/>
                  </a:lnTo>
                  <a:lnTo>
                    <a:pt x="60332" y="556964"/>
                  </a:lnTo>
                  <a:lnTo>
                    <a:pt x="44727" y="600025"/>
                  </a:lnTo>
                  <a:lnTo>
                    <a:pt x="31339" y="644098"/>
                  </a:lnTo>
                  <a:lnTo>
                    <a:pt x="20235" y="689118"/>
                  </a:lnTo>
                  <a:lnTo>
                    <a:pt x="11482" y="735016"/>
                  </a:lnTo>
                  <a:lnTo>
                    <a:pt x="5148" y="781726"/>
                  </a:lnTo>
                  <a:lnTo>
                    <a:pt x="1298" y="829182"/>
                  </a:lnTo>
                  <a:lnTo>
                    <a:pt x="0" y="877316"/>
                  </a:lnTo>
                  <a:lnTo>
                    <a:pt x="0" y="4662411"/>
                  </a:lnTo>
                  <a:lnTo>
                    <a:pt x="1298" y="4710547"/>
                  </a:lnTo>
                  <a:lnTo>
                    <a:pt x="5148" y="4758005"/>
                  </a:lnTo>
                  <a:lnTo>
                    <a:pt x="11482" y="4804717"/>
                  </a:lnTo>
                  <a:lnTo>
                    <a:pt x="20235" y="4850617"/>
                  </a:lnTo>
                  <a:lnTo>
                    <a:pt x="31339" y="4895638"/>
                  </a:lnTo>
                  <a:lnTo>
                    <a:pt x="44727" y="4939713"/>
                  </a:lnTo>
                  <a:lnTo>
                    <a:pt x="60332" y="4982775"/>
                  </a:lnTo>
                  <a:lnTo>
                    <a:pt x="78087" y="5024756"/>
                  </a:lnTo>
                  <a:lnTo>
                    <a:pt x="97926" y="5065592"/>
                  </a:lnTo>
                  <a:lnTo>
                    <a:pt x="119782" y="5105213"/>
                  </a:lnTo>
                  <a:lnTo>
                    <a:pt x="143587" y="5143554"/>
                  </a:lnTo>
                  <a:lnTo>
                    <a:pt x="169274" y="5180548"/>
                  </a:lnTo>
                  <a:lnTo>
                    <a:pt x="196778" y="5216127"/>
                  </a:lnTo>
                  <a:lnTo>
                    <a:pt x="226030" y="5250224"/>
                  </a:lnTo>
                  <a:lnTo>
                    <a:pt x="256965" y="5282774"/>
                  </a:lnTo>
                  <a:lnTo>
                    <a:pt x="289515" y="5313709"/>
                  </a:lnTo>
                  <a:lnTo>
                    <a:pt x="323612" y="5342961"/>
                  </a:lnTo>
                  <a:lnTo>
                    <a:pt x="359191" y="5370465"/>
                  </a:lnTo>
                  <a:lnTo>
                    <a:pt x="396185" y="5396152"/>
                  </a:lnTo>
                  <a:lnTo>
                    <a:pt x="434526" y="5419957"/>
                  </a:lnTo>
                  <a:lnTo>
                    <a:pt x="474147" y="5441813"/>
                  </a:lnTo>
                  <a:lnTo>
                    <a:pt x="514983" y="5461652"/>
                  </a:lnTo>
                  <a:lnTo>
                    <a:pt x="556964" y="5479407"/>
                  </a:lnTo>
                  <a:lnTo>
                    <a:pt x="600026" y="5495012"/>
                  </a:lnTo>
                  <a:lnTo>
                    <a:pt x="644101" y="5508400"/>
                  </a:lnTo>
                  <a:lnTo>
                    <a:pt x="689122" y="5519504"/>
                  </a:lnTo>
                  <a:lnTo>
                    <a:pt x="735022" y="5528257"/>
                  </a:lnTo>
                  <a:lnTo>
                    <a:pt x="781734" y="5534591"/>
                  </a:lnTo>
                  <a:lnTo>
                    <a:pt x="829192" y="5538441"/>
                  </a:lnTo>
                  <a:lnTo>
                    <a:pt x="877328" y="5539740"/>
                  </a:lnTo>
                  <a:lnTo>
                    <a:pt x="4386580" y="5539740"/>
                  </a:lnTo>
                  <a:lnTo>
                    <a:pt x="4434713" y="5538441"/>
                  </a:lnTo>
                  <a:lnTo>
                    <a:pt x="4482169" y="5534591"/>
                  </a:lnTo>
                  <a:lnTo>
                    <a:pt x="4528879" y="5528257"/>
                  </a:lnTo>
                  <a:lnTo>
                    <a:pt x="4574777" y="5519504"/>
                  </a:lnTo>
                  <a:lnTo>
                    <a:pt x="4619797" y="5508400"/>
                  </a:lnTo>
                  <a:lnTo>
                    <a:pt x="4663870" y="5495012"/>
                  </a:lnTo>
                  <a:lnTo>
                    <a:pt x="4706931" y="5479407"/>
                  </a:lnTo>
                  <a:lnTo>
                    <a:pt x="4748912" y="5461652"/>
                  </a:lnTo>
                  <a:lnTo>
                    <a:pt x="4789746" y="5441813"/>
                  </a:lnTo>
                  <a:lnTo>
                    <a:pt x="4829367" y="5419957"/>
                  </a:lnTo>
                  <a:lnTo>
                    <a:pt x="4867708" y="5396152"/>
                  </a:lnTo>
                  <a:lnTo>
                    <a:pt x="4904701" y="5370465"/>
                  </a:lnTo>
                  <a:lnTo>
                    <a:pt x="4940280" y="5342961"/>
                  </a:lnTo>
                  <a:lnTo>
                    <a:pt x="4974377" y="5313709"/>
                  </a:lnTo>
                  <a:lnTo>
                    <a:pt x="5006927" y="5282774"/>
                  </a:lnTo>
                  <a:lnTo>
                    <a:pt x="5037861" y="5250224"/>
                  </a:lnTo>
                  <a:lnTo>
                    <a:pt x="5067114" y="5216127"/>
                  </a:lnTo>
                  <a:lnTo>
                    <a:pt x="5094618" y="5180548"/>
                  </a:lnTo>
                  <a:lnTo>
                    <a:pt x="5120306" y="5143554"/>
                  </a:lnTo>
                  <a:lnTo>
                    <a:pt x="5144111" y="5105213"/>
                  </a:lnTo>
                  <a:lnTo>
                    <a:pt x="5165967" y="5065592"/>
                  </a:lnTo>
                  <a:lnTo>
                    <a:pt x="5185806" y="5024756"/>
                  </a:lnTo>
                  <a:lnTo>
                    <a:pt x="5203562" y="4982775"/>
                  </a:lnTo>
                  <a:lnTo>
                    <a:pt x="5219167" y="4939713"/>
                  </a:lnTo>
                  <a:lnTo>
                    <a:pt x="5232555" y="4895638"/>
                  </a:lnTo>
                  <a:lnTo>
                    <a:pt x="5243659" y="4850617"/>
                  </a:lnTo>
                  <a:lnTo>
                    <a:pt x="5252412" y="4804717"/>
                  </a:lnTo>
                  <a:lnTo>
                    <a:pt x="5258747" y="4758005"/>
                  </a:lnTo>
                  <a:lnTo>
                    <a:pt x="5262597" y="4710547"/>
                  </a:lnTo>
                  <a:lnTo>
                    <a:pt x="5263896" y="4662411"/>
                  </a:lnTo>
                  <a:lnTo>
                    <a:pt x="5263896" y="877316"/>
                  </a:lnTo>
                  <a:lnTo>
                    <a:pt x="5262597" y="829182"/>
                  </a:lnTo>
                  <a:lnTo>
                    <a:pt x="5258747" y="781726"/>
                  </a:lnTo>
                  <a:lnTo>
                    <a:pt x="5252412" y="735016"/>
                  </a:lnTo>
                  <a:lnTo>
                    <a:pt x="5243659" y="689118"/>
                  </a:lnTo>
                  <a:lnTo>
                    <a:pt x="5232555" y="644098"/>
                  </a:lnTo>
                  <a:lnTo>
                    <a:pt x="5219167" y="600025"/>
                  </a:lnTo>
                  <a:lnTo>
                    <a:pt x="5203562" y="556964"/>
                  </a:lnTo>
                  <a:lnTo>
                    <a:pt x="5185806" y="514983"/>
                  </a:lnTo>
                  <a:lnTo>
                    <a:pt x="5165967" y="474149"/>
                  </a:lnTo>
                  <a:lnTo>
                    <a:pt x="5144111" y="434528"/>
                  </a:lnTo>
                  <a:lnTo>
                    <a:pt x="5120306" y="396187"/>
                  </a:lnTo>
                  <a:lnTo>
                    <a:pt x="5094618" y="359194"/>
                  </a:lnTo>
                  <a:lnTo>
                    <a:pt x="5067114" y="323615"/>
                  </a:lnTo>
                  <a:lnTo>
                    <a:pt x="5037861" y="289518"/>
                  </a:lnTo>
                  <a:lnTo>
                    <a:pt x="5006927" y="256968"/>
                  </a:lnTo>
                  <a:lnTo>
                    <a:pt x="4974377" y="226034"/>
                  </a:lnTo>
                  <a:lnTo>
                    <a:pt x="4940280" y="196781"/>
                  </a:lnTo>
                  <a:lnTo>
                    <a:pt x="4904701" y="169277"/>
                  </a:lnTo>
                  <a:lnTo>
                    <a:pt x="4867708" y="143589"/>
                  </a:lnTo>
                  <a:lnTo>
                    <a:pt x="4829367" y="119784"/>
                  </a:lnTo>
                  <a:lnTo>
                    <a:pt x="4789746" y="97928"/>
                  </a:lnTo>
                  <a:lnTo>
                    <a:pt x="4748912" y="78089"/>
                  </a:lnTo>
                  <a:lnTo>
                    <a:pt x="4706931" y="60333"/>
                  </a:lnTo>
                  <a:lnTo>
                    <a:pt x="4663870" y="44728"/>
                  </a:lnTo>
                  <a:lnTo>
                    <a:pt x="4619797" y="31340"/>
                  </a:lnTo>
                  <a:lnTo>
                    <a:pt x="4574777" y="20236"/>
                  </a:lnTo>
                  <a:lnTo>
                    <a:pt x="4528879" y="11483"/>
                  </a:lnTo>
                  <a:lnTo>
                    <a:pt x="4482169" y="5148"/>
                  </a:lnTo>
                  <a:lnTo>
                    <a:pt x="4434713" y="1298"/>
                  </a:lnTo>
                  <a:lnTo>
                    <a:pt x="4386580" y="0"/>
                  </a:lnTo>
                  <a:close/>
                </a:path>
              </a:pathLst>
            </a:custGeom>
            <a:solidFill>
              <a:srgbClr val="D0CE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79475" y="1095755"/>
              <a:ext cx="5264150" cy="5539740"/>
            </a:xfrm>
            <a:custGeom>
              <a:avLst/>
              <a:gdLst/>
              <a:ahLst/>
              <a:cxnLst/>
              <a:rect l="l" t="t" r="r" b="b"/>
              <a:pathLst>
                <a:path w="5264150" h="5539740">
                  <a:moveTo>
                    <a:pt x="0" y="877316"/>
                  </a:moveTo>
                  <a:lnTo>
                    <a:pt x="1298" y="829182"/>
                  </a:lnTo>
                  <a:lnTo>
                    <a:pt x="5148" y="781726"/>
                  </a:lnTo>
                  <a:lnTo>
                    <a:pt x="11482" y="735016"/>
                  </a:lnTo>
                  <a:lnTo>
                    <a:pt x="20235" y="689118"/>
                  </a:lnTo>
                  <a:lnTo>
                    <a:pt x="31339" y="644098"/>
                  </a:lnTo>
                  <a:lnTo>
                    <a:pt x="44727" y="600025"/>
                  </a:lnTo>
                  <a:lnTo>
                    <a:pt x="60332" y="556964"/>
                  </a:lnTo>
                  <a:lnTo>
                    <a:pt x="78087" y="514983"/>
                  </a:lnTo>
                  <a:lnTo>
                    <a:pt x="97926" y="474149"/>
                  </a:lnTo>
                  <a:lnTo>
                    <a:pt x="119782" y="434528"/>
                  </a:lnTo>
                  <a:lnTo>
                    <a:pt x="143587" y="396187"/>
                  </a:lnTo>
                  <a:lnTo>
                    <a:pt x="169274" y="359194"/>
                  </a:lnTo>
                  <a:lnTo>
                    <a:pt x="196778" y="323615"/>
                  </a:lnTo>
                  <a:lnTo>
                    <a:pt x="226030" y="289518"/>
                  </a:lnTo>
                  <a:lnTo>
                    <a:pt x="256965" y="256968"/>
                  </a:lnTo>
                  <a:lnTo>
                    <a:pt x="289515" y="226034"/>
                  </a:lnTo>
                  <a:lnTo>
                    <a:pt x="323612" y="196781"/>
                  </a:lnTo>
                  <a:lnTo>
                    <a:pt x="359191" y="169277"/>
                  </a:lnTo>
                  <a:lnTo>
                    <a:pt x="396185" y="143589"/>
                  </a:lnTo>
                  <a:lnTo>
                    <a:pt x="434526" y="119784"/>
                  </a:lnTo>
                  <a:lnTo>
                    <a:pt x="474147" y="97928"/>
                  </a:lnTo>
                  <a:lnTo>
                    <a:pt x="514983" y="78089"/>
                  </a:lnTo>
                  <a:lnTo>
                    <a:pt x="556964" y="60333"/>
                  </a:lnTo>
                  <a:lnTo>
                    <a:pt x="600026" y="44728"/>
                  </a:lnTo>
                  <a:lnTo>
                    <a:pt x="644101" y="31340"/>
                  </a:lnTo>
                  <a:lnTo>
                    <a:pt x="689122" y="20236"/>
                  </a:lnTo>
                  <a:lnTo>
                    <a:pt x="735022" y="11483"/>
                  </a:lnTo>
                  <a:lnTo>
                    <a:pt x="781734" y="5148"/>
                  </a:lnTo>
                  <a:lnTo>
                    <a:pt x="829192" y="1298"/>
                  </a:lnTo>
                  <a:lnTo>
                    <a:pt x="877328" y="0"/>
                  </a:lnTo>
                  <a:lnTo>
                    <a:pt x="4386580" y="0"/>
                  </a:lnTo>
                  <a:lnTo>
                    <a:pt x="4434713" y="1298"/>
                  </a:lnTo>
                  <a:lnTo>
                    <a:pt x="4482169" y="5148"/>
                  </a:lnTo>
                  <a:lnTo>
                    <a:pt x="4528879" y="11483"/>
                  </a:lnTo>
                  <a:lnTo>
                    <a:pt x="4574777" y="20236"/>
                  </a:lnTo>
                  <a:lnTo>
                    <a:pt x="4619797" y="31340"/>
                  </a:lnTo>
                  <a:lnTo>
                    <a:pt x="4663870" y="44728"/>
                  </a:lnTo>
                  <a:lnTo>
                    <a:pt x="4706931" y="60333"/>
                  </a:lnTo>
                  <a:lnTo>
                    <a:pt x="4748912" y="78089"/>
                  </a:lnTo>
                  <a:lnTo>
                    <a:pt x="4789746" y="97928"/>
                  </a:lnTo>
                  <a:lnTo>
                    <a:pt x="4829367" y="119784"/>
                  </a:lnTo>
                  <a:lnTo>
                    <a:pt x="4867708" y="143589"/>
                  </a:lnTo>
                  <a:lnTo>
                    <a:pt x="4904701" y="169277"/>
                  </a:lnTo>
                  <a:lnTo>
                    <a:pt x="4940280" y="196781"/>
                  </a:lnTo>
                  <a:lnTo>
                    <a:pt x="4974377" y="226034"/>
                  </a:lnTo>
                  <a:lnTo>
                    <a:pt x="5006927" y="256968"/>
                  </a:lnTo>
                  <a:lnTo>
                    <a:pt x="5037861" y="289518"/>
                  </a:lnTo>
                  <a:lnTo>
                    <a:pt x="5067114" y="323615"/>
                  </a:lnTo>
                  <a:lnTo>
                    <a:pt x="5094618" y="359194"/>
                  </a:lnTo>
                  <a:lnTo>
                    <a:pt x="5120306" y="396187"/>
                  </a:lnTo>
                  <a:lnTo>
                    <a:pt x="5144111" y="434528"/>
                  </a:lnTo>
                  <a:lnTo>
                    <a:pt x="5165967" y="474149"/>
                  </a:lnTo>
                  <a:lnTo>
                    <a:pt x="5185806" y="514983"/>
                  </a:lnTo>
                  <a:lnTo>
                    <a:pt x="5203562" y="556964"/>
                  </a:lnTo>
                  <a:lnTo>
                    <a:pt x="5219167" y="600025"/>
                  </a:lnTo>
                  <a:lnTo>
                    <a:pt x="5232555" y="644098"/>
                  </a:lnTo>
                  <a:lnTo>
                    <a:pt x="5243659" y="689118"/>
                  </a:lnTo>
                  <a:lnTo>
                    <a:pt x="5252412" y="735016"/>
                  </a:lnTo>
                  <a:lnTo>
                    <a:pt x="5258747" y="781726"/>
                  </a:lnTo>
                  <a:lnTo>
                    <a:pt x="5262597" y="829182"/>
                  </a:lnTo>
                  <a:lnTo>
                    <a:pt x="5263896" y="877316"/>
                  </a:lnTo>
                  <a:lnTo>
                    <a:pt x="5263896" y="4662411"/>
                  </a:lnTo>
                  <a:lnTo>
                    <a:pt x="5262597" y="4710547"/>
                  </a:lnTo>
                  <a:lnTo>
                    <a:pt x="5258747" y="4758005"/>
                  </a:lnTo>
                  <a:lnTo>
                    <a:pt x="5252412" y="4804717"/>
                  </a:lnTo>
                  <a:lnTo>
                    <a:pt x="5243659" y="4850617"/>
                  </a:lnTo>
                  <a:lnTo>
                    <a:pt x="5232555" y="4895638"/>
                  </a:lnTo>
                  <a:lnTo>
                    <a:pt x="5219167" y="4939713"/>
                  </a:lnTo>
                  <a:lnTo>
                    <a:pt x="5203562" y="4982775"/>
                  </a:lnTo>
                  <a:lnTo>
                    <a:pt x="5185806" y="5024756"/>
                  </a:lnTo>
                  <a:lnTo>
                    <a:pt x="5165967" y="5065592"/>
                  </a:lnTo>
                  <a:lnTo>
                    <a:pt x="5144111" y="5105213"/>
                  </a:lnTo>
                  <a:lnTo>
                    <a:pt x="5120306" y="5143554"/>
                  </a:lnTo>
                  <a:lnTo>
                    <a:pt x="5094618" y="5180548"/>
                  </a:lnTo>
                  <a:lnTo>
                    <a:pt x="5067114" y="5216127"/>
                  </a:lnTo>
                  <a:lnTo>
                    <a:pt x="5037861" y="5250224"/>
                  </a:lnTo>
                  <a:lnTo>
                    <a:pt x="5006927" y="5282774"/>
                  </a:lnTo>
                  <a:lnTo>
                    <a:pt x="4974377" y="5313709"/>
                  </a:lnTo>
                  <a:lnTo>
                    <a:pt x="4940280" y="5342961"/>
                  </a:lnTo>
                  <a:lnTo>
                    <a:pt x="4904701" y="5370465"/>
                  </a:lnTo>
                  <a:lnTo>
                    <a:pt x="4867708" y="5396152"/>
                  </a:lnTo>
                  <a:lnTo>
                    <a:pt x="4829367" y="5419957"/>
                  </a:lnTo>
                  <a:lnTo>
                    <a:pt x="4789746" y="5441813"/>
                  </a:lnTo>
                  <a:lnTo>
                    <a:pt x="4748912" y="5461652"/>
                  </a:lnTo>
                  <a:lnTo>
                    <a:pt x="4706931" y="5479407"/>
                  </a:lnTo>
                  <a:lnTo>
                    <a:pt x="4663870" y="5495012"/>
                  </a:lnTo>
                  <a:lnTo>
                    <a:pt x="4619797" y="5508400"/>
                  </a:lnTo>
                  <a:lnTo>
                    <a:pt x="4574777" y="5519504"/>
                  </a:lnTo>
                  <a:lnTo>
                    <a:pt x="4528879" y="5528257"/>
                  </a:lnTo>
                  <a:lnTo>
                    <a:pt x="4482169" y="5534591"/>
                  </a:lnTo>
                  <a:lnTo>
                    <a:pt x="4434713" y="5538441"/>
                  </a:lnTo>
                  <a:lnTo>
                    <a:pt x="4386580" y="5539740"/>
                  </a:lnTo>
                  <a:lnTo>
                    <a:pt x="877328" y="5539740"/>
                  </a:lnTo>
                  <a:lnTo>
                    <a:pt x="829192" y="5538441"/>
                  </a:lnTo>
                  <a:lnTo>
                    <a:pt x="781734" y="5534591"/>
                  </a:lnTo>
                  <a:lnTo>
                    <a:pt x="735022" y="5528257"/>
                  </a:lnTo>
                  <a:lnTo>
                    <a:pt x="689122" y="5519504"/>
                  </a:lnTo>
                  <a:lnTo>
                    <a:pt x="644101" y="5508400"/>
                  </a:lnTo>
                  <a:lnTo>
                    <a:pt x="600026" y="5495012"/>
                  </a:lnTo>
                  <a:lnTo>
                    <a:pt x="556964" y="5479407"/>
                  </a:lnTo>
                  <a:lnTo>
                    <a:pt x="514983" y="5461652"/>
                  </a:lnTo>
                  <a:lnTo>
                    <a:pt x="474147" y="5441813"/>
                  </a:lnTo>
                  <a:lnTo>
                    <a:pt x="434526" y="5419957"/>
                  </a:lnTo>
                  <a:lnTo>
                    <a:pt x="396185" y="5396152"/>
                  </a:lnTo>
                  <a:lnTo>
                    <a:pt x="359191" y="5370465"/>
                  </a:lnTo>
                  <a:lnTo>
                    <a:pt x="323612" y="5342961"/>
                  </a:lnTo>
                  <a:lnTo>
                    <a:pt x="289515" y="5313709"/>
                  </a:lnTo>
                  <a:lnTo>
                    <a:pt x="256965" y="5282774"/>
                  </a:lnTo>
                  <a:lnTo>
                    <a:pt x="226030" y="5250224"/>
                  </a:lnTo>
                  <a:lnTo>
                    <a:pt x="196778" y="5216127"/>
                  </a:lnTo>
                  <a:lnTo>
                    <a:pt x="169274" y="5180548"/>
                  </a:lnTo>
                  <a:lnTo>
                    <a:pt x="143587" y="5143554"/>
                  </a:lnTo>
                  <a:lnTo>
                    <a:pt x="119782" y="5105213"/>
                  </a:lnTo>
                  <a:lnTo>
                    <a:pt x="97926" y="5065592"/>
                  </a:lnTo>
                  <a:lnTo>
                    <a:pt x="78087" y="5024756"/>
                  </a:lnTo>
                  <a:lnTo>
                    <a:pt x="60332" y="4982775"/>
                  </a:lnTo>
                  <a:lnTo>
                    <a:pt x="44727" y="4939713"/>
                  </a:lnTo>
                  <a:lnTo>
                    <a:pt x="31339" y="4895638"/>
                  </a:lnTo>
                  <a:lnTo>
                    <a:pt x="20235" y="4850617"/>
                  </a:lnTo>
                  <a:lnTo>
                    <a:pt x="11482" y="4804717"/>
                  </a:lnTo>
                  <a:lnTo>
                    <a:pt x="5148" y="4758005"/>
                  </a:lnTo>
                  <a:lnTo>
                    <a:pt x="1298" y="4710547"/>
                  </a:lnTo>
                  <a:lnTo>
                    <a:pt x="0" y="4662411"/>
                  </a:lnTo>
                  <a:lnTo>
                    <a:pt x="0" y="877316"/>
                  </a:lnTo>
                  <a:close/>
                </a:path>
              </a:pathLst>
            </a:custGeom>
            <a:ln w="12700">
              <a:solidFill>
                <a:srgbClr val="3A383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907705" y="253291"/>
            <a:ext cx="5544616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Орлята </a:t>
            </a:r>
            <a:r>
              <a:rPr spc="-10" dirty="0"/>
              <a:t>России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647472" y="1328116"/>
            <a:ext cx="3489484" cy="5294526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marR="65405">
              <a:lnSpc>
                <a:spcPct val="99000"/>
              </a:lnSpc>
              <a:spcBef>
                <a:spcPts val="130"/>
              </a:spcBef>
            </a:pPr>
            <a:r>
              <a:rPr sz="2000" b="1" u="sng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ahoma"/>
                <a:cs typeface="Tahoma"/>
              </a:rPr>
              <a:t>Инициатива</a:t>
            </a:r>
            <a:r>
              <a:rPr sz="2000" b="1" spc="-25" dirty="0">
                <a:solidFill>
                  <a:srgbClr val="006FC0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006FC0"/>
                </a:solidFill>
                <a:latin typeface="Tahoma"/>
                <a:cs typeface="Tahoma"/>
              </a:rPr>
              <a:t>—</a:t>
            </a:r>
            <a:r>
              <a:rPr sz="2000" spc="-70" dirty="0">
                <a:solidFill>
                  <a:srgbClr val="006FC0"/>
                </a:solidFill>
                <a:latin typeface="Tahoma"/>
                <a:cs typeface="Tahoma"/>
              </a:rPr>
              <a:t> </a:t>
            </a:r>
            <a:r>
              <a:rPr sz="2000" b="1" dirty="0">
                <a:solidFill>
                  <a:srgbClr val="006FC0"/>
                </a:solidFill>
                <a:latin typeface="Tahoma"/>
                <a:cs typeface="Tahoma"/>
              </a:rPr>
              <a:t>активность</a:t>
            </a:r>
            <a:r>
              <a:rPr sz="2000" b="1" spc="-15" dirty="0">
                <a:solidFill>
                  <a:srgbClr val="006FC0"/>
                </a:solidFill>
                <a:latin typeface="Tahoma"/>
                <a:cs typeface="Tahoma"/>
              </a:rPr>
              <a:t> </a:t>
            </a:r>
            <a:r>
              <a:rPr sz="2000" spc="-50" dirty="0">
                <a:solidFill>
                  <a:srgbClr val="006FC0"/>
                </a:solidFill>
                <a:latin typeface="Tahoma"/>
                <a:cs typeface="Tahoma"/>
              </a:rPr>
              <a:t>в </a:t>
            </a:r>
            <a:r>
              <a:rPr sz="2000" dirty="0">
                <a:solidFill>
                  <a:srgbClr val="006FC0"/>
                </a:solidFill>
                <a:latin typeface="Tahoma"/>
                <a:cs typeface="Tahoma"/>
              </a:rPr>
              <a:t>начинании,</a:t>
            </a:r>
            <a:r>
              <a:rPr sz="2000" spc="-20" dirty="0">
                <a:solidFill>
                  <a:srgbClr val="006FC0"/>
                </a:solidFill>
                <a:latin typeface="Tahoma"/>
                <a:cs typeface="Tahoma"/>
              </a:rPr>
              <a:t> </a:t>
            </a:r>
            <a:r>
              <a:rPr sz="2000" b="1" spc="-10" dirty="0">
                <a:solidFill>
                  <a:srgbClr val="006FC0"/>
                </a:solidFill>
                <a:latin typeface="Tahoma"/>
                <a:cs typeface="Tahoma"/>
              </a:rPr>
              <a:t>активность </a:t>
            </a:r>
            <a:r>
              <a:rPr sz="2000" dirty="0">
                <a:solidFill>
                  <a:srgbClr val="006FC0"/>
                </a:solidFill>
                <a:latin typeface="Tahoma"/>
                <a:cs typeface="Tahoma"/>
              </a:rPr>
              <a:t>продвигать</a:t>
            </a:r>
            <a:r>
              <a:rPr sz="2000" spc="-114" dirty="0">
                <a:solidFill>
                  <a:srgbClr val="006FC0"/>
                </a:solidFill>
                <a:latin typeface="Tahoma"/>
                <a:cs typeface="Tahoma"/>
              </a:rPr>
              <a:t> </a:t>
            </a:r>
            <a:r>
              <a:rPr sz="2000" spc="-10" dirty="0">
                <a:solidFill>
                  <a:srgbClr val="006FC0"/>
                </a:solidFill>
                <a:latin typeface="Tahoma"/>
                <a:cs typeface="Tahoma"/>
              </a:rPr>
              <a:t>начинания, </a:t>
            </a:r>
            <a:r>
              <a:rPr sz="2000" dirty="0">
                <a:solidFill>
                  <a:srgbClr val="006FC0"/>
                </a:solidFill>
                <a:latin typeface="Tahoma"/>
                <a:cs typeface="Tahoma"/>
              </a:rPr>
              <a:t>запускать</a:t>
            </a:r>
            <a:r>
              <a:rPr sz="2000" spc="-70" dirty="0">
                <a:solidFill>
                  <a:srgbClr val="006FC0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006FC0"/>
                </a:solidFill>
                <a:latin typeface="Tahoma"/>
                <a:cs typeface="Tahoma"/>
              </a:rPr>
              <a:t>новые</a:t>
            </a:r>
            <a:r>
              <a:rPr sz="2000" spc="-95" dirty="0">
                <a:solidFill>
                  <a:srgbClr val="006FC0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006FC0"/>
                </a:solidFill>
                <a:latin typeface="Tahoma"/>
                <a:cs typeface="Tahoma"/>
              </a:rPr>
              <a:t>дела,</a:t>
            </a:r>
            <a:r>
              <a:rPr sz="2000" spc="-65" dirty="0">
                <a:solidFill>
                  <a:srgbClr val="006FC0"/>
                </a:solidFill>
                <a:latin typeface="Tahoma"/>
                <a:cs typeface="Tahoma"/>
              </a:rPr>
              <a:t> </a:t>
            </a:r>
            <a:r>
              <a:rPr sz="2000" spc="-10" dirty="0">
                <a:solidFill>
                  <a:srgbClr val="006FC0"/>
                </a:solidFill>
                <a:latin typeface="Tahoma"/>
                <a:cs typeface="Tahoma"/>
              </a:rPr>
              <a:t>вовлекая </a:t>
            </a:r>
            <a:r>
              <a:rPr sz="2000" dirty="0">
                <a:solidFill>
                  <a:srgbClr val="006FC0"/>
                </a:solidFill>
                <a:latin typeface="Tahoma"/>
                <a:cs typeface="Tahoma"/>
              </a:rPr>
              <a:t>туда</a:t>
            </a:r>
            <a:r>
              <a:rPr sz="2000" spc="-60" dirty="0">
                <a:solidFill>
                  <a:srgbClr val="006FC0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006FC0"/>
                </a:solidFill>
                <a:latin typeface="Tahoma"/>
                <a:cs typeface="Tahoma"/>
              </a:rPr>
              <a:t>окружающих</a:t>
            </a:r>
            <a:r>
              <a:rPr sz="2000" spc="-75" dirty="0">
                <a:solidFill>
                  <a:srgbClr val="006FC0"/>
                </a:solidFill>
                <a:latin typeface="Tahoma"/>
                <a:cs typeface="Tahoma"/>
              </a:rPr>
              <a:t> </a:t>
            </a:r>
            <a:r>
              <a:rPr sz="2000" spc="-10" dirty="0">
                <a:solidFill>
                  <a:srgbClr val="006FC0"/>
                </a:solidFill>
                <a:latin typeface="Tahoma"/>
                <a:cs typeface="Tahoma"/>
              </a:rPr>
              <a:t>людей.</a:t>
            </a:r>
            <a:endParaRPr sz="2000" dirty="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2885"/>
              </a:spcBef>
            </a:pPr>
            <a:r>
              <a:rPr sz="2000" b="1" u="sng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ahoma"/>
                <a:cs typeface="Tahoma"/>
              </a:rPr>
              <a:t>Детская</a:t>
            </a:r>
            <a:r>
              <a:rPr sz="2000" b="1" u="sng" spc="-6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ahoma"/>
                <a:cs typeface="Tahoma"/>
              </a:rPr>
              <a:t> </a:t>
            </a:r>
            <a:r>
              <a:rPr sz="2000" b="1" u="sng" spc="-1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ahoma"/>
                <a:cs typeface="Tahoma"/>
              </a:rPr>
              <a:t>инициатива</a:t>
            </a:r>
            <a:r>
              <a:rPr sz="2000" b="1" spc="-10" dirty="0">
                <a:solidFill>
                  <a:srgbClr val="006FC0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006FC0"/>
                </a:solidFill>
                <a:latin typeface="Tahoma"/>
                <a:cs typeface="Tahoma"/>
              </a:rPr>
              <a:t>проявляется</a:t>
            </a:r>
            <a:r>
              <a:rPr sz="2000" spc="-25" dirty="0">
                <a:solidFill>
                  <a:srgbClr val="006FC0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006FC0"/>
                </a:solidFill>
                <a:latin typeface="Tahoma"/>
                <a:cs typeface="Tahoma"/>
              </a:rPr>
              <a:t>в</a:t>
            </a:r>
            <a:r>
              <a:rPr sz="2000" spc="-5" dirty="0">
                <a:solidFill>
                  <a:srgbClr val="006FC0"/>
                </a:solidFill>
                <a:latin typeface="Tahoma"/>
                <a:cs typeface="Tahoma"/>
              </a:rPr>
              <a:t> </a:t>
            </a:r>
            <a:r>
              <a:rPr sz="2000" spc="-10" dirty="0">
                <a:solidFill>
                  <a:srgbClr val="006FC0"/>
                </a:solidFill>
                <a:latin typeface="Tahoma"/>
                <a:cs typeface="Tahoma"/>
              </a:rPr>
              <a:t>свободной </a:t>
            </a:r>
            <a:r>
              <a:rPr sz="2000" dirty="0">
                <a:solidFill>
                  <a:srgbClr val="006FC0"/>
                </a:solidFill>
                <a:latin typeface="Tahoma"/>
                <a:cs typeface="Tahoma"/>
              </a:rPr>
              <a:t>деятельности</a:t>
            </a:r>
            <a:r>
              <a:rPr sz="2000" spc="-45" dirty="0">
                <a:solidFill>
                  <a:srgbClr val="006FC0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006FC0"/>
                </a:solidFill>
                <a:latin typeface="Tahoma"/>
                <a:cs typeface="Tahoma"/>
              </a:rPr>
              <a:t>детей</a:t>
            </a:r>
            <a:r>
              <a:rPr sz="2000" spc="-40" dirty="0">
                <a:solidFill>
                  <a:srgbClr val="006FC0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006FC0"/>
                </a:solidFill>
                <a:latin typeface="Tahoma"/>
                <a:cs typeface="Tahoma"/>
              </a:rPr>
              <a:t>по</a:t>
            </a:r>
            <a:r>
              <a:rPr sz="2000" spc="-40" dirty="0">
                <a:solidFill>
                  <a:srgbClr val="006FC0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006FC0"/>
                </a:solidFill>
                <a:latin typeface="Tahoma"/>
                <a:cs typeface="Tahoma"/>
              </a:rPr>
              <a:t>выбору</a:t>
            </a:r>
            <a:r>
              <a:rPr sz="2000" spc="-55" dirty="0">
                <a:solidFill>
                  <a:srgbClr val="006FC0"/>
                </a:solidFill>
                <a:latin typeface="Tahoma"/>
                <a:cs typeface="Tahoma"/>
              </a:rPr>
              <a:t> </a:t>
            </a:r>
            <a:r>
              <a:rPr sz="2000" spc="-50" dirty="0">
                <a:solidFill>
                  <a:srgbClr val="006FC0"/>
                </a:solidFill>
                <a:latin typeface="Tahoma"/>
                <a:cs typeface="Tahoma"/>
              </a:rPr>
              <a:t>и </a:t>
            </a:r>
            <a:r>
              <a:rPr sz="2000" dirty="0">
                <a:solidFill>
                  <a:srgbClr val="006FC0"/>
                </a:solidFill>
                <a:latin typeface="Tahoma"/>
                <a:cs typeface="Tahoma"/>
              </a:rPr>
              <a:t>интересам.</a:t>
            </a:r>
            <a:r>
              <a:rPr sz="2000" spc="-105" dirty="0">
                <a:solidFill>
                  <a:srgbClr val="006FC0"/>
                </a:solidFill>
                <a:latin typeface="Tahoma"/>
                <a:cs typeface="Tahoma"/>
              </a:rPr>
              <a:t> </a:t>
            </a:r>
            <a:r>
              <a:rPr sz="2000" spc="-10" dirty="0">
                <a:solidFill>
                  <a:srgbClr val="006FC0"/>
                </a:solidFill>
                <a:latin typeface="Tahoma"/>
                <a:cs typeface="Tahoma"/>
              </a:rPr>
              <a:t>Возможность</a:t>
            </a:r>
            <a:endParaRPr sz="200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2000" b="1" dirty="0">
                <a:solidFill>
                  <a:srgbClr val="006FC0"/>
                </a:solidFill>
                <a:latin typeface="Tahoma"/>
                <a:cs typeface="Tahoma"/>
              </a:rPr>
              <a:t>играть,</a:t>
            </a:r>
            <a:r>
              <a:rPr sz="2000" b="1" spc="-100" dirty="0">
                <a:solidFill>
                  <a:srgbClr val="006FC0"/>
                </a:solidFill>
                <a:latin typeface="Tahoma"/>
                <a:cs typeface="Tahoma"/>
              </a:rPr>
              <a:t> </a:t>
            </a:r>
            <a:r>
              <a:rPr sz="2000" b="1" spc="-10" dirty="0">
                <a:solidFill>
                  <a:srgbClr val="006FC0"/>
                </a:solidFill>
                <a:latin typeface="Tahoma"/>
                <a:cs typeface="Tahoma"/>
              </a:rPr>
              <a:t>рисовать,</a:t>
            </a:r>
            <a:endParaRPr sz="2000" dirty="0">
              <a:latin typeface="Tahoma"/>
              <a:cs typeface="Tahoma"/>
            </a:endParaRPr>
          </a:p>
          <a:p>
            <a:pPr marL="12700" marR="187960">
              <a:lnSpc>
                <a:spcPct val="100000"/>
              </a:lnSpc>
            </a:pPr>
            <a:r>
              <a:rPr sz="2000" b="1" dirty="0">
                <a:solidFill>
                  <a:srgbClr val="006FC0"/>
                </a:solidFill>
                <a:latin typeface="Tahoma"/>
                <a:cs typeface="Tahoma"/>
              </a:rPr>
              <a:t>конструировать,</a:t>
            </a:r>
            <a:r>
              <a:rPr sz="2000" b="1" spc="-80" dirty="0">
                <a:solidFill>
                  <a:srgbClr val="006FC0"/>
                </a:solidFill>
                <a:latin typeface="Tahoma"/>
                <a:cs typeface="Tahoma"/>
              </a:rPr>
              <a:t> </a:t>
            </a:r>
            <a:r>
              <a:rPr sz="2000" b="1" dirty="0">
                <a:solidFill>
                  <a:srgbClr val="006FC0"/>
                </a:solidFill>
                <a:latin typeface="Tahoma"/>
                <a:cs typeface="Tahoma"/>
              </a:rPr>
              <a:t>сочинять</a:t>
            </a:r>
            <a:r>
              <a:rPr sz="2000" b="1" spc="-65" dirty="0">
                <a:solidFill>
                  <a:srgbClr val="006FC0"/>
                </a:solidFill>
                <a:latin typeface="Tahoma"/>
                <a:cs typeface="Tahoma"/>
              </a:rPr>
              <a:t> </a:t>
            </a:r>
            <a:r>
              <a:rPr sz="2000" spc="-50" dirty="0">
                <a:solidFill>
                  <a:srgbClr val="006FC0"/>
                </a:solidFill>
                <a:latin typeface="Tahoma"/>
                <a:cs typeface="Tahoma"/>
              </a:rPr>
              <a:t>и </a:t>
            </a:r>
            <a:r>
              <a:rPr sz="2000" dirty="0">
                <a:solidFill>
                  <a:srgbClr val="006FC0"/>
                </a:solidFill>
                <a:latin typeface="Tahoma"/>
                <a:cs typeface="Tahoma"/>
              </a:rPr>
              <a:t>прочее,</a:t>
            </a:r>
            <a:r>
              <a:rPr sz="2000" spc="-95" dirty="0">
                <a:solidFill>
                  <a:srgbClr val="006FC0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006FC0"/>
                </a:solidFill>
                <a:latin typeface="Tahoma"/>
                <a:cs typeface="Tahoma"/>
              </a:rPr>
              <a:t>в</a:t>
            </a:r>
            <a:r>
              <a:rPr sz="2000" spc="-65" dirty="0">
                <a:solidFill>
                  <a:srgbClr val="006FC0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006FC0"/>
                </a:solidFill>
                <a:latin typeface="Tahoma"/>
                <a:cs typeface="Tahoma"/>
              </a:rPr>
              <a:t>соответствии</a:t>
            </a:r>
            <a:r>
              <a:rPr sz="2000" spc="-50" dirty="0">
                <a:solidFill>
                  <a:srgbClr val="006FC0"/>
                </a:solidFill>
                <a:latin typeface="Tahoma"/>
                <a:cs typeface="Tahoma"/>
              </a:rPr>
              <a:t> с </a:t>
            </a:r>
            <a:r>
              <a:rPr sz="2000" dirty="0">
                <a:solidFill>
                  <a:srgbClr val="006FC0"/>
                </a:solidFill>
                <a:latin typeface="Tahoma"/>
                <a:cs typeface="Tahoma"/>
              </a:rPr>
              <a:t>собственными</a:t>
            </a:r>
            <a:r>
              <a:rPr sz="2000" spc="-160" dirty="0">
                <a:solidFill>
                  <a:srgbClr val="006FC0"/>
                </a:solidFill>
                <a:latin typeface="Tahoma"/>
                <a:cs typeface="Tahoma"/>
              </a:rPr>
              <a:t> </a:t>
            </a:r>
            <a:r>
              <a:rPr sz="2000" spc="-10" dirty="0">
                <a:solidFill>
                  <a:srgbClr val="006FC0"/>
                </a:solidFill>
                <a:latin typeface="Tahoma"/>
                <a:cs typeface="Tahoma"/>
              </a:rPr>
              <a:t>интересами.</a:t>
            </a:r>
            <a:endParaRPr sz="2000" dirty="0">
              <a:latin typeface="Tahoma"/>
              <a:cs typeface="Tahoma"/>
            </a:endParaRPr>
          </a:p>
        </p:txBody>
      </p:sp>
      <p:pic>
        <p:nvPicPr>
          <p:cNvPr id="3074" name="Picture 2" descr="C:\Users\Admin\Downloads\PHOTO-2025-02-19-17-21-15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72151" y="3467101"/>
            <a:ext cx="3244595" cy="32445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7628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" y="152401"/>
            <a:ext cx="8858250" cy="1661993"/>
          </a:xfrm>
        </p:spPr>
        <p:txBody>
          <a:bodyPr>
            <a:normAutofit/>
          </a:bodyPr>
          <a:lstStyle/>
          <a:p>
            <a:pPr algn="ctr"/>
            <a:r>
              <a:rPr lang="ru-RU" sz="3200" dirty="0">
                <a:latin typeface="Monotype Corsiva" pitchFamily="66" charset="0"/>
              </a:rPr>
              <a:t>Наставничество/сопровождение профессионального развития </a:t>
            </a:r>
            <a:r>
              <a:rPr lang="ru-RU" sz="3200" dirty="0" smtClean="0">
                <a:latin typeface="Monotype Corsiva" pitchFamily="66" charset="0"/>
              </a:rPr>
              <a:t>педагогов</a:t>
            </a:r>
            <a:r>
              <a:rPr lang="ru-RU" sz="3200" dirty="0"/>
              <a:t/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6" name="AutoShape 4" descr="https://af12.mail.ru/cgi-bin/readmsg?id=17404021761920698575;0;1&amp;mode=attachment&amp;email=bondarenkovg@bk.ru&amp;ct=image%2fjpeg&amp;cn=IMG_4078.jpg&amp;cte=binary"/>
          <p:cNvSpPr>
            <a:spLocks noChangeAspect="1" noChangeArrowheads="1"/>
          </p:cNvSpPr>
          <p:nvPr/>
        </p:nvSpPr>
        <p:spPr bwMode="auto">
          <a:xfrm>
            <a:off x="116681" y="-144463"/>
            <a:ext cx="2286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6489" y="990601"/>
            <a:ext cx="1793762" cy="15955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C:\Users\Admin\Downloads\PHOTO-2025-02-24-18-52-47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171701" y="1338942"/>
            <a:ext cx="1116467" cy="20900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\Downloads\PHOTO-2025-02-24-18-53-53.jpg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098477" y="3657601"/>
            <a:ext cx="1281917" cy="21227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7918" y="2481943"/>
            <a:ext cx="1110853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 descr="C:\Users\Admin\Downloads\PHOTO-2025-02-24-18-53-52.jp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5281" y="2819400"/>
            <a:ext cx="1239339" cy="26522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dmin\Downloads\PHOTO-2025-02-24-18-53-52 (2).jpg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0982" y="4876800"/>
            <a:ext cx="1877428" cy="15567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771900" y="1676400"/>
            <a:ext cx="525780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b="1" i="1" dirty="0" err="1" smtClean="0">
                <a:solidFill>
                  <a:srgbClr val="002060"/>
                </a:solidFill>
                <a:latin typeface="Monotype Corsiva" pitchFamily="66" charset="0"/>
              </a:rPr>
              <a:t>Саетова</a:t>
            </a:r>
            <a:r>
              <a:rPr lang="ru-RU" b="1" i="1" dirty="0" smtClean="0">
                <a:solidFill>
                  <a:srgbClr val="002060"/>
                </a:solidFill>
                <a:latin typeface="Monotype Corsiva" pitchFamily="66" charset="0"/>
              </a:rPr>
              <a:t> А.И., победитель </a:t>
            </a:r>
            <a:r>
              <a:rPr lang="ru-RU" b="1" i="1" dirty="0">
                <a:solidFill>
                  <a:srgbClr val="002060"/>
                </a:solidFill>
                <a:latin typeface="Monotype Corsiva" pitchFamily="66" charset="0"/>
              </a:rPr>
              <a:t>конкурса «Путь к </a:t>
            </a:r>
            <a:r>
              <a:rPr lang="ru-RU" b="1" i="1" dirty="0" smtClean="0">
                <a:solidFill>
                  <a:srgbClr val="002060"/>
                </a:solidFill>
                <a:latin typeface="Monotype Corsiva" pitchFamily="66" charset="0"/>
              </a:rPr>
              <a:t>успеху», 2021 год;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b="1" i="1" dirty="0" smtClean="0">
                <a:solidFill>
                  <a:srgbClr val="002060"/>
                </a:solidFill>
                <a:latin typeface="Monotype Corsiva" pitchFamily="66" charset="0"/>
              </a:rPr>
              <a:t>Прокофьева В.С. победитель конкурса «Путь к успеху», 2022 год;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b="1" i="1" dirty="0" smtClean="0">
                <a:solidFill>
                  <a:srgbClr val="002060"/>
                </a:solidFill>
                <a:latin typeface="Monotype Corsiva" pitchFamily="66" charset="0"/>
              </a:rPr>
              <a:t>Малыгина А.С.,  победитель республиканского этапа Всероссийского конкурса «Учитель года» в номинации «Педагогический дебют», 2022 год;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b="1" i="1" dirty="0" smtClean="0">
                <a:solidFill>
                  <a:srgbClr val="002060"/>
                </a:solidFill>
                <a:latin typeface="Monotype Corsiva" pitchFamily="66" charset="0"/>
              </a:rPr>
              <a:t>Бондаренко В.Г., победитель муниципального этапа Всероссийского конкурса «Учитель года», 2023 год </a:t>
            </a:r>
          </a:p>
          <a:p>
            <a:pPr marL="285750" indent="-285750">
              <a:buFont typeface="Arial" pitchFamily="34" charset="0"/>
              <a:buChar char="•"/>
            </a:pPr>
            <a:endParaRPr lang="ru-RU" b="1" i="1" dirty="0">
              <a:solidFill>
                <a:srgbClr val="002060"/>
              </a:solidFill>
              <a:latin typeface="Monotype Corsiva" pitchFamily="66" charset="0"/>
            </a:endParaRPr>
          </a:p>
          <a:p>
            <a:r>
              <a:rPr lang="ru-RU" sz="2000" b="1" i="1" dirty="0" smtClean="0">
                <a:solidFill>
                  <a:srgbClr val="002060"/>
                </a:solidFill>
                <a:latin typeface="Monotype Corsiva" pitchFamily="66" charset="0"/>
              </a:rPr>
              <a:t>Педагоги – участники конференций, форумов республиканского, всероссийского и международного уровней.   </a:t>
            </a:r>
          </a:p>
          <a:p>
            <a:pPr marL="285750" indent="-285750">
              <a:buFont typeface="Arial" pitchFamily="34" charset="0"/>
              <a:buChar char="•"/>
            </a:pPr>
            <a:endParaRPr lang="ru-RU" dirty="0" smtClean="0"/>
          </a:p>
          <a:p>
            <a:pPr marL="285750" indent="-285750">
              <a:buFont typeface="Arial" pitchFamily="34" charset="0"/>
              <a:buChar char="•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0831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79173" y="304800"/>
            <a:ext cx="3440335" cy="6858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257550" y="-86303"/>
            <a:ext cx="4581049" cy="14901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Быть</a:t>
            </a:r>
            <a:r>
              <a:rPr sz="4800" spc="-5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</a:t>
            </a:r>
            <a:r>
              <a:rPr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хорошим</a:t>
            </a:r>
            <a:r>
              <a:rPr sz="4800" spc="-5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</a:t>
            </a:r>
            <a:r>
              <a:rPr sz="4800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примером</a:t>
            </a:r>
          </a:p>
        </p:txBody>
      </p:sp>
      <p:grpSp>
        <p:nvGrpSpPr>
          <p:cNvPr id="5" name="object 5"/>
          <p:cNvGrpSpPr/>
          <p:nvPr/>
        </p:nvGrpSpPr>
        <p:grpSpPr>
          <a:xfrm>
            <a:off x="4972526" y="1752601"/>
            <a:ext cx="3877628" cy="4732655"/>
            <a:chOff x="6130797" y="1476502"/>
            <a:chExt cx="5170170" cy="4732655"/>
          </a:xfrm>
        </p:grpSpPr>
        <p:sp>
          <p:nvSpPr>
            <p:cNvPr id="6" name="object 6"/>
            <p:cNvSpPr/>
            <p:nvPr/>
          </p:nvSpPr>
          <p:spPr>
            <a:xfrm>
              <a:off x="6137147" y="1482852"/>
              <a:ext cx="5157470" cy="4719955"/>
            </a:xfrm>
            <a:custGeom>
              <a:avLst/>
              <a:gdLst/>
              <a:ahLst/>
              <a:cxnLst/>
              <a:rect l="l" t="t" r="r" b="b"/>
              <a:pathLst>
                <a:path w="5157470" h="4719955">
                  <a:moveTo>
                    <a:pt x="4370578" y="0"/>
                  </a:moveTo>
                  <a:lnTo>
                    <a:pt x="786637" y="0"/>
                  </a:lnTo>
                  <a:lnTo>
                    <a:pt x="738716" y="1435"/>
                  </a:lnTo>
                  <a:lnTo>
                    <a:pt x="691554" y="5687"/>
                  </a:lnTo>
                  <a:lnTo>
                    <a:pt x="645233" y="12673"/>
                  </a:lnTo>
                  <a:lnTo>
                    <a:pt x="599837" y="22310"/>
                  </a:lnTo>
                  <a:lnTo>
                    <a:pt x="555447" y="34517"/>
                  </a:lnTo>
                  <a:lnTo>
                    <a:pt x="512146" y="49211"/>
                  </a:lnTo>
                  <a:lnTo>
                    <a:pt x="470016" y="66311"/>
                  </a:lnTo>
                  <a:lnTo>
                    <a:pt x="429139" y="85732"/>
                  </a:lnTo>
                  <a:lnTo>
                    <a:pt x="389598" y="107394"/>
                  </a:lnTo>
                  <a:lnTo>
                    <a:pt x="351474" y="131215"/>
                  </a:lnTo>
                  <a:lnTo>
                    <a:pt x="314850" y="157111"/>
                  </a:lnTo>
                  <a:lnTo>
                    <a:pt x="279809" y="185001"/>
                  </a:lnTo>
                  <a:lnTo>
                    <a:pt x="246432" y="214802"/>
                  </a:lnTo>
                  <a:lnTo>
                    <a:pt x="214802" y="246432"/>
                  </a:lnTo>
                  <a:lnTo>
                    <a:pt x="185001" y="279809"/>
                  </a:lnTo>
                  <a:lnTo>
                    <a:pt x="157111" y="314850"/>
                  </a:lnTo>
                  <a:lnTo>
                    <a:pt x="131215" y="351474"/>
                  </a:lnTo>
                  <a:lnTo>
                    <a:pt x="107394" y="389598"/>
                  </a:lnTo>
                  <a:lnTo>
                    <a:pt x="85732" y="429139"/>
                  </a:lnTo>
                  <a:lnTo>
                    <a:pt x="66311" y="470016"/>
                  </a:lnTo>
                  <a:lnTo>
                    <a:pt x="49211" y="512146"/>
                  </a:lnTo>
                  <a:lnTo>
                    <a:pt x="34517" y="555447"/>
                  </a:lnTo>
                  <a:lnTo>
                    <a:pt x="22310" y="599837"/>
                  </a:lnTo>
                  <a:lnTo>
                    <a:pt x="12673" y="645233"/>
                  </a:lnTo>
                  <a:lnTo>
                    <a:pt x="5687" y="691554"/>
                  </a:lnTo>
                  <a:lnTo>
                    <a:pt x="1435" y="738716"/>
                  </a:lnTo>
                  <a:lnTo>
                    <a:pt x="0" y="786638"/>
                  </a:lnTo>
                  <a:lnTo>
                    <a:pt x="0" y="3933190"/>
                  </a:lnTo>
                  <a:lnTo>
                    <a:pt x="1435" y="3981109"/>
                  </a:lnTo>
                  <a:lnTo>
                    <a:pt x="5687" y="4028269"/>
                  </a:lnTo>
                  <a:lnTo>
                    <a:pt x="12673" y="4074587"/>
                  </a:lnTo>
                  <a:lnTo>
                    <a:pt x="22310" y="4119982"/>
                  </a:lnTo>
                  <a:lnTo>
                    <a:pt x="34517" y="4164370"/>
                  </a:lnTo>
                  <a:lnTo>
                    <a:pt x="49211" y="4207670"/>
                  </a:lnTo>
                  <a:lnTo>
                    <a:pt x="66311" y="4249800"/>
                  </a:lnTo>
                  <a:lnTo>
                    <a:pt x="85732" y="4290676"/>
                  </a:lnTo>
                  <a:lnTo>
                    <a:pt x="107394" y="4330218"/>
                  </a:lnTo>
                  <a:lnTo>
                    <a:pt x="131215" y="4368342"/>
                  </a:lnTo>
                  <a:lnTo>
                    <a:pt x="157111" y="4404966"/>
                  </a:lnTo>
                  <a:lnTo>
                    <a:pt x="185001" y="4440008"/>
                  </a:lnTo>
                  <a:lnTo>
                    <a:pt x="214802" y="4473385"/>
                  </a:lnTo>
                  <a:lnTo>
                    <a:pt x="246432" y="4505016"/>
                  </a:lnTo>
                  <a:lnTo>
                    <a:pt x="279809" y="4534818"/>
                  </a:lnTo>
                  <a:lnTo>
                    <a:pt x="314850" y="4562709"/>
                  </a:lnTo>
                  <a:lnTo>
                    <a:pt x="351474" y="4588606"/>
                  </a:lnTo>
                  <a:lnTo>
                    <a:pt x="389598" y="4612427"/>
                  </a:lnTo>
                  <a:lnTo>
                    <a:pt x="429139" y="4634090"/>
                  </a:lnTo>
                  <a:lnTo>
                    <a:pt x="470016" y="4653513"/>
                  </a:lnTo>
                  <a:lnTo>
                    <a:pt x="512146" y="4670613"/>
                  </a:lnTo>
                  <a:lnTo>
                    <a:pt x="555447" y="4685308"/>
                  </a:lnTo>
                  <a:lnTo>
                    <a:pt x="599837" y="4697515"/>
                  </a:lnTo>
                  <a:lnTo>
                    <a:pt x="645233" y="4707153"/>
                  </a:lnTo>
                  <a:lnTo>
                    <a:pt x="691554" y="4714140"/>
                  </a:lnTo>
                  <a:lnTo>
                    <a:pt x="738716" y="4718392"/>
                  </a:lnTo>
                  <a:lnTo>
                    <a:pt x="786637" y="4719828"/>
                  </a:lnTo>
                  <a:lnTo>
                    <a:pt x="4370578" y="4719828"/>
                  </a:lnTo>
                  <a:lnTo>
                    <a:pt x="4418499" y="4718392"/>
                  </a:lnTo>
                  <a:lnTo>
                    <a:pt x="4465661" y="4714140"/>
                  </a:lnTo>
                  <a:lnTo>
                    <a:pt x="4511982" y="4707153"/>
                  </a:lnTo>
                  <a:lnTo>
                    <a:pt x="4557378" y="4697515"/>
                  </a:lnTo>
                  <a:lnTo>
                    <a:pt x="4601768" y="4685308"/>
                  </a:lnTo>
                  <a:lnTo>
                    <a:pt x="4645069" y="4670613"/>
                  </a:lnTo>
                  <a:lnTo>
                    <a:pt x="4687199" y="4653513"/>
                  </a:lnTo>
                  <a:lnTo>
                    <a:pt x="4728076" y="4634090"/>
                  </a:lnTo>
                  <a:lnTo>
                    <a:pt x="4767617" y="4612427"/>
                  </a:lnTo>
                  <a:lnTo>
                    <a:pt x="4805741" y="4588606"/>
                  </a:lnTo>
                  <a:lnTo>
                    <a:pt x="4842365" y="4562709"/>
                  </a:lnTo>
                  <a:lnTo>
                    <a:pt x="4877406" y="4534818"/>
                  </a:lnTo>
                  <a:lnTo>
                    <a:pt x="4910783" y="4505016"/>
                  </a:lnTo>
                  <a:lnTo>
                    <a:pt x="4942413" y="4473385"/>
                  </a:lnTo>
                  <a:lnTo>
                    <a:pt x="4972214" y="4440008"/>
                  </a:lnTo>
                  <a:lnTo>
                    <a:pt x="5000104" y="4404966"/>
                  </a:lnTo>
                  <a:lnTo>
                    <a:pt x="5026000" y="4368342"/>
                  </a:lnTo>
                  <a:lnTo>
                    <a:pt x="5049821" y="4330218"/>
                  </a:lnTo>
                  <a:lnTo>
                    <a:pt x="5071483" y="4290676"/>
                  </a:lnTo>
                  <a:lnTo>
                    <a:pt x="5090904" y="4249800"/>
                  </a:lnTo>
                  <a:lnTo>
                    <a:pt x="5108004" y="4207670"/>
                  </a:lnTo>
                  <a:lnTo>
                    <a:pt x="5122698" y="4164370"/>
                  </a:lnTo>
                  <a:lnTo>
                    <a:pt x="5134905" y="4119982"/>
                  </a:lnTo>
                  <a:lnTo>
                    <a:pt x="5144542" y="4074587"/>
                  </a:lnTo>
                  <a:lnTo>
                    <a:pt x="5151528" y="4028269"/>
                  </a:lnTo>
                  <a:lnTo>
                    <a:pt x="5155780" y="3981109"/>
                  </a:lnTo>
                  <a:lnTo>
                    <a:pt x="5157216" y="3933190"/>
                  </a:lnTo>
                  <a:lnTo>
                    <a:pt x="5157216" y="786638"/>
                  </a:lnTo>
                  <a:lnTo>
                    <a:pt x="5155780" y="738716"/>
                  </a:lnTo>
                  <a:lnTo>
                    <a:pt x="5151528" y="691554"/>
                  </a:lnTo>
                  <a:lnTo>
                    <a:pt x="5144542" y="645233"/>
                  </a:lnTo>
                  <a:lnTo>
                    <a:pt x="5134905" y="599837"/>
                  </a:lnTo>
                  <a:lnTo>
                    <a:pt x="5122698" y="555447"/>
                  </a:lnTo>
                  <a:lnTo>
                    <a:pt x="5108004" y="512146"/>
                  </a:lnTo>
                  <a:lnTo>
                    <a:pt x="5090904" y="470016"/>
                  </a:lnTo>
                  <a:lnTo>
                    <a:pt x="5071483" y="429139"/>
                  </a:lnTo>
                  <a:lnTo>
                    <a:pt x="5049821" y="389598"/>
                  </a:lnTo>
                  <a:lnTo>
                    <a:pt x="5026000" y="351474"/>
                  </a:lnTo>
                  <a:lnTo>
                    <a:pt x="5000104" y="314850"/>
                  </a:lnTo>
                  <a:lnTo>
                    <a:pt x="4972214" y="279809"/>
                  </a:lnTo>
                  <a:lnTo>
                    <a:pt x="4942413" y="246432"/>
                  </a:lnTo>
                  <a:lnTo>
                    <a:pt x="4910783" y="214802"/>
                  </a:lnTo>
                  <a:lnTo>
                    <a:pt x="4877406" y="185001"/>
                  </a:lnTo>
                  <a:lnTo>
                    <a:pt x="4842365" y="157111"/>
                  </a:lnTo>
                  <a:lnTo>
                    <a:pt x="4805741" y="131215"/>
                  </a:lnTo>
                  <a:lnTo>
                    <a:pt x="4767617" y="107394"/>
                  </a:lnTo>
                  <a:lnTo>
                    <a:pt x="4728076" y="85732"/>
                  </a:lnTo>
                  <a:lnTo>
                    <a:pt x="4687199" y="66311"/>
                  </a:lnTo>
                  <a:lnTo>
                    <a:pt x="4645069" y="49211"/>
                  </a:lnTo>
                  <a:lnTo>
                    <a:pt x="4601768" y="34517"/>
                  </a:lnTo>
                  <a:lnTo>
                    <a:pt x="4557378" y="22310"/>
                  </a:lnTo>
                  <a:lnTo>
                    <a:pt x="4511982" y="12673"/>
                  </a:lnTo>
                  <a:lnTo>
                    <a:pt x="4465661" y="5687"/>
                  </a:lnTo>
                  <a:lnTo>
                    <a:pt x="4418499" y="1435"/>
                  </a:lnTo>
                  <a:lnTo>
                    <a:pt x="437057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137147" y="1482852"/>
              <a:ext cx="5157470" cy="4719955"/>
            </a:xfrm>
            <a:custGeom>
              <a:avLst/>
              <a:gdLst/>
              <a:ahLst/>
              <a:cxnLst/>
              <a:rect l="l" t="t" r="r" b="b"/>
              <a:pathLst>
                <a:path w="5157470" h="4719955">
                  <a:moveTo>
                    <a:pt x="0" y="786638"/>
                  </a:moveTo>
                  <a:lnTo>
                    <a:pt x="1435" y="738716"/>
                  </a:lnTo>
                  <a:lnTo>
                    <a:pt x="5687" y="691554"/>
                  </a:lnTo>
                  <a:lnTo>
                    <a:pt x="12673" y="645233"/>
                  </a:lnTo>
                  <a:lnTo>
                    <a:pt x="22310" y="599837"/>
                  </a:lnTo>
                  <a:lnTo>
                    <a:pt x="34517" y="555447"/>
                  </a:lnTo>
                  <a:lnTo>
                    <a:pt x="49211" y="512146"/>
                  </a:lnTo>
                  <a:lnTo>
                    <a:pt x="66311" y="470016"/>
                  </a:lnTo>
                  <a:lnTo>
                    <a:pt x="85732" y="429139"/>
                  </a:lnTo>
                  <a:lnTo>
                    <a:pt x="107394" y="389598"/>
                  </a:lnTo>
                  <a:lnTo>
                    <a:pt x="131215" y="351474"/>
                  </a:lnTo>
                  <a:lnTo>
                    <a:pt x="157111" y="314850"/>
                  </a:lnTo>
                  <a:lnTo>
                    <a:pt x="185001" y="279809"/>
                  </a:lnTo>
                  <a:lnTo>
                    <a:pt x="214802" y="246432"/>
                  </a:lnTo>
                  <a:lnTo>
                    <a:pt x="246432" y="214802"/>
                  </a:lnTo>
                  <a:lnTo>
                    <a:pt x="279809" y="185001"/>
                  </a:lnTo>
                  <a:lnTo>
                    <a:pt x="314850" y="157111"/>
                  </a:lnTo>
                  <a:lnTo>
                    <a:pt x="351474" y="131215"/>
                  </a:lnTo>
                  <a:lnTo>
                    <a:pt x="389598" y="107394"/>
                  </a:lnTo>
                  <a:lnTo>
                    <a:pt x="429139" y="85732"/>
                  </a:lnTo>
                  <a:lnTo>
                    <a:pt x="470016" y="66311"/>
                  </a:lnTo>
                  <a:lnTo>
                    <a:pt x="512146" y="49211"/>
                  </a:lnTo>
                  <a:lnTo>
                    <a:pt x="555447" y="34517"/>
                  </a:lnTo>
                  <a:lnTo>
                    <a:pt x="599837" y="22310"/>
                  </a:lnTo>
                  <a:lnTo>
                    <a:pt x="645233" y="12673"/>
                  </a:lnTo>
                  <a:lnTo>
                    <a:pt x="691554" y="5687"/>
                  </a:lnTo>
                  <a:lnTo>
                    <a:pt x="738716" y="1435"/>
                  </a:lnTo>
                  <a:lnTo>
                    <a:pt x="786637" y="0"/>
                  </a:lnTo>
                  <a:lnTo>
                    <a:pt x="4370578" y="0"/>
                  </a:lnTo>
                  <a:lnTo>
                    <a:pt x="4418499" y="1435"/>
                  </a:lnTo>
                  <a:lnTo>
                    <a:pt x="4465661" y="5687"/>
                  </a:lnTo>
                  <a:lnTo>
                    <a:pt x="4511982" y="12673"/>
                  </a:lnTo>
                  <a:lnTo>
                    <a:pt x="4557378" y="22310"/>
                  </a:lnTo>
                  <a:lnTo>
                    <a:pt x="4601768" y="34517"/>
                  </a:lnTo>
                  <a:lnTo>
                    <a:pt x="4645069" y="49211"/>
                  </a:lnTo>
                  <a:lnTo>
                    <a:pt x="4687199" y="66311"/>
                  </a:lnTo>
                  <a:lnTo>
                    <a:pt x="4728076" y="85732"/>
                  </a:lnTo>
                  <a:lnTo>
                    <a:pt x="4767617" y="107394"/>
                  </a:lnTo>
                  <a:lnTo>
                    <a:pt x="4805741" y="131215"/>
                  </a:lnTo>
                  <a:lnTo>
                    <a:pt x="4842365" y="157111"/>
                  </a:lnTo>
                  <a:lnTo>
                    <a:pt x="4877406" y="185001"/>
                  </a:lnTo>
                  <a:lnTo>
                    <a:pt x="4910783" y="214802"/>
                  </a:lnTo>
                  <a:lnTo>
                    <a:pt x="4942413" y="246432"/>
                  </a:lnTo>
                  <a:lnTo>
                    <a:pt x="4972214" y="279809"/>
                  </a:lnTo>
                  <a:lnTo>
                    <a:pt x="5000104" y="314850"/>
                  </a:lnTo>
                  <a:lnTo>
                    <a:pt x="5026000" y="351474"/>
                  </a:lnTo>
                  <a:lnTo>
                    <a:pt x="5049821" y="389598"/>
                  </a:lnTo>
                  <a:lnTo>
                    <a:pt x="5071483" y="429139"/>
                  </a:lnTo>
                  <a:lnTo>
                    <a:pt x="5090904" y="470016"/>
                  </a:lnTo>
                  <a:lnTo>
                    <a:pt x="5108004" y="512146"/>
                  </a:lnTo>
                  <a:lnTo>
                    <a:pt x="5122698" y="555447"/>
                  </a:lnTo>
                  <a:lnTo>
                    <a:pt x="5134905" y="599837"/>
                  </a:lnTo>
                  <a:lnTo>
                    <a:pt x="5144542" y="645233"/>
                  </a:lnTo>
                  <a:lnTo>
                    <a:pt x="5151528" y="691554"/>
                  </a:lnTo>
                  <a:lnTo>
                    <a:pt x="5155780" y="738716"/>
                  </a:lnTo>
                  <a:lnTo>
                    <a:pt x="5157216" y="786638"/>
                  </a:lnTo>
                  <a:lnTo>
                    <a:pt x="5157216" y="3933190"/>
                  </a:lnTo>
                  <a:lnTo>
                    <a:pt x="5155780" y="3981109"/>
                  </a:lnTo>
                  <a:lnTo>
                    <a:pt x="5151528" y="4028269"/>
                  </a:lnTo>
                  <a:lnTo>
                    <a:pt x="5144542" y="4074587"/>
                  </a:lnTo>
                  <a:lnTo>
                    <a:pt x="5134905" y="4119982"/>
                  </a:lnTo>
                  <a:lnTo>
                    <a:pt x="5122698" y="4164370"/>
                  </a:lnTo>
                  <a:lnTo>
                    <a:pt x="5108004" y="4207670"/>
                  </a:lnTo>
                  <a:lnTo>
                    <a:pt x="5090904" y="4249800"/>
                  </a:lnTo>
                  <a:lnTo>
                    <a:pt x="5071483" y="4290676"/>
                  </a:lnTo>
                  <a:lnTo>
                    <a:pt x="5049821" y="4330218"/>
                  </a:lnTo>
                  <a:lnTo>
                    <a:pt x="5026000" y="4368342"/>
                  </a:lnTo>
                  <a:lnTo>
                    <a:pt x="5000104" y="4404966"/>
                  </a:lnTo>
                  <a:lnTo>
                    <a:pt x="4972214" y="4440008"/>
                  </a:lnTo>
                  <a:lnTo>
                    <a:pt x="4942413" y="4473385"/>
                  </a:lnTo>
                  <a:lnTo>
                    <a:pt x="4910783" y="4505016"/>
                  </a:lnTo>
                  <a:lnTo>
                    <a:pt x="4877406" y="4534818"/>
                  </a:lnTo>
                  <a:lnTo>
                    <a:pt x="4842365" y="4562709"/>
                  </a:lnTo>
                  <a:lnTo>
                    <a:pt x="4805741" y="4588606"/>
                  </a:lnTo>
                  <a:lnTo>
                    <a:pt x="4767617" y="4612427"/>
                  </a:lnTo>
                  <a:lnTo>
                    <a:pt x="4728076" y="4634090"/>
                  </a:lnTo>
                  <a:lnTo>
                    <a:pt x="4687199" y="4653513"/>
                  </a:lnTo>
                  <a:lnTo>
                    <a:pt x="4645069" y="4670613"/>
                  </a:lnTo>
                  <a:lnTo>
                    <a:pt x="4601768" y="4685308"/>
                  </a:lnTo>
                  <a:lnTo>
                    <a:pt x="4557378" y="4697515"/>
                  </a:lnTo>
                  <a:lnTo>
                    <a:pt x="4511982" y="4707153"/>
                  </a:lnTo>
                  <a:lnTo>
                    <a:pt x="4465661" y="4714140"/>
                  </a:lnTo>
                  <a:lnTo>
                    <a:pt x="4418499" y="4718392"/>
                  </a:lnTo>
                  <a:lnTo>
                    <a:pt x="4370578" y="4719828"/>
                  </a:lnTo>
                  <a:lnTo>
                    <a:pt x="786637" y="4719828"/>
                  </a:lnTo>
                  <a:lnTo>
                    <a:pt x="738716" y="4718392"/>
                  </a:lnTo>
                  <a:lnTo>
                    <a:pt x="691554" y="4714140"/>
                  </a:lnTo>
                  <a:lnTo>
                    <a:pt x="645233" y="4707153"/>
                  </a:lnTo>
                  <a:lnTo>
                    <a:pt x="599837" y="4697515"/>
                  </a:lnTo>
                  <a:lnTo>
                    <a:pt x="555447" y="4685308"/>
                  </a:lnTo>
                  <a:lnTo>
                    <a:pt x="512146" y="4670613"/>
                  </a:lnTo>
                  <a:lnTo>
                    <a:pt x="470016" y="4653513"/>
                  </a:lnTo>
                  <a:lnTo>
                    <a:pt x="429139" y="4634090"/>
                  </a:lnTo>
                  <a:lnTo>
                    <a:pt x="389598" y="4612427"/>
                  </a:lnTo>
                  <a:lnTo>
                    <a:pt x="351474" y="4588606"/>
                  </a:lnTo>
                  <a:lnTo>
                    <a:pt x="314850" y="4562709"/>
                  </a:lnTo>
                  <a:lnTo>
                    <a:pt x="279809" y="4534818"/>
                  </a:lnTo>
                  <a:lnTo>
                    <a:pt x="246432" y="4505016"/>
                  </a:lnTo>
                  <a:lnTo>
                    <a:pt x="214802" y="4473385"/>
                  </a:lnTo>
                  <a:lnTo>
                    <a:pt x="185001" y="4440008"/>
                  </a:lnTo>
                  <a:lnTo>
                    <a:pt x="157111" y="4404966"/>
                  </a:lnTo>
                  <a:lnTo>
                    <a:pt x="131215" y="4368342"/>
                  </a:lnTo>
                  <a:lnTo>
                    <a:pt x="107394" y="4330218"/>
                  </a:lnTo>
                  <a:lnTo>
                    <a:pt x="85732" y="4290676"/>
                  </a:lnTo>
                  <a:lnTo>
                    <a:pt x="66311" y="4249800"/>
                  </a:lnTo>
                  <a:lnTo>
                    <a:pt x="49211" y="4207670"/>
                  </a:lnTo>
                  <a:lnTo>
                    <a:pt x="34517" y="4164370"/>
                  </a:lnTo>
                  <a:lnTo>
                    <a:pt x="22310" y="4119982"/>
                  </a:lnTo>
                  <a:lnTo>
                    <a:pt x="12673" y="4074587"/>
                  </a:lnTo>
                  <a:lnTo>
                    <a:pt x="5687" y="4028269"/>
                  </a:lnTo>
                  <a:lnTo>
                    <a:pt x="1435" y="3981109"/>
                  </a:lnTo>
                  <a:lnTo>
                    <a:pt x="0" y="3933190"/>
                  </a:lnTo>
                  <a:lnTo>
                    <a:pt x="0" y="786638"/>
                  </a:lnTo>
                  <a:close/>
                </a:path>
              </a:pathLst>
            </a:custGeom>
            <a:ln w="12700">
              <a:solidFill>
                <a:srgbClr val="3A383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5143738" y="1911032"/>
            <a:ext cx="3535204" cy="462947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006FC0"/>
                </a:solidFill>
                <a:latin typeface="Tahoma"/>
                <a:cs typeface="Tahoma"/>
              </a:rPr>
              <a:t>Если</a:t>
            </a:r>
            <a:r>
              <a:rPr sz="2000" spc="-40" dirty="0">
                <a:solidFill>
                  <a:srgbClr val="006FC0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006FC0"/>
                </a:solidFill>
                <a:latin typeface="Tahoma"/>
                <a:cs typeface="Tahoma"/>
              </a:rPr>
              <a:t>мы</a:t>
            </a:r>
            <a:r>
              <a:rPr sz="2000" spc="-45" dirty="0">
                <a:solidFill>
                  <a:srgbClr val="006FC0"/>
                </a:solidFill>
                <a:latin typeface="Tahoma"/>
                <a:cs typeface="Tahoma"/>
              </a:rPr>
              <a:t> </a:t>
            </a:r>
            <a:r>
              <a:rPr sz="2000" spc="-10" dirty="0">
                <a:solidFill>
                  <a:srgbClr val="006FC0"/>
                </a:solidFill>
                <a:latin typeface="Tahoma"/>
                <a:cs typeface="Tahoma"/>
              </a:rPr>
              <a:t>показываем</a:t>
            </a:r>
            <a:endParaRPr sz="2000" dirty="0">
              <a:latin typeface="Tahoma"/>
              <a:cs typeface="Tahoma"/>
            </a:endParaRPr>
          </a:p>
          <a:p>
            <a:pPr marL="12700" marR="5080" indent="-3175" algn="ctr">
              <a:lnSpc>
                <a:spcPct val="100000"/>
              </a:lnSpc>
            </a:pPr>
            <a:r>
              <a:rPr sz="2000" b="1" dirty="0">
                <a:solidFill>
                  <a:srgbClr val="006FC0"/>
                </a:solidFill>
                <a:latin typeface="Tahoma"/>
                <a:cs typeface="Tahoma"/>
              </a:rPr>
              <a:t>увлеченность</a:t>
            </a:r>
            <a:r>
              <a:rPr sz="2000" b="1" spc="-70" dirty="0">
                <a:solidFill>
                  <a:srgbClr val="006FC0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006FC0"/>
                </a:solidFill>
                <a:latin typeface="Tahoma"/>
                <a:cs typeface="Tahoma"/>
              </a:rPr>
              <a:t>своим</a:t>
            </a:r>
            <a:r>
              <a:rPr sz="2000" spc="-130" dirty="0">
                <a:solidFill>
                  <a:srgbClr val="006FC0"/>
                </a:solidFill>
                <a:latin typeface="Tahoma"/>
                <a:cs typeface="Tahoma"/>
              </a:rPr>
              <a:t> </a:t>
            </a:r>
            <a:r>
              <a:rPr sz="2000" spc="-10" dirty="0">
                <a:solidFill>
                  <a:srgbClr val="006FC0"/>
                </a:solidFill>
                <a:latin typeface="Tahoma"/>
                <a:cs typeface="Tahoma"/>
              </a:rPr>
              <a:t>делом, </a:t>
            </a:r>
            <a:r>
              <a:rPr sz="2000" dirty="0">
                <a:solidFill>
                  <a:srgbClr val="006FC0"/>
                </a:solidFill>
                <a:latin typeface="Tahoma"/>
                <a:cs typeface="Tahoma"/>
              </a:rPr>
              <a:t>проявляем</a:t>
            </a:r>
            <a:r>
              <a:rPr sz="2000" spc="-40" dirty="0">
                <a:solidFill>
                  <a:srgbClr val="006FC0"/>
                </a:solidFill>
                <a:latin typeface="Tahoma"/>
                <a:cs typeface="Tahoma"/>
              </a:rPr>
              <a:t> </a:t>
            </a:r>
            <a:r>
              <a:rPr sz="2000" b="1" dirty="0">
                <a:solidFill>
                  <a:srgbClr val="006FC0"/>
                </a:solidFill>
                <a:latin typeface="Tahoma"/>
                <a:cs typeface="Tahoma"/>
              </a:rPr>
              <a:t>уважение</a:t>
            </a:r>
            <a:r>
              <a:rPr sz="2000" b="1" spc="-5" dirty="0">
                <a:solidFill>
                  <a:srgbClr val="006FC0"/>
                </a:solidFill>
                <a:latin typeface="Tahoma"/>
                <a:cs typeface="Tahoma"/>
              </a:rPr>
              <a:t> </a:t>
            </a:r>
            <a:r>
              <a:rPr sz="2000" b="1" dirty="0">
                <a:solidFill>
                  <a:srgbClr val="006FC0"/>
                </a:solidFill>
                <a:latin typeface="Tahoma"/>
                <a:cs typeface="Tahoma"/>
              </a:rPr>
              <a:t>к</a:t>
            </a:r>
            <a:r>
              <a:rPr sz="2000" b="1" spc="-5" dirty="0">
                <a:solidFill>
                  <a:srgbClr val="006FC0"/>
                </a:solidFill>
                <a:latin typeface="Tahoma"/>
                <a:cs typeface="Tahoma"/>
              </a:rPr>
              <a:t> </a:t>
            </a:r>
            <a:r>
              <a:rPr sz="2000" b="1" spc="-10" dirty="0">
                <a:solidFill>
                  <a:srgbClr val="006FC0"/>
                </a:solidFill>
                <a:latin typeface="Tahoma"/>
                <a:cs typeface="Tahoma"/>
              </a:rPr>
              <a:t>другим </a:t>
            </a:r>
            <a:r>
              <a:rPr sz="2000" dirty="0">
                <a:solidFill>
                  <a:srgbClr val="006FC0"/>
                </a:solidFill>
                <a:latin typeface="Tahoma"/>
                <a:cs typeface="Tahoma"/>
              </a:rPr>
              <a:t>и</a:t>
            </a:r>
            <a:r>
              <a:rPr sz="2000" spc="-70" dirty="0">
                <a:solidFill>
                  <a:srgbClr val="006FC0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006FC0"/>
                </a:solidFill>
                <a:latin typeface="Tahoma"/>
                <a:cs typeface="Tahoma"/>
              </a:rPr>
              <a:t>демонстрируем</a:t>
            </a:r>
            <a:r>
              <a:rPr sz="2000" spc="-75" dirty="0">
                <a:solidFill>
                  <a:srgbClr val="006FC0"/>
                </a:solidFill>
                <a:latin typeface="Tahoma"/>
                <a:cs typeface="Tahoma"/>
              </a:rPr>
              <a:t> </a:t>
            </a:r>
            <a:r>
              <a:rPr sz="2000" b="1" spc="-10" dirty="0">
                <a:solidFill>
                  <a:srgbClr val="006FC0"/>
                </a:solidFill>
                <a:latin typeface="Tahoma"/>
                <a:cs typeface="Tahoma"/>
              </a:rPr>
              <a:t>честность</a:t>
            </a:r>
            <a:r>
              <a:rPr sz="2000" spc="-10" dirty="0">
                <a:solidFill>
                  <a:srgbClr val="006FC0"/>
                </a:solidFill>
                <a:latin typeface="Tahoma"/>
                <a:cs typeface="Tahoma"/>
              </a:rPr>
              <a:t>, </a:t>
            </a:r>
            <a:r>
              <a:rPr sz="2000" dirty="0">
                <a:solidFill>
                  <a:srgbClr val="006FC0"/>
                </a:solidFill>
                <a:latin typeface="Tahoma"/>
                <a:cs typeface="Tahoma"/>
              </a:rPr>
              <a:t>наши</a:t>
            </a:r>
            <a:r>
              <a:rPr sz="2000" spc="-60" dirty="0">
                <a:solidFill>
                  <a:srgbClr val="006FC0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006FC0"/>
                </a:solidFill>
                <a:latin typeface="Tahoma"/>
                <a:cs typeface="Tahoma"/>
              </a:rPr>
              <a:t>ученики</a:t>
            </a:r>
            <a:r>
              <a:rPr sz="2000" spc="-70" dirty="0">
                <a:solidFill>
                  <a:srgbClr val="006FC0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006FC0"/>
                </a:solidFill>
                <a:latin typeface="Tahoma"/>
                <a:cs typeface="Tahoma"/>
              </a:rPr>
              <a:t>усвоят</a:t>
            </a:r>
            <a:r>
              <a:rPr sz="2000" spc="-45" dirty="0">
                <a:solidFill>
                  <a:srgbClr val="006FC0"/>
                </a:solidFill>
                <a:latin typeface="Tahoma"/>
                <a:cs typeface="Tahoma"/>
              </a:rPr>
              <a:t> </a:t>
            </a:r>
            <a:r>
              <a:rPr sz="2000" spc="-25" dirty="0">
                <a:solidFill>
                  <a:srgbClr val="006FC0"/>
                </a:solidFill>
                <a:latin typeface="Tahoma"/>
                <a:cs typeface="Tahoma"/>
              </a:rPr>
              <a:t>эти </a:t>
            </a:r>
            <a:r>
              <a:rPr sz="2000" spc="-10" dirty="0">
                <a:solidFill>
                  <a:srgbClr val="006FC0"/>
                </a:solidFill>
                <a:latin typeface="Tahoma"/>
                <a:cs typeface="Tahoma"/>
              </a:rPr>
              <a:t>ценности.</a:t>
            </a:r>
            <a:endParaRPr sz="2000" dirty="0">
              <a:latin typeface="Tahoma"/>
              <a:cs typeface="Tahoma"/>
            </a:endParaRPr>
          </a:p>
          <a:p>
            <a:pPr marL="143510" marR="137795" indent="19685" algn="just">
              <a:lnSpc>
                <a:spcPct val="100000"/>
              </a:lnSpc>
            </a:pPr>
            <a:r>
              <a:rPr sz="2000" dirty="0">
                <a:solidFill>
                  <a:srgbClr val="006FC0"/>
                </a:solidFill>
                <a:latin typeface="Tahoma"/>
                <a:cs typeface="Tahoma"/>
              </a:rPr>
              <a:t>Важно</a:t>
            </a:r>
            <a:r>
              <a:rPr sz="2000" spc="-25" dirty="0">
                <a:solidFill>
                  <a:srgbClr val="006FC0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006FC0"/>
                </a:solidFill>
                <a:latin typeface="Tahoma"/>
                <a:cs typeface="Tahoma"/>
              </a:rPr>
              <a:t>помнить,</a:t>
            </a:r>
            <a:r>
              <a:rPr sz="2000" spc="-15" dirty="0">
                <a:solidFill>
                  <a:srgbClr val="006FC0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006FC0"/>
                </a:solidFill>
                <a:latin typeface="Tahoma"/>
                <a:cs typeface="Tahoma"/>
              </a:rPr>
              <a:t>что</a:t>
            </a:r>
            <a:r>
              <a:rPr sz="2000" spc="-5" dirty="0">
                <a:solidFill>
                  <a:srgbClr val="006FC0"/>
                </a:solidFill>
                <a:latin typeface="Tahoma"/>
                <a:cs typeface="Tahoma"/>
              </a:rPr>
              <a:t> </a:t>
            </a:r>
            <a:r>
              <a:rPr sz="2000" b="1" spc="-10" dirty="0">
                <a:solidFill>
                  <a:srgbClr val="006FC0"/>
                </a:solidFill>
                <a:latin typeface="Tahoma"/>
                <a:cs typeface="Tahoma"/>
              </a:rPr>
              <a:t>действия </a:t>
            </a:r>
            <a:r>
              <a:rPr sz="2000" b="1" dirty="0">
                <a:solidFill>
                  <a:srgbClr val="006FC0"/>
                </a:solidFill>
                <a:latin typeface="Tahoma"/>
                <a:cs typeface="Tahoma"/>
              </a:rPr>
              <a:t>говорят</a:t>
            </a:r>
            <a:r>
              <a:rPr sz="2000" b="1" spc="-50" dirty="0">
                <a:solidFill>
                  <a:srgbClr val="006FC0"/>
                </a:solidFill>
                <a:latin typeface="Tahoma"/>
                <a:cs typeface="Tahoma"/>
              </a:rPr>
              <a:t> </a:t>
            </a:r>
            <a:r>
              <a:rPr sz="2000" b="1" dirty="0">
                <a:solidFill>
                  <a:srgbClr val="006FC0"/>
                </a:solidFill>
                <a:latin typeface="Tahoma"/>
                <a:cs typeface="Tahoma"/>
              </a:rPr>
              <a:t>громче</a:t>
            </a:r>
            <a:r>
              <a:rPr sz="2000" b="1" spc="-50" dirty="0">
                <a:solidFill>
                  <a:srgbClr val="006FC0"/>
                </a:solidFill>
                <a:latin typeface="Tahoma"/>
                <a:cs typeface="Tahoma"/>
              </a:rPr>
              <a:t> </a:t>
            </a:r>
            <a:r>
              <a:rPr sz="2000" b="1" dirty="0">
                <a:solidFill>
                  <a:srgbClr val="006FC0"/>
                </a:solidFill>
                <a:latin typeface="Tahoma"/>
                <a:cs typeface="Tahoma"/>
              </a:rPr>
              <a:t>слов</a:t>
            </a:r>
            <a:r>
              <a:rPr sz="2000" dirty="0">
                <a:solidFill>
                  <a:srgbClr val="006FC0"/>
                </a:solidFill>
                <a:latin typeface="Tahoma"/>
                <a:cs typeface="Tahoma"/>
              </a:rPr>
              <a:t>,</a:t>
            </a:r>
            <a:r>
              <a:rPr sz="2000" spc="-60" dirty="0">
                <a:solidFill>
                  <a:srgbClr val="006FC0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006FC0"/>
                </a:solidFill>
                <a:latin typeface="Tahoma"/>
                <a:cs typeface="Tahoma"/>
              </a:rPr>
              <a:t>и</a:t>
            </a:r>
            <a:r>
              <a:rPr sz="2000" spc="-65" dirty="0">
                <a:solidFill>
                  <a:srgbClr val="006FC0"/>
                </a:solidFill>
                <a:latin typeface="Tahoma"/>
                <a:cs typeface="Tahoma"/>
              </a:rPr>
              <a:t> </a:t>
            </a:r>
            <a:r>
              <a:rPr sz="2000" spc="-20" dirty="0">
                <a:solidFill>
                  <a:srgbClr val="006FC0"/>
                </a:solidFill>
                <a:latin typeface="Tahoma"/>
                <a:cs typeface="Tahoma"/>
              </a:rPr>
              <a:t>быть </a:t>
            </a:r>
            <a:r>
              <a:rPr sz="2000" b="1" dirty="0">
                <a:solidFill>
                  <a:srgbClr val="006FC0"/>
                </a:solidFill>
                <a:latin typeface="Tahoma"/>
                <a:cs typeface="Tahoma"/>
              </a:rPr>
              <a:t>хорошим</a:t>
            </a:r>
            <a:r>
              <a:rPr sz="2000" b="1" spc="-70" dirty="0">
                <a:solidFill>
                  <a:srgbClr val="006FC0"/>
                </a:solidFill>
                <a:latin typeface="Tahoma"/>
                <a:cs typeface="Tahoma"/>
              </a:rPr>
              <a:t> </a:t>
            </a:r>
            <a:r>
              <a:rPr sz="2000" b="1" dirty="0">
                <a:solidFill>
                  <a:srgbClr val="006FC0"/>
                </a:solidFill>
                <a:latin typeface="Tahoma"/>
                <a:cs typeface="Tahoma"/>
              </a:rPr>
              <a:t>примером</a:t>
            </a:r>
            <a:r>
              <a:rPr sz="2000" b="1" spc="-70" dirty="0">
                <a:solidFill>
                  <a:srgbClr val="006FC0"/>
                </a:solidFill>
                <a:latin typeface="Tahoma"/>
                <a:cs typeface="Tahoma"/>
              </a:rPr>
              <a:t> </a:t>
            </a:r>
            <a:r>
              <a:rPr sz="2000" b="1" dirty="0">
                <a:solidFill>
                  <a:srgbClr val="006FC0"/>
                </a:solidFill>
                <a:latin typeface="Tahoma"/>
                <a:cs typeface="Tahoma"/>
              </a:rPr>
              <a:t>—</a:t>
            </a:r>
            <a:r>
              <a:rPr sz="2000" b="1" spc="-65" dirty="0">
                <a:solidFill>
                  <a:srgbClr val="006FC0"/>
                </a:solidFill>
                <a:latin typeface="Tahoma"/>
                <a:cs typeface="Tahoma"/>
              </a:rPr>
              <a:t> </a:t>
            </a:r>
            <a:r>
              <a:rPr sz="2000" b="1" spc="-25" dirty="0">
                <a:solidFill>
                  <a:srgbClr val="006FC0"/>
                </a:solidFill>
                <a:latin typeface="Tahoma"/>
                <a:cs typeface="Tahoma"/>
              </a:rPr>
              <a:t>это</a:t>
            </a:r>
            <a:endParaRPr sz="2000" dirty="0">
              <a:latin typeface="Tahoma"/>
              <a:cs typeface="Tahoma"/>
            </a:endParaRPr>
          </a:p>
          <a:p>
            <a:pPr marL="47625" marR="42545" algn="ctr">
              <a:lnSpc>
                <a:spcPct val="100000"/>
              </a:lnSpc>
              <a:spcBef>
                <a:spcPts val="5"/>
              </a:spcBef>
            </a:pPr>
            <a:r>
              <a:rPr sz="2000" b="1" dirty="0">
                <a:solidFill>
                  <a:srgbClr val="006FC0"/>
                </a:solidFill>
                <a:latin typeface="Tahoma"/>
                <a:cs typeface="Tahoma"/>
              </a:rPr>
              <a:t>одна</a:t>
            </a:r>
            <a:r>
              <a:rPr sz="2000" b="1" spc="-30" dirty="0">
                <a:solidFill>
                  <a:srgbClr val="006FC0"/>
                </a:solidFill>
                <a:latin typeface="Tahoma"/>
                <a:cs typeface="Tahoma"/>
              </a:rPr>
              <a:t> </a:t>
            </a:r>
            <a:r>
              <a:rPr sz="2000" b="1" dirty="0">
                <a:solidFill>
                  <a:srgbClr val="006FC0"/>
                </a:solidFill>
                <a:latin typeface="Tahoma"/>
                <a:cs typeface="Tahoma"/>
              </a:rPr>
              <a:t>из</a:t>
            </a:r>
            <a:r>
              <a:rPr sz="2000" b="1" spc="-35" dirty="0">
                <a:solidFill>
                  <a:srgbClr val="006FC0"/>
                </a:solidFill>
                <a:latin typeface="Tahoma"/>
                <a:cs typeface="Tahoma"/>
              </a:rPr>
              <a:t> </a:t>
            </a:r>
            <a:r>
              <a:rPr sz="2000" b="1" dirty="0">
                <a:solidFill>
                  <a:srgbClr val="006FC0"/>
                </a:solidFill>
                <a:latin typeface="Tahoma"/>
                <a:cs typeface="Tahoma"/>
              </a:rPr>
              <a:t>самых</a:t>
            </a:r>
            <a:r>
              <a:rPr sz="2000" dirty="0">
                <a:solidFill>
                  <a:srgbClr val="006FC0"/>
                </a:solidFill>
                <a:latin typeface="Tahoma"/>
                <a:cs typeface="Tahoma"/>
              </a:rPr>
              <a:t>,</a:t>
            </a:r>
            <a:r>
              <a:rPr sz="2000" spc="-30" dirty="0">
                <a:solidFill>
                  <a:srgbClr val="006FC0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006FC0"/>
                </a:solidFill>
                <a:latin typeface="Tahoma"/>
                <a:cs typeface="Tahoma"/>
              </a:rPr>
              <a:t>на</a:t>
            </a:r>
            <a:r>
              <a:rPr sz="2000" spc="-35" dirty="0">
                <a:solidFill>
                  <a:srgbClr val="006FC0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006FC0"/>
                </a:solidFill>
                <a:latin typeface="Tahoma"/>
                <a:cs typeface="Tahoma"/>
              </a:rPr>
              <a:t>наш</a:t>
            </a:r>
            <a:r>
              <a:rPr sz="2000" spc="-45" dirty="0">
                <a:solidFill>
                  <a:srgbClr val="006FC0"/>
                </a:solidFill>
                <a:latin typeface="Tahoma"/>
                <a:cs typeface="Tahoma"/>
              </a:rPr>
              <a:t> </a:t>
            </a:r>
            <a:r>
              <a:rPr sz="2000" spc="-10" dirty="0">
                <a:solidFill>
                  <a:srgbClr val="006FC0"/>
                </a:solidFill>
                <a:latin typeface="Tahoma"/>
                <a:cs typeface="Tahoma"/>
              </a:rPr>
              <a:t>взгляд, </a:t>
            </a:r>
            <a:r>
              <a:rPr sz="2000" b="1" dirty="0">
                <a:solidFill>
                  <a:srgbClr val="006FC0"/>
                </a:solidFill>
                <a:latin typeface="Tahoma"/>
                <a:cs typeface="Tahoma"/>
              </a:rPr>
              <a:t>эффективных</a:t>
            </a:r>
            <a:r>
              <a:rPr sz="2000" b="1" spc="-165" dirty="0">
                <a:solidFill>
                  <a:srgbClr val="006FC0"/>
                </a:solidFill>
                <a:latin typeface="Tahoma"/>
                <a:cs typeface="Tahoma"/>
              </a:rPr>
              <a:t> </a:t>
            </a:r>
            <a:r>
              <a:rPr sz="2000" b="1" spc="-10" dirty="0">
                <a:solidFill>
                  <a:srgbClr val="006FC0"/>
                </a:solidFill>
                <a:latin typeface="Tahoma"/>
                <a:cs typeface="Tahoma"/>
              </a:rPr>
              <a:t>стратегий </a:t>
            </a:r>
            <a:r>
              <a:rPr sz="2000" b="1" dirty="0">
                <a:solidFill>
                  <a:srgbClr val="006FC0"/>
                </a:solidFill>
                <a:latin typeface="Tahoma"/>
                <a:cs typeface="Tahoma"/>
              </a:rPr>
              <a:t>обучения</a:t>
            </a:r>
            <a:r>
              <a:rPr sz="2000" b="1" spc="-70" dirty="0">
                <a:solidFill>
                  <a:srgbClr val="006FC0"/>
                </a:solidFill>
                <a:latin typeface="Tahoma"/>
                <a:cs typeface="Tahoma"/>
              </a:rPr>
              <a:t> </a:t>
            </a:r>
            <a:r>
              <a:rPr sz="2000" b="1" dirty="0">
                <a:solidFill>
                  <a:srgbClr val="006FC0"/>
                </a:solidFill>
                <a:latin typeface="Tahoma"/>
                <a:cs typeface="Tahoma"/>
              </a:rPr>
              <a:t>и</a:t>
            </a:r>
            <a:r>
              <a:rPr sz="2000" b="1" spc="-90" dirty="0">
                <a:solidFill>
                  <a:srgbClr val="006FC0"/>
                </a:solidFill>
                <a:latin typeface="Tahoma"/>
                <a:cs typeface="Tahoma"/>
              </a:rPr>
              <a:t> </a:t>
            </a:r>
            <a:r>
              <a:rPr sz="2000" b="1" spc="-10" dirty="0">
                <a:solidFill>
                  <a:srgbClr val="006FC0"/>
                </a:solidFill>
                <a:latin typeface="Tahoma"/>
                <a:cs typeface="Tahoma"/>
              </a:rPr>
              <a:t>воспитания.</a:t>
            </a:r>
            <a:endParaRPr sz="2000" dirty="0">
              <a:latin typeface="Tahoma"/>
              <a:cs typeface="Tahoma"/>
            </a:endParaRPr>
          </a:p>
        </p:txBody>
      </p:sp>
      <p:pic>
        <p:nvPicPr>
          <p:cNvPr id="4098" name="Picture 2" descr="C:\Users\Admin\Downloads\PHOTO-2025-02-19-17-20-16 (1)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060" y="914400"/>
            <a:ext cx="4870229" cy="48702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9061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703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Чугунова Светлана Александровна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67544" y="1124744"/>
            <a:ext cx="8136904" cy="999802"/>
          </a:xfrm>
        </p:spPr>
        <p:txBody>
          <a:bodyPr>
            <a:noAutofit/>
          </a:bodyPr>
          <a:lstStyle/>
          <a:p>
            <a:endParaRPr lang="ru-RU" sz="1800" dirty="0"/>
          </a:p>
          <a:p>
            <a:endParaRPr lang="ru-RU" sz="1800" dirty="0" smtClean="0"/>
          </a:p>
          <a:p>
            <a:pPr algn="ctr"/>
            <a:r>
              <a:rPr lang="ru-RU" dirty="0" smtClean="0">
                <a:solidFill>
                  <a:srgbClr val="C00000"/>
                </a:solidFill>
              </a:rPr>
              <a:t>Заместитель директора по учебной работе</a:t>
            </a:r>
          </a:p>
          <a:p>
            <a:pPr algn="ctr"/>
            <a:r>
              <a:rPr lang="ru-RU" dirty="0" smtClean="0">
                <a:solidFill>
                  <a:srgbClr val="C00000"/>
                </a:solidFill>
              </a:rPr>
              <a:t>Учитель химии высшей квалификационной категории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4139953" y="1124744"/>
            <a:ext cx="4546848" cy="2664295"/>
          </a:xfrm>
        </p:spPr>
        <p:txBody>
          <a:bodyPr>
            <a:noAutofit/>
          </a:bodyPr>
          <a:lstStyle/>
          <a:p>
            <a:pPr marL="342900" indent="-342900">
              <a:buFont typeface="Arial" pitchFamily="34" charset="0"/>
              <a:buChar char="•"/>
            </a:pPr>
            <a:endParaRPr lang="ru-RU" dirty="0" smtClean="0"/>
          </a:p>
          <a:p>
            <a:pPr marL="342900" indent="-342900">
              <a:buFont typeface="Arial" pitchFamily="34" charset="0"/>
              <a:buChar char="•"/>
            </a:pPr>
            <a:endParaRPr lang="ru-RU" dirty="0"/>
          </a:p>
          <a:p>
            <a:pPr marL="342900" indent="-342900">
              <a:buFont typeface="Arial" pitchFamily="34" charset="0"/>
              <a:buChar char="•"/>
            </a:pPr>
            <a:endParaRPr lang="ru-RU" dirty="0" smtClean="0"/>
          </a:p>
          <a:p>
            <a:pPr marL="342900" indent="-342900">
              <a:buFont typeface="Arial" pitchFamily="34" charset="0"/>
              <a:buChar char="•"/>
            </a:pPr>
            <a:endParaRPr lang="ru-RU" dirty="0"/>
          </a:p>
          <a:p>
            <a:pPr marL="342900" indent="-342900">
              <a:buFont typeface="Arial" pitchFamily="34" charset="0"/>
              <a:buChar char="•"/>
            </a:pPr>
            <a:endParaRPr lang="ru-RU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ru-RU" dirty="0" smtClean="0"/>
              <a:t>Почётное звание «Почётный работник общего образования», 2010</a:t>
            </a:r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sz="quarter" idx="4"/>
          </p:nvPr>
        </p:nvSpPr>
        <p:spPr>
          <a:xfrm>
            <a:off x="4139952" y="3068960"/>
            <a:ext cx="4464496" cy="305720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r>
              <a:rPr lang="ru-RU" b="1" dirty="0" smtClean="0"/>
              <a:t>Общий </a:t>
            </a:r>
            <a:r>
              <a:rPr lang="ru-RU" b="1" dirty="0"/>
              <a:t>стаж работы – </a:t>
            </a:r>
            <a:r>
              <a:rPr lang="ru-RU" b="1" dirty="0" smtClean="0"/>
              <a:t>42 </a:t>
            </a:r>
            <a:endParaRPr lang="ru-RU" b="1" dirty="0"/>
          </a:p>
          <a:p>
            <a:r>
              <a:rPr lang="ru-RU" b="1" dirty="0"/>
              <a:t>Педагогический стаж – </a:t>
            </a:r>
            <a:r>
              <a:rPr lang="ru-RU" b="1" dirty="0" smtClean="0"/>
              <a:t>36</a:t>
            </a:r>
            <a:endParaRPr lang="ru-RU" b="1" dirty="0"/>
          </a:p>
          <a:p>
            <a:r>
              <a:rPr lang="ru-RU" b="1" dirty="0"/>
              <a:t>Стаж работы </a:t>
            </a:r>
            <a:r>
              <a:rPr lang="ru-RU" b="1" dirty="0" smtClean="0"/>
              <a:t>заместителем </a:t>
            </a:r>
            <a:r>
              <a:rPr lang="ru-RU" b="1" dirty="0"/>
              <a:t>директора </a:t>
            </a:r>
            <a:r>
              <a:rPr lang="ru-RU" b="1" dirty="0" smtClean="0"/>
              <a:t>– 28</a:t>
            </a:r>
          </a:p>
          <a:p>
            <a:pPr marL="0" indent="0">
              <a:buNone/>
            </a:pPr>
            <a:endParaRPr lang="ru-RU" b="1" dirty="0"/>
          </a:p>
          <a:p>
            <a:r>
              <a:rPr lang="ru-RU" b="1" dirty="0" smtClean="0"/>
              <a:t>Кредо</a:t>
            </a:r>
            <a:r>
              <a:rPr lang="ru-RU" b="1" smtClean="0"/>
              <a:t>:  Успех </a:t>
            </a:r>
            <a:r>
              <a:rPr lang="ru-RU" b="1" dirty="0" smtClean="0"/>
              <a:t>каждого – общий успех! Вместе к успеху!</a:t>
            </a:r>
            <a:endParaRPr lang="ru-RU" b="1" dirty="0"/>
          </a:p>
        </p:txBody>
      </p:sp>
      <p:pic>
        <p:nvPicPr>
          <p:cNvPr id="10" name="Picture 2" descr="D:\Users\Чугунова СА\Desktop\IMG-20240407-WA001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576" y="2132856"/>
            <a:ext cx="2880320" cy="395128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799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Box 11"/>
          <p:cNvSpPr txBox="1">
            <a:spLocks noChangeArrowheads="1"/>
          </p:cNvSpPr>
          <p:nvPr/>
        </p:nvSpPr>
        <p:spPr bwMode="auto">
          <a:xfrm>
            <a:off x="1071563" y="142875"/>
            <a:ext cx="72866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1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Курирование 9, 11-ой параллели</a:t>
            </a:r>
          </a:p>
        </p:txBody>
      </p:sp>
      <p:sp>
        <p:nvSpPr>
          <p:cNvPr id="5" name="Овал 4"/>
          <p:cNvSpPr/>
          <p:nvPr/>
        </p:nvSpPr>
        <p:spPr bwMode="auto">
          <a:xfrm>
            <a:off x="142875" y="785813"/>
            <a:ext cx="1714500" cy="928687"/>
          </a:xfrm>
          <a:prstGeom prst="ellipse">
            <a:avLst/>
          </a:prstGeom>
          <a:noFill/>
          <a:ln w="76200">
            <a:solidFill>
              <a:srgbClr val="C9A78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chemeClr val="tx1"/>
                </a:solidFill>
                <a:cs typeface="Calibri" panose="020F0502020204030204" pitchFamily="34" charset="0"/>
              </a:rPr>
              <a:t>Контроль за качеством успеваемости учеников</a:t>
            </a:r>
          </a:p>
        </p:txBody>
      </p:sp>
      <p:sp>
        <p:nvSpPr>
          <p:cNvPr id="6" name="Овал 5"/>
          <p:cNvSpPr/>
          <p:nvPr/>
        </p:nvSpPr>
        <p:spPr bwMode="auto">
          <a:xfrm>
            <a:off x="1928813" y="785813"/>
            <a:ext cx="1714500" cy="928687"/>
          </a:xfrm>
          <a:prstGeom prst="ellipse">
            <a:avLst/>
          </a:prstGeom>
          <a:noFill/>
          <a:ln w="76200">
            <a:solidFill>
              <a:srgbClr val="C9A78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chemeClr val="tx1"/>
                </a:solidFill>
                <a:cs typeface="Calibri" panose="020F0502020204030204" pitchFamily="34" charset="0"/>
              </a:rPr>
              <a:t>Работа с </a:t>
            </a:r>
            <a:r>
              <a:rPr lang="ru-RU" sz="1200" b="1" dirty="0" smtClean="0">
                <a:solidFill>
                  <a:schemeClr val="tx1"/>
                </a:solidFill>
                <a:cs typeface="Calibri" panose="020F0502020204030204" pitchFamily="34" charset="0"/>
              </a:rPr>
              <a:t>резервом</a:t>
            </a:r>
            <a:endParaRPr lang="ru-RU" sz="1200" b="1" dirty="0">
              <a:solidFill>
                <a:schemeClr val="tx1"/>
              </a:solidFill>
              <a:cs typeface="Calibri" panose="020F0502020204030204" pitchFamily="34" charset="0"/>
            </a:endParaRPr>
          </a:p>
        </p:txBody>
      </p:sp>
      <p:sp>
        <p:nvSpPr>
          <p:cNvPr id="7" name="Овал 6"/>
          <p:cNvSpPr/>
          <p:nvPr/>
        </p:nvSpPr>
        <p:spPr bwMode="auto">
          <a:xfrm>
            <a:off x="3714750" y="785813"/>
            <a:ext cx="1714500" cy="928687"/>
          </a:xfrm>
          <a:prstGeom prst="ellipse">
            <a:avLst/>
          </a:prstGeom>
          <a:noFill/>
          <a:ln w="76200">
            <a:solidFill>
              <a:srgbClr val="C9A78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chemeClr val="tx1"/>
                </a:solidFill>
                <a:cs typeface="Calibri" panose="020F0502020204030204" pitchFamily="34" charset="0"/>
              </a:rPr>
              <a:t>Контроль дисциплины учеников</a:t>
            </a:r>
          </a:p>
        </p:txBody>
      </p:sp>
      <p:sp>
        <p:nvSpPr>
          <p:cNvPr id="8" name="Овал 7"/>
          <p:cNvSpPr/>
          <p:nvPr/>
        </p:nvSpPr>
        <p:spPr bwMode="auto">
          <a:xfrm>
            <a:off x="5500688" y="785813"/>
            <a:ext cx="1714500" cy="928687"/>
          </a:xfrm>
          <a:prstGeom prst="ellipse">
            <a:avLst/>
          </a:prstGeom>
          <a:noFill/>
          <a:ln w="76200">
            <a:solidFill>
              <a:srgbClr val="C9A78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chemeClr val="tx1"/>
                </a:solidFill>
                <a:cs typeface="Calibri" panose="020F0502020204030204" pitchFamily="34" charset="0"/>
              </a:rPr>
              <a:t>Работа с родителями</a:t>
            </a:r>
          </a:p>
        </p:txBody>
      </p:sp>
      <p:sp>
        <p:nvSpPr>
          <p:cNvPr id="9" name="Овал 8"/>
          <p:cNvSpPr/>
          <p:nvPr/>
        </p:nvSpPr>
        <p:spPr bwMode="auto">
          <a:xfrm>
            <a:off x="7286625" y="785813"/>
            <a:ext cx="1714500" cy="928687"/>
          </a:xfrm>
          <a:prstGeom prst="ellipse">
            <a:avLst/>
          </a:prstGeom>
          <a:noFill/>
          <a:ln w="76200">
            <a:solidFill>
              <a:srgbClr val="C9A78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chemeClr val="tx1"/>
                </a:solidFill>
                <a:cs typeface="Calibri" panose="020F0502020204030204" pitchFamily="34" charset="0"/>
              </a:rPr>
              <a:t>Контроль за подготовкой к ОГЭ, ЕГЭ</a:t>
            </a:r>
          </a:p>
        </p:txBody>
      </p:sp>
      <p:sp>
        <p:nvSpPr>
          <p:cNvPr id="23" name="Овал 22"/>
          <p:cNvSpPr/>
          <p:nvPr/>
        </p:nvSpPr>
        <p:spPr bwMode="auto">
          <a:xfrm>
            <a:off x="1928813" y="1916833"/>
            <a:ext cx="6746875" cy="1728191"/>
          </a:xfrm>
          <a:prstGeom prst="ellipse">
            <a:avLst/>
          </a:prstGeom>
          <a:noFill/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  <a:cs typeface="Calibri" panose="020F0502020204030204" pitchFamily="34" charset="0"/>
              </a:rPr>
              <a:t>Курирование учителей химии, биологии, географии, </a:t>
            </a:r>
            <a:r>
              <a:rPr lang="ru-RU" b="1" dirty="0" smtClean="0">
                <a:solidFill>
                  <a:schemeClr val="tx1"/>
                </a:solidFill>
                <a:cs typeface="Calibri" panose="020F0502020204030204" pitchFamily="34" charset="0"/>
              </a:rPr>
              <a:t>истории</a:t>
            </a:r>
            <a:r>
              <a:rPr lang="ru-RU" b="1" dirty="0">
                <a:solidFill>
                  <a:schemeClr val="tx1"/>
                </a:solidFill>
                <a:cs typeface="Calibri" panose="020F0502020204030204" pitchFamily="34" charset="0"/>
              </a:rPr>
              <a:t>, обществознания,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  <a:cs typeface="Calibri" panose="020F0502020204030204" pitchFamily="34" charset="0"/>
              </a:rPr>
              <a:t>русского языка и литературы</a:t>
            </a:r>
          </a:p>
        </p:txBody>
      </p:sp>
      <p:graphicFrame>
        <p:nvGraphicFramePr>
          <p:cNvPr id="36" name="Схема 35"/>
          <p:cNvGraphicFramePr/>
          <p:nvPr>
            <p:extLst>
              <p:ext uri="{D42A27DB-BD31-4B8C-83A1-F6EECF244321}">
                <p14:modId xmlns:p14="http://schemas.microsoft.com/office/powerpoint/2010/main" val="771805161"/>
              </p:ext>
            </p:extLst>
          </p:nvPr>
        </p:nvGraphicFramePr>
        <p:xfrm>
          <a:off x="428596" y="4077073"/>
          <a:ext cx="8358214" cy="28523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16" name="Группа 15"/>
          <p:cNvGrpSpPr/>
          <p:nvPr/>
        </p:nvGrpSpPr>
        <p:grpSpPr>
          <a:xfrm>
            <a:off x="755576" y="3429000"/>
            <a:ext cx="1467176" cy="880306"/>
            <a:chOff x="217729" y="332219"/>
            <a:chExt cx="1467176" cy="880306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7" name="Прямоугольник 16"/>
            <p:cNvSpPr/>
            <p:nvPr/>
          </p:nvSpPr>
          <p:spPr>
            <a:xfrm>
              <a:off x="217729" y="332219"/>
              <a:ext cx="1467176" cy="880306"/>
            </a:xfrm>
            <a:prstGeom prst="rect">
              <a:avLst/>
            </a:prstGeom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0"/>
                <a:satOff val="0"/>
                <a:lumOff val="0"/>
                <a:alphaOff val="0"/>
              </a:schemeClr>
            </a:fillRef>
            <a:effectRef idx="2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Прямоугольник 17"/>
            <p:cNvSpPr/>
            <p:nvPr/>
          </p:nvSpPr>
          <p:spPr>
            <a:xfrm>
              <a:off x="217729" y="332219"/>
              <a:ext cx="1467176" cy="880306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kern="1200" dirty="0" smtClean="0">
                  <a:solidFill>
                    <a:schemeClr val="tx1"/>
                  </a:solidFill>
                </a:rPr>
                <a:t>УВП работы лицея</a:t>
              </a:r>
              <a:endParaRPr lang="ru-RU" sz="2000" b="1" kern="12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33380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Box 11"/>
          <p:cNvSpPr txBox="1">
            <a:spLocks noChangeArrowheads="1"/>
          </p:cNvSpPr>
          <p:nvPr/>
        </p:nvSpPr>
        <p:spPr bwMode="auto">
          <a:xfrm>
            <a:off x="1071563" y="142875"/>
            <a:ext cx="728662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1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Курирование 10 и 11-ой параллели</a:t>
            </a:r>
          </a:p>
          <a:p>
            <a:pPr algn="ctr" eaLnBrk="1" hangingPunct="1"/>
            <a:r>
              <a:rPr lang="ru-RU" sz="2400" b="1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Работа с профильными классами</a:t>
            </a:r>
          </a:p>
        </p:txBody>
      </p:sp>
      <p:sp>
        <p:nvSpPr>
          <p:cNvPr id="23" name="Овал 22"/>
          <p:cNvSpPr/>
          <p:nvPr/>
        </p:nvSpPr>
        <p:spPr bwMode="auto">
          <a:xfrm>
            <a:off x="1928813" y="3214688"/>
            <a:ext cx="4000500" cy="1500187"/>
          </a:xfrm>
          <a:prstGeom prst="ellipse">
            <a:avLst/>
          </a:prstGeom>
          <a:noFill/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solidFill>
                <a:schemeClr val="tx1"/>
              </a:solidFill>
              <a:cs typeface="Calibri" panose="020F0502020204030204" pitchFamily="34" charset="0"/>
            </a:endParaRPr>
          </a:p>
        </p:txBody>
      </p:sp>
      <p:graphicFrame>
        <p:nvGraphicFramePr>
          <p:cNvPr id="36" name="Схема 35"/>
          <p:cNvGraphicFramePr/>
          <p:nvPr>
            <p:extLst>
              <p:ext uri="{D42A27DB-BD31-4B8C-83A1-F6EECF244321}">
                <p14:modId xmlns:p14="http://schemas.microsoft.com/office/powerpoint/2010/main" val="4170046734"/>
              </p:ext>
            </p:extLst>
          </p:nvPr>
        </p:nvGraphicFramePr>
        <p:xfrm>
          <a:off x="0" y="4000504"/>
          <a:ext cx="9501222" cy="25717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28" name="Схема 27"/>
          <p:cNvGraphicFramePr/>
          <p:nvPr>
            <p:extLst>
              <p:ext uri="{D42A27DB-BD31-4B8C-83A1-F6EECF244321}">
                <p14:modId xmlns:p14="http://schemas.microsoft.com/office/powerpoint/2010/main" val="3731591125"/>
              </p:ext>
            </p:extLst>
          </p:nvPr>
        </p:nvGraphicFramePr>
        <p:xfrm>
          <a:off x="142844" y="928670"/>
          <a:ext cx="8643998" cy="17082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3078" name="TextBox 31"/>
          <p:cNvSpPr txBox="1">
            <a:spLocks noChangeArrowheads="1"/>
          </p:cNvSpPr>
          <p:nvPr/>
        </p:nvSpPr>
        <p:spPr bwMode="auto">
          <a:xfrm>
            <a:off x="622499" y="2492896"/>
            <a:ext cx="6065507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b="1" dirty="0">
                <a:latin typeface="Calibri" pitchFamily="34" charset="0"/>
              </a:rPr>
              <a:t>10а</a:t>
            </a:r>
            <a:r>
              <a:rPr lang="ru-RU" dirty="0">
                <a:latin typeface="Calibri" pitchFamily="34" charset="0"/>
              </a:rPr>
              <a:t>, </a:t>
            </a:r>
            <a:r>
              <a:rPr lang="ru-RU" b="1" dirty="0">
                <a:latin typeface="Calibri" pitchFamily="34" charset="0"/>
              </a:rPr>
              <a:t>11б</a:t>
            </a:r>
            <a:r>
              <a:rPr lang="ru-RU" dirty="0">
                <a:latin typeface="Calibri" pitchFamily="34" charset="0"/>
              </a:rPr>
              <a:t> – технологический (инженерный);</a:t>
            </a:r>
          </a:p>
          <a:p>
            <a:pPr eaLnBrk="1" hangingPunct="1"/>
            <a:r>
              <a:rPr lang="ru-RU" b="1" dirty="0">
                <a:latin typeface="Calibri" pitchFamily="34" charset="0"/>
              </a:rPr>
              <a:t>10б</a:t>
            </a:r>
            <a:r>
              <a:rPr lang="ru-RU" dirty="0">
                <a:latin typeface="Calibri" pitchFamily="34" charset="0"/>
              </a:rPr>
              <a:t> – технологический (информационно-технологический);</a:t>
            </a:r>
          </a:p>
          <a:p>
            <a:pPr eaLnBrk="1" hangingPunct="1"/>
            <a:r>
              <a:rPr lang="ru-RU" b="1" dirty="0">
                <a:latin typeface="Calibri" pitchFamily="34" charset="0"/>
              </a:rPr>
              <a:t>10в</a:t>
            </a:r>
            <a:r>
              <a:rPr lang="ru-RU" dirty="0">
                <a:latin typeface="Calibri" pitchFamily="34" charset="0"/>
              </a:rPr>
              <a:t> – </a:t>
            </a:r>
            <a:r>
              <a:rPr lang="ru-RU" dirty="0" smtClean="0">
                <a:latin typeface="Calibri" pitchFamily="34" charset="0"/>
              </a:rPr>
              <a:t>естественнонаучный</a:t>
            </a:r>
          </a:p>
          <a:p>
            <a:pPr eaLnBrk="1" hangingPunct="1"/>
            <a:r>
              <a:rPr lang="ru-RU" b="1" dirty="0" smtClean="0">
                <a:latin typeface="Calibri" pitchFamily="34" charset="0"/>
              </a:rPr>
              <a:t>11а </a:t>
            </a:r>
            <a:r>
              <a:rPr lang="ru-RU" dirty="0" smtClean="0">
                <a:latin typeface="Calibri" pitchFamily="34" charset="0"/>
              </a:rPr>
              <a:t>– социально-экономический</a:t>
            </a:r>
            <a:endParaRPr lang="ru-RU" dirty="0">
              <a:latin typeface="Calibri" pitchFamily="34" charset="0"/>
            </a:endParaRPr>
          </a:p>
          <a:p>
            <a:pPr eaLnBrk="1" hangingPunct="1"/>
            <a:r>
              <a:rPr lang="ru-RU" b="1" dirty="0">
                <a:latin typeface="Calibri" pitchFamily="34" charset="0"/>
              </a:rPr>
              <a:t>Всего: </a:t>
            </a:r>
            <a:r>
              <a:rPr lang="ru-RU" b="1" dirty="0">
                <a:solidFill>
                  <a:srgbClr val="FF0000"/>
                </a:solidFill>
                <a:latin typeface="Calibri" pitchFamily="34" charset="0"/>
              </a:rPr>
              <a:t>118 учеников</a:t>
            </a:r>
          </a:p>
          <a:p>
            <a:pPr eaLnBrk="1" hangingPunct="1"/>
            <a:endParaRPr lang="ru-RU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3839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404664"/>
            <a:ext cx="7632848" cy="1296144"/>
          </a:xfrm>
        </p:spPr>
        <p:txBody>
          <a:bodyPr>
            <a:normAutofit/>
          </a:bodyPr>
          <a:lstStyle/>
          <a:p>
            <a:r>
              <a:rPr lang="ru-RU" dirty="0" smtClean="0"/>
              <a:t>Иванова Ирина Михайловна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67944" y="1484784"/>
            <a:ext cx="4608512" cy="4320480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  <a:p>
            <a:endParaRPr lang="ru-RU" dirty="0" smtClean="0"/>
          </a:p>
          <a:p>
            <a:pPr algn="r"/>
            <a:r>
              <a:rPr lang="ru-RU" sz="7200" b="1" i="1" dirty="0" smtClean="0">
                <a:solidFill>
                  <a:schemeClr val="tx1"/>
                </a:solidFill>
              </a:rPr>
              <a:t>Педагогика должна быть </a:t>
            </a:r>
          </a:p>
          <a:p>
            <a:pPr algn="r"/>
            <a:r>
              <a:rPr lang="ru-RU" sz="7200" b="1" i="1" dirty="0" smtClean="0">
                <a:solidFill>
                  <a:schemeClr val="tx1"/>
                </a:solidFill>
              </a:rPr>
              <a:t>философией или вообще не быть</a:t>
            </a:r>
          </a:p>
          <a:p>
            <a:pPr algn="r"/>
            <a:r>
              <a:rPr lang="ru-RU" sz="7200" b="1" i="1" dirty="0" smtClean="0">
                <a:solidFill>
                  <a:schemeClr val="tx1"/>
                </a:solidFill>
              </a:rPr>
              <a:t>                     М. </a:t>
            </a:r>
            <a:r>
              <a:rPr lang="ru-RU" sz="7200" b="1" i="1" dirty="0" err="1" smtClean="0">
                <a:solidFill>
                  <a:schemeClr val="tx1"/>
                </a:solidFill>
              </a:rPr>
              <a:t>Лангерфельд</a:t>
            </a:r>
            <a:endParaRPr lang="ru-RU" sz="7200" b="1" i="1" dirty="0" smtClean="0">
              <a:solidFill>
                <a:schemeClr val="tx1"/>
              </a:solidFill>
            </a:endParaRPr>
          </a:p>
          <a:p>
            <a:endParaRPr lang="ru-RU" sz="9600" b="1" dirty="0" smtClean="0">
              <a:solidFill>
                <a:schemeClr val="tx1"/>
              </a:solidFill>
            </a:endParaRPr>
          </a:p>
          <a:p>
            <a:endParaRPr lang="ru-RU" sz="9600" b="1" dirty="0">
              <a:solidFill>
                <a:schemeClr val="tx1"/>
              </a:solidFill>
            </a:endParaRPr>
          </a:p>
          <a:p>
            <a:r>
              <a:rPr lang="ru-RU" sz="9600" b="1" dirty="0" smtClean="0">
                <a:solidFill>
                  <a:schemeClr val="tx1"/>
                </a:solidFill>
              </a:rPr>
              <a:t>Заместитель директора по учебной работе, </a:t>
            </a:r>
          </a:p>
          <a:p>
            <a:r>
              <a:rPr lang="ru-RU" sz="9600" b="1" dirty="0" smtClean="0">
                <a:solidFill>
                  <a:schemeClr val="tx1"/>
                </a:solidFill>
              </a:rPr>
              <a:t>учитель физики высшей квалификационной категории</a:t>
            </a:r>
          </a:p>
          <a:p>
            <a:endParaRPr lang="ru-RU" sz="9600" b="1" dirty="0" smtClean="0">
              <a:solidFill>
                <a:schemeClr val="tx1"/>
              </a:solidFill>
            </a:endParaRPr>
          </a:p>
          <a:p>
            <a:r>
              <a:rPr lang="ru-RU" sz="9600" b="1" dirty="0">
                <a:solidFill>
                  <a:schemeClr val="tx1"/>
                </a:solidFill>
              </a:rPr>
              <a:t>Общий стаж </a:t>
            </a:r>
            <a:r>
              <a:rPr lang="ru-RU" sz="9600" b="1" dirty="0" smtClean="0">
                <a:solidFill>
                  <a:schemeClr val="tx1"/>
                </a:solidFill>
              </a:rPr>
              <a:t>- 40 лет </a:t>
            </a:r>
          </a:p>
          <a:p>
            <a:endParaRPr lang="ru-RU" sz="9600" u="sng" dirty="0" smtClean="0"/>
          </a:p>
          <a:p>
            <a:r>
              <a:rPr lang="ru-RU" sz="3500" dirty="0"/>
              <a:t> </a:t>
            </a:r>
          </a:p>
          <a:p>
            <a:endParaRPr lang="ru-RU" sz="3800" dirty="0"/>
          </a:p>
        </p:txBody>
      </p:sp>
      <p:pic>
        <p:nvPicPr>
          <p:cNvPr id="1026" name="Picture 2" descr="C:\Users\Admin\Desktop\грант Алгарыш\1305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59632" y="1916831"/>
            <a:ext cx="2628292" cy="3504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0754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03232" cy="1930226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Управление школой сегодня – это …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sz="44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sz="4400" b="1" dirty="0" smtClean="0">
                <a:solidFill>
                  <a:schemeClr val="accent2">
                    <a:lumMod val="50000"/>
                  </a:schemeClr>
                </a:solidFill>
              </a:rPr>
              <a:t>Чем </a:t>
            </a:r>
            <a:r>
              <a:rPr lang="ru-RU" sz="4400" b="1" dirty="0">
                <a:solidFill>
                  <a:schemeClr val="accent2">
                    <a:lumMod val="50000"/>
                  </a:schemeClr>
                </a:solidFill>
              </a:rPr>
              <a:t>управляет директор?</a:t>
            </a:r>
          </a:p>
          <a:p>
            <a:pPr marL="0" indent="0">
              <a:buNone/>
            </a:pPr>
            <a:r>
              <a:rPr lang="ru-RU" sz="4400" b="1" dirty="0">
                <a:solidFill>
                  <a:schemeClr val="accent2">
                    <a:lumMod val="50000"/>
                  </a:schemeClr>
                </a:solidFill>
              </a:rPr>
              <a:t>Чем должен управлять директор</a:t>
            </a:r>
            <a:r>
              <a:rPr lang="ru-RU" sz="4400" b="1" dirty="0" smtClean="0">
                <a:solidFill>
                  <a:schemeClr val="accent2">
                    <a:lumMod val="50000"/>
                  </a:schemeClr>
                </a:solidFill>
              </a:rPr>
              <a:t>?</a:t>
            </a:r>
          </a:p>
          <a:p>
            <a:pPr marL="0" indent="0">
              <a:buNone/>
            </a:pP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2150687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692696"/>
            <a:ext cx="7056784" cy="72008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Награды</a:t>
            </a:r>
            <a:br>
              <a:rPr lang="ru-RU" sz="3600" b="1" dirty="0" smtClean="0">
                <a:solidFill>
                  <a:srgbClr val="C00000"/>
                </a:solidFill>
              </a:rPr>
            </a:b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3648" y="1268760"/>
            <a:ext cx="7416824" cy="5400600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2024  </a:t>
            </a:r>
            <a:r>
              <a:rPr lang="ru-RU" sz="2800" b="1" dirty="0"/>
              <a:t>Грант «</a:t>
            </a:r>
            <a:r>
              <a:rPr lang="ru-RU" sz="2800" b="1" dirty="0" err="1"/>
              <a:t>Алгарыш</a:t>
            </a:r>
            <a:r>
              <a:rPr lang="ru-RU" sz="2800" b="1" dirty="0" smtClean="0"/>
              <a:t>»- « </a:t>
            </a:r>
            <a:r>
              <a:rPr lang="ru-RU" sz="2800" b="1" dirty="0"/>
              <a:t>Брестский государственный университет имени А.С. Пушкина», Республики </a:t>
            </a:r>
            <a:r>
              <a:rPr lang="ru-RU" sz="2800" b="1" dirty="0" smtClean="0"/>
              <a:t>Беларусь</a:t>
            </a:r>
            <a:r>
              <a:rPr lang="ru-RU" sz="2800" b="1" dirty="0"/>
              <a:t> </a:t>
            </a:r>
          </a:p>
          <a:p>
            <a:r>
              <a:rPr lang="ru-RU" sz="2800" b="1" dirty="0" smtClean="0"/>
              <a:t>2021   </a:t>
            </a:r>
            <a:r>
              <a:rPr lang="ru-RU" sz="2800" b="1" dirty="0"/>
              <a:t>Грамота Министерства образования и науки Республики Татарстан</a:t>
            </a:r>
          </a:p>
          <a:p>
            <a:r>
              <a:rPr lang="ru-RU" sz="2800" b="1" dirty="0" smtClean="0"/>
              <a:t>2016  </a:t>
            </a:r>
            <a:r>
              <a:rPr lang="ru-RU" sz="2800" b="1" dirty="0"/>
              <a:t>Нагрудный знак "За заслуги в образовании»  </a:t>
            </a:r>
          </a:p>
          <a:p>
            <a:r>
              <a:rPr lang="ru-RU" sz="2800" b="1" dirty="0"/>
              <a:t>2012 Грант «Наш лучший учитель»</a:t>
            </a:r>
          </a:p>
          <a:p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264481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683568" y="274638"/>
            <a:ext cx="8250120" cy="994122"/>
          </a:xfrm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К</a:t>
            </a:r>
            <a:r>
              <a:rPr lang="ru-RU" b="1" dirty="0" smtClean="0">
                <a:solidFill>
                  <a:srgbClr val="C00000"/>
                </a:solidFill>
              </a:rPr>
              <a:t>ураторство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1" name="Объект 1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Расписание (замены)</a:t>
            </a:r>
          </a:p>
          <a:p>
            <a:r>
              <a:rPr lang="ru-RU" b="1" dirty="0" smtClean="0"/>
              <a:t>Олимпиады</a:t>
            </a:r>
          </a:p>
          <a:p>
            <a:r>
              <a:rPr lang="ru-RU" b="1" dirty="0" smtClean="0"/>
              <a:t>Внеурочная деятельность</a:t>
            </a:r>
          </a:p>
          <a:p>
            <a:r>
              <a:rPr lang="ru-RU" b="1" dirty="0"/>
              <a:t>П</a:t>
            </a:r>
            <a:r>
              <a:rPr lang="ru-RU" b="1" dirty="0" smtClean="0"/>
              <a:t>латные услуги</a:t>
            </a:r>
          </a:p>
          <a:p>
            <a:r>
              <a:rPr lang="ru-RU" b="1" dirty="0" smtClean="0"/>
              <a:t>Физико-математическое направление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6893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21858519"/>
              </p:ext>
            </p:extLst>
          </p:nvPr>
        </p:nvGraphicFramePr>
        <p:xfrm>
          <a:off x="-264" y="0"/>
          <a:ext cx="9144264" cy="68574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8" name="Презентация" r:id="rId4" imgW="4570530" imgH="3427618" progId="PowerPoint.Show.12">
                  <p:embed/>
                </p:oleObj>
              </mc:Choice>
              <mc:Fallback>
                <p:oleObj name="Презентация" r:id="rId4" imgW="4570530" imgH="3427618" progId="PowerPoint.Show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264" y="0"/>
                        <a:ext cx="9144264" cy="685740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29182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3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92141158"/>
              </p:ext>
            </p:extLst>
          </p:nvPr>
        </p:nvGraphicFramePr>
        <p:xfrm>
          <a:off x="0" y="0"/>
          <a:ext cx="9144264" cy="68574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" name="Презентация" r:id="rId4" imgW="4570530" imgH="3427618" progId="PowerPoint.Show.12">
                  <p:embed/>
                </p:oleObj>
              </mc:Choice>
              <mc:Fallback>
                <p:oleObj name="Презентация" r:id="rId4" imgW="4570530" imgH="3427618" progId="PowerPoint.Show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9144264" cy="685740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5718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326035497929271805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26" y="-11422"/>
            <a:ext cx="5000627" cy="6858000"/>
          </a:xfrm>
          <a:prstGeom prst="chord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14480" y="285728"/>
            <a:ext cx="621676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latin typeface="Yu Gothic UI Light" pitchFamily="34" charset="-128"/>
                <a:ea typeface="Yu Gothic UI Light" pitchFamily="34" charset="-128"/>
              </a:rPr>
              <a:t>Иван Алексеевич Ильин </a:t>
            </a:r>
            <a:endParaRPr lang="ru-RU" sz="4400" b="1" dirty="0">
              <a:latin typeface="Yu Gothic UI Light" pitchFamily="34" charset="-128"/>
              <a:ea typeface="Yu Gothic UI Light" pitchFamily="34" charset="-12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00496" y="1071546"/>
            <a:ext cx="4724370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Yu Gothic UI Light" pitchFamily="34" charset="-128"/>
                <a:ea typeface="Yu Gothic UI Light" pitchFamily="34" charset="-128"/>
              </a:rPr>
              <a:t>Педагог дополнительного образования </a:t>
            </a:r>
            <a:br>
              <a:rPr lang="ru-RU" b="1" dirty="0" smtClean="0">
                <a:latin typeface="Yu Gothic UI Light" pitchFamily="34" charset="-128"/>
                <a:ea typeface="Yu Gothic UI Light" pitchFamily="34" charset="-128"/>
              </a:rPr>
            </a:br>
            <a:r>
              <a:rPr lang="ru-RU" b="1" dirty="0" smtClean="0">
                <a:latin typeface="Yu Gothic UI Light" pitchFamily="34" charset="-128"/>
                <a:ea typeface="Yu Gothic UI Light" pitchFamily="34" charset="-128"/>
              </a:rPr>
              <a:t>Учитель физической культуры </a:t>
            </a:r>
            <a:br>
              <a:rPr lang="ru-RU" b="1" dirty="0" smtClean="0">
                <a:latin typeface="Yu Gothic UI Light" pitchFamily="34" charset="-128"/>
                <a:ea typeface="Yu Gothic UI Light" pitchFamily="34" charset="-128"/>
              </a:rPr>
            </a:br>
            <a:r>
              <a:rPr lang="ru-RU" b="1" dirty="0" smtClean="0">
                <a:latin typeface="Yu Gothic UI Light" pitchFamily="34" charset="-128"/>
                <a:ea typeface="Yu Gothic UI Light" pitchFamily="34" charset="-128"/>
              </a:rPr>
              <a:t>Преподаватель-организатор </a:t>
            </a:r>
            <a:r>
              <a:rPr lang="ru-RU" b="1" dirty="0" err="1" smtClean="0">
                <a:latin typeface="Yu Gothic UI Light" pitchFamily="34" charset="-128"/>
                <a:ea typeface="Yu Gothic UI Light" pitchFamily="34" charset="-128"/>
              </a:rPr>
              <a:t>ОБиЗР</a:t>
            </a:r>
            <a:r>
              <a:rPr lang="ru-RU" b="1" dirty="0" smtClean="0">
                <a:latin typeface="Yu Gothic UI Light" pitchFamily="34" charset="-128"/>
                <a:ea typeface="Yu Gothic UI Light" pitchFamily="34" charset="-128"/>
              </a:rPr>
              <a:t> </a:t>
            </a:r>
            <a:br>
              <a:rPr lang="ru-RU" b="1" dirty="0" smtClean="0">
                <a:latin typeface="Yu Gothic UI Light" pitchFamily="34" charset="-128"/>
                <a:ea typeface="Yu Gothic UI Light" pitchFamily="34" charset="-128"/>
              </a:rPr>
            </a:br>
            <a:r>
              <a:rPr lang="ru-RU" b="1" dirty="0" smtClean="0">
                <a:latin typeface="Yu Gothic UI Light" pitchFamily="34" charset="-128"/>
                <a:ea typeface="Yu Gothic UI Light" pitchFamily="34" charset="-128"/>
              </a:rPr>
              <a:t>Заместитель директора по безопасности </a:t>
            </a:r>
            <a:br>
              <a:rPr lang="ru-RU" b="1" dirty="0" smtClean="0">
                <a:latin typeface="Yu Gothic UI Light" pitchFamily="34" charset="-128"/>
                <a:ea typeface="Yu Gothic UI Light" pitchFamily="34" charset="-128"/>
              </a:rPr>
            </a:br>
            <a:r>
              <a:rPr lang="ru-RU" b="1" dirty="0" smtClean="0">
                <a:latin typeface="Yu Gothic UI Light" pitchFamily="34" charset="-128"/>
                <a:ea typeface="Yu Gothic UI Light" pitchFamily="34" charset="-128"/>
              </a:rPr>
              <a:t>Куратор юнармейского отряда</a:t>
            </a:r>
          </a:p>
          <a:p>
            <a:r>
              <a:rPr lang="ru-RU" b="1" dirty="0" smtClean="0">
                <a:latin typeface="Yu Gothic UI Light" pitchFamily="34" charset="-128"/>
                <a:ea typeface="Yu Gothic UI Light" pitchFamily="34" charset="-128"/>
              </a:rPr>
              <a:t>Тренер-преподаватель по парусному спорту</a:t>
            </a:r>
            <a:endParaRPr lang="ru-RU" b="1" dirty="0">
              <a:latin typeface="Yu Gothic UI Light" pitchFamily="34" charset="-128"/>
              <a:ea typeface="Yu Gothic UI Light" pitchFamily="34" charset="-128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357686" y="3320007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b="1" dirty="0" smtClean="0">
                <a:latin typeface="Yu Gothic UI Light" pitchFamily="34" charset="-128"/>
                <a:ea typeface="Yu Gothic UI Light" pitchFamily="34" charset="-128"/>
              </a:rPr>
              <a:t>Благодарственное письмо главы </a:t>
            </a:r>
            <a:r>
              <a:rPr lang="ru-RU" sz="1600" b="1" dirty="0" err="1" smtClean="0">
                <a:latin typeface="Yu Gothic UI Light" pitchFamily="34" charset="-128"/>
                <a:ea typeface="Yu Gothic UI Light" pitchFamily="34" charset="-128"/>
              </a:rPr>
              <a:t>Зеленодольского</a:t>
            </a:r>
            <a:r>
              <a:rPr lang="ru-RU" sz="1600" b="1" dirty="0" smtClean="0">
                <a:latin typeface="Yu Gothic UI Light" pitchFamily="34" charset="-128"/>
                <a:ea typeface="Yu Gothic UI Light" pitchFamily="34" charset="-128"/>
              </a:rPr>
              <a:t> муниципального района Республики Татарстан М.П. Афанасьева (2025 г.)</a:t>
            </a:r>
          </a:p>
          <a:p>
            <a:r>
              <a:rPr lang="ru-RU" sz="1600" b="1" dirty="0" smtClean="0">
                <a:latin typeface="Yu Gothic UI Light" pitchFamily="34" charset="-128"/>
                <a:ea typeface="Yu Gothic UI Light" pitchFamily="34" charset="-128"/>
              </a:rPr>
              <a:t>Победитель ежегодной молодёжной премии главы ЗМР «Общественник года» (2023 г.)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000496" y="2962817"/>
            <a:ext cx="25010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Yu Gothic UI Light" pitchFamily="34" charset="-128"/>
                <a:ea typeface="Yu Gothic UI Light" pitchFamily="34" charset="-128"/>
              </a:rPr>
              <a:t>Награды и достижения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72000" y="5143512"/>
            <a:ext cx="48577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Yu Gothic UI Light" pitchFamily="34" charset="-128"/>
                <a:ea typeface="Yu Gothic UI Light" pitchFamily="34" charset="-128"/>
              </a:rPr>
              <a:t>Участие в соревнованиях Первенства ЗМР по спортивному туризму дистанции «Водные»</a:t>
            </a:r>
          </a:p>
          <a:p>
            <a:r>
              <a:rPr lang="ru-RU" sz="1600" b="1" dirty="0" smtClean="0">
                <a:latin typeface="Yu Gothic UI Light" pitchFamily="34" charset="-128"/>
                <a:ea typeface="Yu Gothic UI Light" pitchFamily="34" charset="-128"/>
              </a:rPr>
              <a:t>Активное участие в социально-значимых мероприятиях ВВПОД «</a:t>
            </a:r>
            <a:r>
              <a:rPr lang="ru-RU" sz="1600" b="1" dirty="0" err="1" smtClean="0">
                <a:latin typeface="Yu Gothic UI Light" pitchFamily="34" charset="-128"/>
                <a:ea typeface="Yu Gothic UI Light" pitchFamily="34" charset="-128"/>
              </a:rPr>
              <a:t>Юнармия</a:t>
            </a:r>
            <a:r>
              <a:rPr lang="ru-RU" sz="1600" b="1" dirty="0" smtClean="0">
                <a:latin typeface="Yu Gothic UI Light" pitchFamily="34" charset="-128"/>
                <a:ea typeface="Yu Gothic UI Light" pitchFamily="34" charset="-128"/>
              </a:rPr>
              <a:t>» </a:t>
            </a:r>
          </a:p>
          <a:p>
            <a:r>
              <a:rPr lang="ru-RU" sz="1600" b="1" dirty="0" smtClean="0">
                <a:latin typeface="Yu Gothic UI Light" pitchFamily="34" charset="-128"/>
                <a:ea typeface="Yu Gothic UI Light" pitchFamily="34" charset="-128"/>
              </a:rPr>
              <a:t>Призеры муниципальных соревнований и </a:t>
            </a:r>
          </a:p>
          <a:p>
            <a:r>
              <a:rPr lang="ru-RU" sz="1600" b="1" dirty="0" smtClean="0">
                <a:latin typeface="Yu Gothic UI Light" pitchFamily="34" charset="-128"/>
                <a:ea typeface="Yu Gothic UI Light" pitchFamily="34" charset="-128"/>
              </a:rPr>
              <a:t>конкурсов</a:t>
            </a:r>
            <a:endParaRPr lang="ru-RU" sz="1600" b="1" dirty="0">
              <a:latin typeface="Yu Gothic UI Light" pitchFamily="34" charset="-128"/>
              <a:ea typeface="Yu Gothic UI Light" pitchFamily="34" charset="-128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072066" y="4786322"/>
            <a:ext cx="22749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Yu Gothic UI Light" pitchFamily="34" charset="-128"/>
                <a:ea typeface="Yu Gothic UI Light" pitchFamily="34" charset="-128"/>
              </a:rPr>
              <a:t>Результаты учащихся</a:t>
            </a:r>
            <a:endParaRPr 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4882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 descr="Серая жидкая фоновая рам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9688" y="45736"/>
            <a:ext cx="9333656" cy="6784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396552" y="312738"/>
            <a:ext cx="6264696" cy="1470025"/>
          </a:xfrm>
          <a:ln>
            <a:noFill/>
          </a:ln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accent4">
                    <a:lumMod val="50000"/>
                  </a:schemeClr>
                </a:solidFill>
                <a:latin typeface="Century" pitchFamily="18" charset="0"/>
              </a:rPr>
              <a:t>МЕЛЬНИКОВА ОЛЬГА АЛЕКСАНДРОВНА</a:t>
            </a:r>
            <a:endParaRPr lang="ru-RU" sz="3200" b="1" dirty="0">
              <a:solidFill>
                <a:schemeClr val="accent4">
                  <a:lumMod val="50000"/>
                </a:schemeClr>
              </a:solidFill>
              <a:latin typeface="Century" pitchFamily="18" charset="0"/>
            </a:endParaRPr>
          </a:p>
        </p:txBody>
      </p:sp>
      <p:sp>
        <p:nvSpPr>
          <p:cNvPr id="4" name="AutoShape 2" descr="blob:https://web.telegram.org/3c7dab5b-1311-4a5a-8239-78fbcc53f8c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telegram.org/3c7dab5b-1311-4a5a-8239-78fbcc53f8c5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13" descr="blob:https://web.telegram.org/28ef00ec-43dd-44e7-97c4-76a9b1f31d2f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800"/>
                    </a14:imgEffect>
                    <a14:imgEffect>
                      <a14:saturation sat="9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52120" y="80056"/>
            <a:ext cx="3491880" cy="480086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1311" y="1997994"/>
            <a:ext cx="8771169" cy="4455341"/>
          </a:xfrm>
          <a:ln>
            <a:noFill/>
          </a:ln>
        </p:spPr>
        <p:txBody>
          <a:bodyPr>
            <a:normAutofit fontScale="55000" lnSpcReduction="20000"/>
          </a:bodyPr>
          <a:lstStyle/>
          <a:p>
            <a:pPr algn="l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Заместитель директора по УВР</a:t>
            </a:r>
          </a:p>
          <a:p>
            <a:pPr algn="l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Учитель физики и математики высшей </a:t>
            </a:r>
          </a:p>
          <a:p>
            <a:pPr algn="l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квалификационной категории</a:t>
            </a:r>
          </a:p>
          <a:p>
            <a:pPr algn="l"/>
            <a:endParaRPr 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b="1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2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Награды:</a:t>
            </a:r>
            <a:r>
              <a:rPr lang="ru-RU" sz="26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Почётный работник общего </a:t>
            </a:r>
          </a:p>
          <a:p>
            <a:pPr algn="l"/>
            <a:r>
              <a:rPr lang="ru-RU" sz="26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образования Российской Федерации; </a:t>
            </a:r>
          </a:p>
          <a:p>
            <a:pPr algn="l"/>
            <a:r>
              <a:rPr lang="ru-RU" sz="26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Грамота Государственного Совета УР; </a:t>
            </a:r>
          </a:p>
          <a:p>
            <a:pPr algn="l"/>
            <a:r>
              <a:rPr lang="ru-RU" sz="26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Благодарность Главы Республики Удмуртия;</a:t>
            </a:r>
          </a:p>
          <a:p>
            <a:pPr algn="l"/>
            <a:r>
              <a:rPr lang="ru-RU" sz="26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Победитель в номинации «Сердце, отданное детям» </a:t>
            </a:r>
          </a:p>
          <a:p>
            <a:pPr algn="l"/>
            <a:r>
              <a:rPr lang="ru-RU" sz="26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ассоциации школ содружества Россия-Белоруссия.</a:t>
            </a:r>
          </a:p>
          <a:p>
            <a:pPr algn="l"/>
            <a:endParaRPr lang="ru-RU" sz="2600" b="1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2600" b="1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2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Направление деятельности: 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ru-RU" sz="26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методическая работа Лицея; 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ru-RU" sz="26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Школа «Молодой учитель»;  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ru-RU" sz="26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курирование 5-х классов.</a:t>
            </a:r>
          </a:p>
          <a:p>
            <a:pPr algn="l"/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9977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11" descr="Серая жидкая фоновая рам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213790" cy="6525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5168320"/>
              </p:ext>
            </p:extLst>
          </p:nvPr>
        </p:nvGraphicFramePr>
        <p:xfrm>
          <a:off x="0" y="1052736"/>
          <a:ext cx="9213792" cy="2952327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475656"/>
                <a:gridCol w="1595608"/>
                <a:gridCol w="1535632"/>
                <a:gridCol w="1535632"/>
                <a:gridCol w="1535632"/>
                <a:gridCol w="1535632"/>
              </a:tblGrid>
              <a:tr h="825424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Century" pitchFamily="18" charset="0"/>
                        </a:rPr>
                        <a:t>5А</a:t>
                      </a:r>
                    </a:p>
                    <a:p>
                      <a:pPr algn="ctr"/>
                      <a:r>
                        <a:rPr lang="ru-RU" sz="900" dirty="0" smtClean="0">
                          <a:latin typeface="Century" pitchFamily="18" charset="0"/>
                        </a:rPr>
                        <a:t>ПУШКИНСКИЙ</a:t>
                      </a:r>
                      <a:endParaRPr lang="ru-RU" sz="900" dirty="0">
                        <a:latin typeface="Century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Century" pitchFamily="18" charset="0"/>
                        </a:rPr>
                        <a:t>5П</a:t>
                      </a:r>
                    </a:p>
                    <a:p>
                      <a:pPr algn="ctr"/>
                      <a:r>
                        <a:rPr lang="ru-RU" sz="900" dirty="0" smtClean="0">
                          <a:latin typeface="Century" pitchFamily="18" charset="0"/>
                        </a:rPr>
                        <a:t>ПОЛИЛИНГВАЛЬНЫЙ</a:t>
                      </a:r>
                      <a:endParaRPr lang="ru-RU" sz="900" dirty="0">
                        <a:latin typeface="Century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Century" pitchFamily="18" charset="0"/>
                        </a:rPr>
                        <a:t>5Г</a:t>
                      </a:r>
                    </a:p>
                    <a:p>
                      <a:pPr algn="ctr"/>
                      <a:r>
                        <a:rPr lang="ru-RU" sz="900" dirty="0" smtClean="0">
                          <a:latin typeface="Century" pitchFamily="18" charset="0"/>
                        </a:rPr>
                        <a:t>ГОРЧАКОВСКИЙ</a:t>
                      </a:r>
                      <a:endParaRPr lang="ru-RU" sz="900" dirty="0">
                        <a:latin typeface="Century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Century" pitchFamily="18" charset="0"/>
                        </a:rPr>
                        <a:t>5К</a:t>
                      </a:r>
                    </a:p>
                    <a:p>
                      <a:pPr algn="ctr"/>
                      <a:r>
                        <a:rPr lang="ru-RU" sz="900" dirty="0" smtClean="0">
                          <a:latin typeface="Century" pitchFamily="18" charset="0"/>
                        </a:rPr>
                        <a:t>ИНФОРМАЦИОННО-НАУЧНЫЙ</a:t>
                      </a:r>
                      <a:endParaRPr lang="ru-RU" sz="900" dirty="0">
                        <a:latin typeface="Century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Century" pitchFamily="18" charset="0"/>
                        </a:rPr>
                        <a:t>5М</a:t>
                      </a:r>
                    </a:p>
                    <a:p>
                      <a:pPr algn="ctr"/>
                      <a:r>
                        <a:rPr lang="ru-RU" sz="900" dirty="0" smtClean="0">
                          <a:latin typeface="Century" pitchFamily="18" charset="0"/>
                        </a:rPr>
                        <a:t>МАТЕМАТИЧЕСКИЙ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Century" pitchFamily="18" charset="0"/>
                        </a:rPr>
                        <a:t>5Н</a:t>
                      </a:r>
                    </a:p>
                    <a:p>
                      <a:pPr algn="ctr"/>
                      <a:r>
                        <a:rPr lang="ru-RU" sz="900" dirty="0" smtClean="0">
                          <a:latin typeface="Century" pitchFamily="18" charset="0"/>
                        </a:rPr>
                        <a:t>ЕСТЕСТВЕННО-НАУЧНЫЙ</a:t>
                      </a:r>
                    </a:p>
                    <a:p>
                      <a:pPr algn="ctr"/>
                      <a:endParaRPr lang="ru-RU" sz="1100" dirty="0">
                        <a:latin typeface="Century" pitchFamily="18" charset="0"/>
                      </a:endParaRPr>
                    </a:p>
                  </a:txBody>
                  <a:tcPr/>
                </a:tc>
              </a:tr>
              <a:tr h="2126903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ru-RU" sz="1400" dirty="0" smtClean="0">
                          <a:latin typeface="Century" pitchFamily="18" charset="0"/>
                        </a:rPr>
                        <a:t>МХК</a:t>
                      </a:r>
                    </a:p>
                    <a:p>
                      <a:pPr marL="0" indent="0">
                        <a:buNone/>
                      </a:pPr>
                      <a:r>
                        <a:rPr lang="ru-RU" sz="1400" dirty="0" smtClean="0">
                          <a:latin typeface="Century" pitchFamily="18" charset="0"/>
                        </a:rPr>
                        <a:t>Риторика</a:t>
                      </a:r>
                    </a:p>
                    <a:p>
                      <a:pPr marL="0" indent="0">
                        <a:buNone/>
                      </a:pPr>
                      <a:r>
                        <a:rPr lang="ru-RU" sz="1400" dirty="0" smtClean="0">
                          <a:latin typeface="Century" pitchFamily="18" charset="0"/>
                        </a:rPr>
                        <a:t>Литература</a:t>
                      </a:r>
                      <a:r>
                        <a:rPr lang="ru-RU" sz="1400" baseline="0" dirty="0" smtClean="0">
                          <a:latin typeface="Century" pitchFamily="18" charset="0"/>
                        </a:rPr>
                        <a:t> (театр)</a:t>
                      </a:r>
                      <a:endParaRPr lang="ru-RU" sz="1400" dirty="0">
                        <a:latin typeface="Century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ru-RU" sz="1400" dirty="0" smtClean="0">
                          <a:latin typeface="Century" pitchFamily="18" charset="0"/>
                        </a:rPr>
                        <a:t>Доп.</a:t>
                      </a:r>
                      <a:r>
                        <a:rPr lang="ru-RU" sz="1400" baseline="0" dirty="0" smtClean="0">
                          <a:latin typeface="Century" pitchFamily="18" charset="0"/>
                        </a:rPr>
                        <a:t> англ. язык</a:t>
                      </a:r>
                    </a:p>
                    <a:p>
                      <a:pPr marL="0" indent="0">
                        <a:buNone/>
                      </a:pPr>
                      <a:r>
                        <a:rPr lang="ru-RU" sz="1400" baseline="0" dirty="0" smtClean="0">
                          <a:latin typeface="Century" pitchFamily="18" charset="0"/>
                        </a:rPr>
                        <a:t>Родной татарский язык</a:t>
                      </a:r>
                    </a:p>
                    <a:p>
                      <a:pPr marL="0" indent="0">
                        <a:buNone/>
                      </a:pPr>
                      <a:r>
                        <a:rPr lang="ru-RU" sz="1400" baseline="0" dirty="0" smtClean="0">
                          <a:latin typeface="Century" pitchFamily="18" charset="0"/>
                        </a:rPr>
                        <a:t>Татарский театр</a:t>
                      </a:r>
                      <a:endParaRPr lang="ru-RU" sz="1400" dirty="0">
                        <a:latin typeface="Century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ru-RU" sz="1400" dirty="0" smtClean="0">
                          <a:latin typeface="Century" pitchFamily="18" charset="0"/>
                        </a:rPr>
                        <a:t>Финансовая</a:t>
                      </a:r>
                    </a:p>
                    <a:p>
                      <a:pPr marL="0" indent="0">
                        <a:buNone/>
                      </a:pPr>
                      <a:r>
                        <a:rPr lang="ru-RU" sz="1400" baseline="0" dirty="0" smtClean="0">
                          <a:latin typeface="Century" pitchFamily="18" charset="0"/>
                        </a:rPr>
                        <a:t>грамотность</a:t>
                      </a:r>
                    </a:p>
                    <a:p>
                      <a:pPr marL="0" indent="0">
                        <a:buNone/>
                      </a:pPr>
                      <a:r>
                        <a:rPr lang="ru-RU" sz="1400" baseline="0" dirty="0" smtClean="0">
                          <a:latin typeface="Century" pitchFamily="18" charset="0"/>
                        </a:rPr>
                        <a:t>История в лицах</a:t>
                      </a:r>
                    </a:p>
                    <a:p>
                      <a:pPr marL="0" indent="0">
                        <a:buNone/>
                      </a:pPr>
                      <a:r>
                        <a:rPr lang="ru-RU" sz="1400" baseline="0" dirty="0" smtClean="0">
                          <a:latin typeface="Century" pitchFamily="18" charset="0"/>
                        </a:rPr>
                        <a:t>Математика</a:t>
                      </a:r>
                      <a:endParaRPr lang="ru-RU" sz="1400" dirty="0">
                        <a:latin typeface="Century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ru-RU" sz="1400" dirty="0" smtClean="0">
                          <a:latin typeface="Century" pitchFamily="18" charset="0"/>
                        </a:rPr>
                        <a:t>Информатика</a:t>
                      </a:r>
                    </a:p>
                    <a:p>
                      <a:pPr marL="0" indent="0">
                        <a:buNone/>
                      </a:pPr>
                      <a:r>
                        <a:rPr lang="ru-RU" sz="1400" dirty="0" smtClean="0">
                          <a:latin typeface="Century" pitchFamily="18" charset="0"/>
                        </a:rPr>
                        <a:t>Естествознание</a:t>
                      </a:r>
                    </a:p>
                    <a:p>
                      <a:pPr marL="0" indent="0">
                        <a:buNone/>
                      </a:pPr>
                      <a:r>
                        <a:rPr lang="ru-RU" sz="1400" dirty="0" smtClean="0">
                          <a:latin typeface="Century" pitchFamily="18" charset="0"/>
                        </a:rPr>
                        <a:t>Уроки проектной деятельности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ru-RU" sz="1400" dirty="0" smtClean="0">
                          <a:latin typeface="Century" pitchFamily="18" charset="0"/>
                        </a:rPr>
                        <a:t>Естествознание</a:t>
                      </a:r>
                    </a:p>
                    <a:p>
                      <a:pPr marL="0" indent="0">
                        <a:buNone/>
                      </a:pPr>
                      <a:r>
                        <a:rPr lang="ru-RU" sz="1400" dirty="0" smtClean="0">
                          <a:latin typeface="Century" pitchFamily="18" charset="0"/>
                        </a:rPr>
                        <a:t>Информатика </a:t>
                      </a:r>
                    </a:p>
                    <a:p>
                      <a:pPr marL="0" indent="0">
                        <a:buNone/>
                      </a:pPr>
                      <a:r>
                        <a:rPr lang="ru-RU" sz="1400" dirty="0" smtClean="0">
                          <a:latin typeface="Century" pitchFamily="18" charset="0"/>
                        </a:rPr>
                        <a:t>Математика</a:t>
                      </a:r>
                      <a:endParaRPr lang="ru-RU" sz="1400" dirty="0">
                        <a:latin typeface="Century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ru-RU" sz="1400" dirty="0" smtClean="0">
                          <a:latin typeface="Century" pitchFamily="18" charset="0"/>
                        </a:rPr>
                        <a:t>Естествознание</a:t>
                      </a:r>
                    </a:p>
                    <a:p>
                      <a:pPr marL="0" indent="0">
                        <a:buNone/>
                      </a:pPr>
                      <a:r>
                        <a:rPr lang="ru-RU" sz="1400" dirty="0" smtClean="0">
                          <a:latin typeface="Century" pitchFamily="18" charset="0"/>
                        </a:rPr>
                        <a:t>Биология</a:t>
                      </a:r>
                    </a:p>
                    <a:p>
                      <a:pPr marL="0" indent="0">
                        <a:buNone/>
                      </a:pPr>
                      <a:r>
                        <a:rPr lang="ru-RU" sz="1400" dirty="0" smtClean="0">
                          <a:latin typeface="Century" pitchFamily="18" charset="0"/>
                        </a:rPr>
                        <a:t>Математика</a:t>
                      </a:r>
                      <a:endParaRPr lang="ru-RU" sz="1400" dirty="0">
                        <a:latin typeface="Century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994630" y="241630"/>
            <a:ext cx="663995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Century" pitchFamily="18" charset="0"/>
              </a:rPr>
              <a:t>МЯГКОЕ    </a:t>
            </a: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Century" pitchFamily="18" charset="0"/>
              </a:rPr>
              <a:t>ПРОФИЛИРОВАНИЕ 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Century" pitchFamily="18" charset="0"/>
              </a:rPr>
              <a:t> 5-Х   КЛАССОВ</a:t>
            </a:r>
          </a:p>
          <a:p>
            <a:pPr algn="ct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Century" pitchFamily="18" charset="0"/>
              </a:rPr>
              <a:t>2024-2025   УЧЕБНЫЙ   ГОД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Century" pitchFamily="18" charset="0"/>
            </a:endParaRPr>
          </a:p>
        </p:txBody>
      </p:sp>
      <p:sp>
        <p:nvSpPr>
          <p:cNvPr id="4" name="AutoShape 2" descr="blob:https://web.telegram.org/54f746d7-754f-40b2-8d90-584f035f1079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" y="4005064"/>
            <a:ext cx="4606894" cy="28529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8" name="AutoShape 5" descr="blob:https://web.telegram.org/1283aeb5-c9a3-4456-ac7e-89464d817de8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21742" y="4005064"/>
            <a:ext cx="4522257" cy="28529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298952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1" descr="Серая жидкая фоновая рам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13790" cy="6903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6" name="Picture 38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408204" y="4545969"/>
            <a:ext cx="3171018" cy="2357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83" name="Picture 35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863122" y="4495735"/>
            <a:ext cx="3437070" cy="2407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80" name="Picture 32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354199" y="2045509"/>
            <a:ext cx="3114346" cy="23916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74" name="Picture 26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4529669"/>
            <a:ext cx="2797693" cy="23740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70" name="Picture 22"/>
          <p:cNvPicPr>
            <a:picLocks noChangeAspect="1" noChangeArrowheads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64008" y="-112411"/>
            <a:ext cx="2878787" cy="21096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863122" y="-59198"/>
            <a:ext cx="3448493" cy="2048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7" name="Picture 19"/>
          <p:cNvPicPr>
            <a:picLocks noChangeAspect="1" noChangeArrowheads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743686" y="1985006"/>
            <a:ext cx="3556505" cy="25358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3" name="Picture 15"/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25313" y="1968630"/>
            <a:ext cx="2869000" cy="2468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2743687" y="-333105"/>
            <a:ext cx="108012" cy="77231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300192" y="-321682"/>
            <a:ext cx="108012" cy="77231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 rot="5400000">
            <a:off x="4437271" y="-3121519"/>
            <a:ext cx="103599" cy="101803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 rot="5400000">
            <a:off x="4501089" y="-601239"/>
            <a:ext cx="103599" cy="101803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AutoShape 2" descr="blob:https://web.telegram.org/66fb00eb-6dce-4bcf-8f0e-304bcbc81979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AutoShape 4" descr="blob:https://web.telegram.org/66fb00eb-6dce-4bcf-8f0e-304bcbc81979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AutoShape 9" descr="blob:https://web.telegram.org/8b631ba0-ca66-4c34-bae0-d993f903bcee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AutoShape 11" descr="blob:https://web.telegram.org/8b631ba0-ca66-4c34-bae0-d993f903bcee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" name="AutoShape 14" descr="blob:https://web.telegram.org/33818708-5898-42c2-b80d-ab98f51c4b55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" name="AutoShape 17" descr="blob:https://web.telegram.org/9292ad18-53a9-4963-be36-99db0520bdbc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" name="AutoShape 21" descr="blob:https://web.telegram.org/ac8cc8a8-70fa-451a-b040-9588cadbc087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" name="AutoShape 25" descr="blob:https://web.telegram.org/cc4c61c7-a48d-4990-bfd4-efc8fb6402bd"/>
          <p:cNvSpPr>
            <a:spLocks noChangeAspect="1" noChangeArrowheads="1"/>
          </p:cNvSpPr>
          <p:nvPr/>
        </p:nvSpPr>
        <p:spPr bwMode="auto">
          <a:xfrm>
            <a:off x="1222375" y="922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" name="AutoShape 28" descr="blob:https://web.telegram.org/cbc0a654-f013-4ced-bb83-1fdf5f0d7667"/>
          <p:cNvSpPr>
            <a:spLocks noChangeAspect="1" noChangeArrowheads="1"/>
          </p:cNvSpPr>
          <p:nvPr/>
        </p:nvSpPr>
        <p:spPr bwMode="auto">
          <a:xfrm>
            <a:off x="1374775" y="1074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77" name="Picture 29"/>
          <p:cNvPicPr>
            <a:picLocks noChangeAspect="1" noChangeArrowheads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408204" y="-102903"/>
            <a:ext cx="2805585" cy="2019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AutoShape 31" descr="blob:https://web.telegram.org/6b287deb-842d-4497-9197-5cec0b63d0a5"/>
          <p:cNvSpPr>
            <a:spLocks noChangeAspect="1" noChangeArrowheads="1"/>
          </p:cNvSpPr>
          <p:nvPr/>
        </p:nvSpPr>
        <p:spPr bwMode="auto">
          <a:xfrm>
            <a:off x="1527175" y="1227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AutoShape 34" descr="blob:https://web.telegram.org/69970a92-4bc9-4399-b0a6-98d0e0b53546"/>
          <p:cNvSpPr>
            <a:spLocks noChangeAspect="1" noChangeArrowheads="1"/>
          </p:cNvSpPr>
          <p:nvPr/>
        </p:nvSpPr>
        <p:spPr bwMode="auto">
          <a:xfrm>
            <a:off x="1679575" y="1379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AutoShape 37" descr="blob:https://web.telegram.org/8fc60ad8-f27e-4aec-b182-0a79207975ad"/>
          <p:cNvSpPr>
            <a:spLocks noChangeAspect="1" noChangeArrowheads="1"/>
          </p:cNvSpPr>
          <p:nvPr/>
        </p:nvSpPr>
        <p:spPr bwMode="auto">
          <a:xfrm>
            <a:off x="1831975" y="1531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1152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 descr="Серая жидкая фоновая рамка"/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496" y="92577"/>
            <a:ext cx="9333656" cy="6784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396552" y="312738"/>
            <a:ext cx="6264696" cy="1470025"/>
          </a:xfrm>
          <a:ln>
            <a:noFill/>
          </a:ln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Century" pitchFamily="18" charset="0"/>
              </a:rPr>
              <a:t>ТРОФИМЕНКО ЮЛИЯ АЛЕКСАНДРОВНА</a:t>
            </a:r>
            <a:endParaRPr lang="ru-RU" sz="3200" b="1" dirty="0">
              <a:solidFill>
                <a:srgbClr val="C00000"/>
              </a:solidFill>
              <a:latin typeface="Century" pitchFamily="18" charset="0"/>
            </a:endParaRPr>
          </a:p>
        </p:txBody>
      </p:sp>
      <p:sp>
        <p:nvSpPr>
          <p:cNvPr id="4" name="AutoShape 2" descr="blob:https://web.telegram.org/3c7dab5b-1311-4a5a-8239-78fbcc53f8c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telegram.org/3c7dab5b-1311-4a5a-8239-78fbcc53f8c5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13" descr="blob:https://web.telegram.org/28ef00ec-43dd-44e7-97c4-76a9b1f31d2f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5575" y="1700808"/>
            <a:ext cx="8771169" cy="5112568"/>
          </a:xfrm>
          <a:ln>
            <a:noFill/>
          </a:ln>
        </p:spPr>
        <p:txBody>
          <a:bodyPr>
            <a:normAutofit/>
          </a:bodyPr>
          <a:lstStyle/>
          <a:p>
            <a:pPr algn="l"/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  <a:latin typeface="Century" pitchFamily="18" charset="0"/>
              </a:rPr>
              <a:t>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Заместитель директора по </a:t>
            </a:r>
          </a:p>
          <a:p>
            <a:pPr algn="l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воспитательной работе;</a:t>
            </a:r>
          </a:p>
          <a:p>
            <a:pPr algn="l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Учитель истории и обществознания</a:t>
            </a:r>
          </a:p>
          <a:p>
            <a:pPr algn="l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высшей квалификационной категории;</a:t>
            </a:r>
          </a:p>
          <a:p>
            <a:pPr algn="l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Классный руководитель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2800" b="1" dirty="0" smtClean="0">
              <a:solidFill>
                <a:schemeClr val="accent1">
                  <a:lumMod val="50000"/>
                </a:schemeClr>
              </a:solidFill>
              <a:latin typeface="Century" pitchFamily="18" charset="0"/>
            </a:endParaRPr>
          </a:p>
          <a:p>
            <a:pPr algn="l"/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Century" pitchFamily="18" charset="0"/>
              </a:rPr>
              <a:t>Достижения</a:t>
            </a:r>
          </a:p>
          <a:p>
            <a:pPr marL="285750" indent="-285750" algn="l">
              <a:buFont typeface="Arial" pitchFamily="34" charset="0"/>
              <a:buChar char="•"/>
            </a:pP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Century" pitchFamily="18" charset="0"/>
              </a:rPr>
              <a:t>Благодарственное письмо Управления образования Исполнительного </a:t>
            </a:r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  <a:latin typeface="Century" pitchFamily="18" charset="0"/>
              </a:rPr>
              <a:t>комитета </a:t>
            </a:r>
            <a:r>
              <a:rPr lang="ru-RU" sz="1800" b="1" dirty="0" err="1" smtClean="0">
                <a:solidFill>
                  <a:schemeClr val="accent1">
                    <a:lumMod val="50000"/>
                  </a:schemeClr>
                </a:solidFill>
                <a:latin typeface="Century" pitchFamily="18" charset="0"/>
              </a:rPr>
              <a:t>Зеленодольского</a:t>
            </a:r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  <a:latin typeface="Century" pitchFamily="18" charset="0"/>
              </a:rPr>
              <a:t> </a:t>
            </a: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Century" pitchFamily="18" charset="0"/>
              </a:rPr>
              <a:t>муниципального района Республики </a:t>
            </a:r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  <a:latin typeface="Century" pitchFamily="18" charset="0"/>
              </a:rPr>
              <a:t>Татарстан</a:t>
            </a:r>
          </a:p>
          <a:p>
            <a:pPr marL="285750" indent="-285750" algn="l">
              <a:buFont typeface="Arial" pitchFamily="34" charset="0"/>
              <a:buChar char="•"/>
            </a:pPr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  <a:latin typeface="Century" pitchFamily="18" charset="0"/>
              </a:rPr>
              <a:t>Победитель гранта «</a:t>
            </a:r>
            <a:r>
              <a:rPr lang="ru-RU" sz="1800" b="1" dirty="0" err="1" smtClean="0">
                <a:solidFill>
                  <a:schemeClr val="accent1">
                    <a:lumMod val="50000"/>
                  </a:schemeClr>
                </a:solidFill>
                <a:latin typeface="Century" pitchFamily="18" charset="0"/>
              </a:rPr>
              <a:t>Алгарыш</a:t>
            </a:r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  <a:latin typeface="Century" pitchFamily="18" charset="0"/>
              </a:rPr>
              <a:t>»</a:t>
            </a:r>
          </a:p>
          <a:p>
            <a:pPr marL="285750" indent="-285750" algn="l">
              <a:buFont typeface="Arial" pitchFamily="34" charset="0"/>
              <a:buChar char="•"/>
            </a:pPr>
            <a:r>
              <a:rPr lang="ru-RU" sz="1800" b="1" dirty="0" smtClean="0">
                <a:solidFill>
                  <a:schemeClr val="accent4">
                    <a:lumMod val="50000"/>
                  </a:schemeClr>
                </a:solidFill>
                <a:latin typeface="Century" pitchFamily="18" charset="0"/>
              </a:rPr>
              <a:t>Благодарственное </a:t>
            </a:r>
            <a:r>
              <a:rPr lang="ru-RU" sz="1800" b="1" dirty="0">
                <a:solidFill>
                  <a:schemeClr val="accent4">
                    <a:lumMod val="50000"/>
                  </a:schemeClr>
                </a:solidFill>
                <a:latin typeface="Century" pitchFamily="18" charset="0"/>
              </a:rPr>
              <a:t>письмо Татарстанского регионального отделения </a:t>
            </a:r>
            <a:r>
              <a:rPr lang="ru-RU" sz="1800" b="1" dirty="0" smtClean="0">
                <a:solidFill>
                  <a:schemeClr val="accent4">
                    <a:lumMod val="50000"/>
                  </a:schemeClr>
                </a:solidFill>
                <a:latin typeface="Century" pitchFamily="18" charset="0"/>
              </a:rPr>
              <a:t>Всероссийского общественного </a:t>
            </a:r>
            <a:r>
              <a:rPr lang="ru-RU" sz="1800" b="1" dirty="0">
                <a:solidFill>
                  <a:schemeClr val="accent4">
                    <a:lumMod val="50000"/>
                  </a:schemeClr>
                </a:solidFill>
                <a:latin typeface="Century" pitchFamily="18" charset="0"/>
              </a:rPr>
              <a:t>движения «Волонтеры победы</a:t>
            </a:r>
            <a:r>
              <a:rPr lang="ru-RU" sz="1800" b="1" dirty="0" smtClean="0">
                <a:solidFill>
                  <a:schemeClr val="accent4">
                    <a:lumMod val="50000"/>
                  </a:schemeClr>
                </a:solidFill>
                <a:latin typeface="Century" pitchFamily="18" charset="0"/>
              </a:rPr>
              <a:t>»</a:t>
            </a:r>
          </a:p>
          <a:p>
            <a:pPr marL="457200" indent="-457200" algn="l">
              <a:buFont typeface="Arial" pitchFamily="34" charset="0"/>
              <a:buChar char="•"/>
            </a:pP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084168" y="160336"/>
            <a:ext cx="3059832" cy="393082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7533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Серая жидкая фоновая рамка"/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0291" y="-229097"/>
            <a:ext cx="9144000" cy="719283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extLst/>
        </p:spPr>
      </p:pic>
      <p:grpSp>
        <p:nvGrpSpPr>
          <p:cNvPr id="9" name="Группа 8"/>
          <p:cNvGrpSpPr/>
          <p:nvPr/>
        </p:nvGrpSpPr>
        <p:grpSpPr>
          <a:xfrm>
            <a:off x="87744" y="1577997"/>
            <a:ext cx="1584176" cy="1036761"/>
            <a:chOff x="1626012" y="950278"/>
            <a:chExt cx="1584176" cy="1036761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7" name="Овал 6"/>
            <p:cNvSpPr/>
            <p:nvPr/>
          </p:nvSpPr>
          <p:spPr>
            <a:xfrm>
              <a:off x="1626012" y="950278"/>
              <a:ext cx="1584176" cy="103676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b="1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630336" y="1145492"/>
              <a:ext cx="15058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chemeClr val="accent1">
                      <a:lumMod val="50000"/>
                    </a:schemeClr>
                  </a:solidFill>
                </a:rPr>
                <a:t>«Школьный урок»</a:t>
              </a:r>
              <a:endParaRPr lang="ru-RU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2047111" y="723553"/>
            <a:ext cx="1584176" cy="1036761"/>
            <a:chOff x="1626012" y="950278"/>
            <a:chExt cx="1584176" cy="1036761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11" name="Овал 10"/>
            <p:cNvSpPr/>
            <p:nvPr/>
          </p:nvSpPr>
          <p:spPr>
            <a:xfrm>
              <a:off x="1626012" y="950278"/>
              <a:ext cx="1584176" cy="103676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b="1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680306" y="1114715"/>
              <a:ext cx="147558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b="1" dirty="0" smtClean="0">
                  <a:solidFill>
                    <a:schemeClr val="accent1">
                      <a:lumMod val="50000"/>
                    </a:schemeClr>
                  </a:solidFill>
                </a:rPr>
                <a:t>«Внеурочная деятельность, доп. образование»</a:t>
              </a:r>
              <a:endParaRPr lang="ru-RU" sz="1200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3779912" y="40623"/>
            <a:ext cx="1584176" cy="1036761"/>
            <a:chOff x="1626012" y="950278"/>
            <a:chExt cx="1584176" cy="1036761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14" name="Овал 13"/>
            <p:cNvSpPr/>
            <p:nvPr/>
          </p:nvSpPr>
          <p:spPr>
            <a:xfrm>
              <a:off x="1626012" y="950278"/>
              <a:ext cx="1584176" cy="103676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b="1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630336" y="1164697"/>
              <a:ext cx="150582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smtClean="0">
                  <a:solidFill>
                    <a:schemeClr val="accent1">
                      <a:lumMod val="50000"/>
                    </a:schemeClr>
                  </a:solidFill>
                </a:rPr>
                <a:t>«Классное руководство»</a:t>
              </a:r>
              <a:endParaRPr lang="ru-RU" sz="16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5508104" y="711980"/>
            <a:ext cx="1584176" cy="1036761"/>
            <a:chOff x="1626012" y="950278"/>
            <a:chExt cx="1584176" cy="1036761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17" name="Овал 16"/>
            <p:cNvSpPr/>
            <p:nvPr/>
          </p:nvSpPr>
          <p:spPr>
            <a:xfrm>
              <a:off x="1626012" y="950278"/>
              <a:ext cx="1584176" cy="103676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b="1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630336" y="1157067"/>
              <a:ext cx="1505828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smtClean="0">
                  <a:solidFill>
                    <a:schemeClr val="accent1">
                      <a:lumMod val="50000"/>
                    </a:schemeClr>
                  </a:solidFill>
                </a:rPr>
                <a:t>«Работа с родителями»</a:t>
              </a:r>
              <a:endParaRPr lang="ru-RU" sz="1600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1255023" y="5055563"/>
            <a:ext cx="1584176" cy="1036761"/>
            <a:chOff x="-4447507" y="5367700"/>
            <a:chExt cx="1584176" cy="1036761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20" name="Овал 19"/>
            <p:cNvSpPr/>
            <p:nvPr/>
          </p:nvSpPr>
          <p:spPr>
            <a:xfrm>
              <a:off x="-4447507" y="5367700"/>
              <a:ext cx="1584176" cy="103676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b="1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-4444284" y="5720912"/>
              <a:ext cx="151015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b="1" dirty="0" smtClean="0">
                  <a:solidFill>
                    <a:schemeClr val="accent1">
                      <a:lumMod val="50000"/>
                    </a:schemeClr>
                  </a:solidFill>
                </a:rPr>
                <a:t>«Самоуправление»</a:t>
              </a:r>
              <a:endParaRPr lang="ru-RU" sz="12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  <p:grpSp>
        <p:nvGrpSpPr>
          <p:cNvPr id="31" name="Группа 30"/>
          <p:cNvGrpSpPr/>
          <p:nvPr/>
        </p:nvGrpSpPr>
        <p:grpSpPr>
          <a:xfrm>
            <a:off x="3285057" y="5541059"/>
            <a:ext cx="1584176" cy="1036761"/>
            <a:chOff x="1626012" y="950278"/>
            <a:chExt cx="1584176" cy="1036761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32" name="Овал 31"/>
            <p:cNvSpPr/>
            <p:nvPr/>
          </p:nvSpPr>
          <p:spPr>
            <a:xfrm>
              <a:off x="1626012" y="950278"/>
              <a:ext cx="1584176" cy="103676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b="1" dirty="0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630336" y="1224544"/>
              <a:ext cx="1505828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b="1" dirty="0" smtClean="0">
                  <a:solidFill>
                    <a:schemeClr val="accent1">
                      <a:lumMod val="50000"/>
                    </a:schemeClr>
                  </a:solidFill>
                </a:rPr>
                <a:t>«Внешкольные мероприятия»</a:t>
              </a:r>
              <a:endParaRPr lang="ru-RU" sz="15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  <p:grpSp>
        <p:nvGrpSpPr>
          <p:cNvPr id="34" name="Группа 33"/>
          <p:cNvGrpSpPr/>
          <p:nvPr/>
        </p:nvGrpSpPr>
        <p:grpSpPr>
          <a:xfrm>
            <a:off x="5508104" y="4659563"/>
            <a:ext cx="1584176" cy="1036761"/>
            <a:chOff x="1626012" y="950278"/>
            <a:chExt cx="1584176" cy="1036761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35" name="Овал 34"/>
            <p:cNvSpPr/>
            <p:nvPr/>
          </p:nvSpPr>
          <p:spPr>
            <a:xfrm>
              <a:off x="1626012" y="950278"/>
              <a:ext cx="1584176" cy="103676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b="1" dirty="0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665186" y="1099326"/>
              <a:ext cx="150582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schemeClr val="accent1">
                      <a:lumMod val="50000"/>
                    </a:schemeClr>
                  </a:solidFill>
                </a:rPr>
                <a:t>«Традиционные общешкольные дела»</a:t>
              </a:r>
              <a:endParaRPr lang="ru-RU" sz="14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  <p:grpSp>
        <p:nvGrpSpPr>
          <p:cNvPr id="40" name="Группа 39"/>
          <p:cNvGrpSpPr/>
          <p:nvPr/>
        </p:nvGrpSpPr>
        <p:grpSpPr>
          <a:xfrm>
            <a:off x="178629" y="3578491"/>
            <a:ext cx="1584176" cy="1036761"/>
            <a:chOff x="1626012" y="950278"/>
            <a:chExt cx="1584176" cy="1036761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41" name="Овал 40"/>
            <p:cNvSpPr/>
            <p:nvPr/>
          </p:nvSpPr>
          <p:spPr>
            <a:xfrm>
              <a:off x="1626012" y="950278"/>
              <a:ext cx="1584176" cy="103676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b="1" dirty="0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1665186" y="1157067"/>
              <a:ext cx="15058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>
                  <a:solidFill>
                    <a:schemeClr val="accent1">
                      <a:lumMod val="50000"/>
                    </a:schemeClr>
                  </a:solidFill>
                </a:rPr>
                <a:t>«Школьное медиа»</a:t>
              </a:r>
              <a:endParaRPr lang="ru-RU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  <p:grpSp>
        <p:nvGrpSpPr>
          <p:cNvPr id="46" name="Группа 45"/>
          <p:cNvGrpSpPr/>
          <p:nvPr/>
        </p:nvGrpSpPr>
        <p:grpSpPr>
          <a:xfrm>
            <a:off x="7273454" y="3578490"/>
            <a:ext cx="1584176" cy="1036761"/>
            <a:chOff x="1626012" y="950278"/>
            <a:chExt cx="1584176" cy="1036761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47" name="Овал 46"/>
            <p:cNvSpPr/>
            <p:nvPr/>
          </p:nvSpPr>
          <p:spPr>
            <a:xfrm>
              <a:off x="1626012" y="950278"/>
              <a:ext cx="1584176" cy="103676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b="1" dirty="0"/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1681100" y="1110901"/>
              <a:ext cx="150582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schemeClr val="accent1">
                      <a:lumMod val="50000"/>
                    </a:schemeClr>
                  </a:solidFill>
                </a:rPr>
                <a:t>«Профилактика асоциальных проявлений»</a:t>
              </a:r>
              <a:endParaRPr lang="ru-RU" sz="14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  <p:cxnSp>
        <p:nvCxnSpPr>
          <p:cNvPr id="56" name="Прямая соединительная линия 55"/>
          <p:cNvCxnSpPr>
            <a:endCxn id="41" idx="6"/>
          </p:cNvCxnSpPr>
          <p:nvPr/>
        </p:nvCxnSpPr>
        <p:spPr>
          <a:xfrm flipH="1">
            <a:off x="1762805" y="2357221"/>
            <a:ext cx="5833531" cy="1739651"/>
          </a:xfrm>
          <a:prstGeom prst="line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>
            <a:stCxn id="47" idx="2"/>
          </p:cNvCxnSpPr>
          <p:nvPr/>
        </p:nvCxnSpPr>
        <p:spPr>
          <a:xfrm flipH="1" flipV="1">
            <a:off x="1547664" y="2132856"/>
            <a:ext cx="5725790" cy="1964015"/>
          </a:xfrm>
          <a:prstGeom prst="line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3" name="Группа 42"/>
          <p:cNvGrpSpPr/>
          <p:nvPr/>
        </p:nvGrpSpPr>
        <p:grpSpPr>
          <a:xfrm>
            <a:off x="7273454" y="1908887"/>
            <a:ext cx="1584176" cy="1036761"/>
            <a:chOff x="1626012" y="950278"/>
            <a:chExt cx="1584176" cy="1036761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44" name="Овал 43"/>
            <p:cNvSpPr/>
            <p:nvPr/>
          </p:nvSpPr>
          <p:spPr>
            <a:xfrm>
              <a:off x="1626012" y="950278"/>
              <a:ext cx="1584176" cy="103676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b="1" dirty="0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1658666" y="1330159"/>
              <a:ext cx="1505828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b="1" dirty="0" smtClean="0">
                  <a:solidFill>
                    <a:schemeClr val="accent1">
                      <a:lumMod val="50000"/>
                    </a:schemeClr>
                  </a:solidFill>
                </a:rPr>
                <a:t>«Профориентация»</a:t>
              </a:r>
              <a:endParaRPr lang="ru-RU" sz="12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  <p:cxnSp>
        <p:nvCxnSpPr>
          <p:cNvPr id="85" name="Прямая соединительная линия 84"/>
          <p:cNvCxnSpPr>
            <a:stCxn id="11" idx="5"/>
          </p:cNvCxnSpPr>
          <p:nvPr/>
        </p:nvCxnSpPr>
        <p:spPr>
          <a:xfrm>
            <a:off x="3399290" y="1608484"/>
            <a:ext cx="2324838" cy="3189510"/>
          </a:xfrm>
          <a:prstGeom prst="line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Овал 4"/>
          <p:cNvSpPr/>
          <p:nvPr/>
        </p:nvSpPr>
        <p:spPr>
          <a:xfrm>
            <a:off x="3044423" y="2357221"/>
            <a:ext cx="3055154" cy="18002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НАПРАВЛЕНИЕ ДЕЯТЕЛЬНОСТИ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99" name="Прямая соединительная линия 98"/>
          <p:cNvCxnSpPr/>
          <p:nvPr/>
        </p:nvCxnSpPr>
        <p:spPr>
          <a:xfrm flipV="1">
            <a:off x="5148064" y="1608484"/>
            <a:ext cx="792088" cy="81878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Прямая соединительная линия 101"/>
          <p:cNvCxnSpPr>
            <a:stCxn id="14" idx="4"/>
            <a:endCxn id="5" idx="0"/>
          </p:cNvCxnSpPr>
          <p:nvPr/>
        </p:nvCxnSpPr>
        <p:spPr>
          <a:xfrm>
            <a:off x="4572000" y="1077384"/>
            <a:ext cx="0" cy="12798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Прямая соединительная линия 104"/>
          <p:cNvCxnSpPr/>
          <p:nvPr/>
        </p:nvCxnSpPr>
        <p:spPr>
          <a:xfrm flipH="1">
            <a:off x="3923928" y="4157421"/>
            <a:ext cx="153217" cy="13898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Прямая соединительная линия 110"/>
          <p:cNvCxnSpPr>
            <a:stCxn id="5" idx="3"/>
          </p:cNvCxnSpPr>
          <p:nvPr/>
        </p:nvCxnSpPr>
        <p:spPr>
          <a:xfrm flipH="1">
            <a:off x="2267744" y="3893788"/>
            <a:ext cx="1224096" cy="11617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2817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55222" y="956202"/>
            <a:ext cx="7017203" cy="4709813"/>
          </a:xfrm>
        </p:spPr>
        <p:txBody>
          <a:bodyPr>
            <a:normAutofit lnSpcReduction="10000"/>
          </a:bodyPr>
          <a:lstStyle/>
          <a:p>
            <a:r>
              <a:rPr lang="ru-RU" sz="6000" b="1" dirty="0" smtClean="0">
                <a:solidFill>
                  <a:srgbClr val="C00000"/>
                </a:solidFill>
              </a:rPr>
              <a:t>Системой НЕ управляет человек</a:t>
            </a:r>
          </a:p>
          <a:p>
            <a:endParaRPr lang="ru-RU" sz="6000" b="1" dirty="0" smtClean="0">
              <a:solidFill>
                <a:srgbClr val="C00000"/>
              </a:solidFill>
            </a:endParaRPr>
          </a:p>
          <a:p>
            <a:r>
              <a:rPr lang="ru-RU" sz="6000" b="1" dirty="0" smtClean="0">
                <a:solidFill>
                  <a:srgbClr val="002060"/>
                </a:solidFill>
              </a:rPr>
              <a:t>Системой </a:t>
            </a:r>
            <a:r>
              <a:rPr lang="ru-RU" sz="6000" b="1" dirty="0">
                <a:solidFill>
                  <a:srgbClr val="002060"/>
                </a:solidFill>
              </a:rPr>
              <a:t>управляет </a:t>
            </a:r>
            <a:r>
              <a:rPr lang="ru-RU" sz="6000" b="1" dirty="0" smtClean="0">
                <a:solidFill>
                  <a:srgbClr val="002060"/>
                </a:solidFill>
              </a:rPr>
              <a:t>цель</a:t>
            </a:r>
          </a:p>
          <a:p>
            <a:pPr marL="0" indent="0">
              <a:buNone/>
            </a:pPr>
            <a:endParaRPr lang="ru-RU" sz="3200" dirty="0" smtClean="0"/>
          </a:p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829870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44507" y="1984548"/>
            <a:ext cx="1663099" cy="29566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65628" y="116632"/>
            <a:ext cx="2466975" cy="316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6400943" y="178053"/>
            <a:ext cx="1975113" cy="2639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3225" y="260648"/>
            <a:ext cx="3372715" cy="2523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3225" y="4221088"/>
            <a:ext cx="3466687" cy="259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3225" y="2239661"/>
            <a:ext cx="3427752" cy="2564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95936" y="4941169"/>
            <a:ext cx="4006455" cy="1916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16260" y="2757274"/>
            <a:ext cx="3585155" cy="2296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33376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Федеральная инновационная площадка 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ctr">
              <a:buNone/>
            </a:pPr>
            <a:endParaRPr lang="ru-RU" sz="4000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</a:rPr>
              <a:t>«Наследие </a:t>
            </a:r>
            <a:r>
              <a:rPr lang="ru-RU" sz="4000" b="1" dirty="0" err="1" smtClean="0">
                <a:solidFill>
                  <a:schemeClr val="accent5">
                    <a:lumMod val="50000"/>
                  </a:schemeClr>
                </a:solidFill>
              </a:rPr>
              <a:t>А.С.Пушкина</a:t>
            </a: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</a:rPr>
              <a:t> как основа модели формирования, сохранения и укрепления традиционных российских духовно-нравс</a:t>
            </a:r>
            <a:r>
              <a:rPr lang="ru-RU" sz="4000" b="1" dirty="0">
                <a:solidFill>
                  <a:schemeClr val="accent5">
                    <a:lumMod val="50000"/>
                  </a:schemeClr>
                </a:solidFill>
              </a:rPr>
              <a:t>т</a:t>
            </a: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</a:rPr>
              <a:t>венных ценностей в общеобразовательном учреждении» </a:t>
            </a:r>
            <a:endParaRPr lang="ru-RU" sz="40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5781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Международная ассоциация 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b="1" dirty="0" smtClean="0">
                <a:solidFill>
                  <a:schemeClr val="accent5">
                    <a:lumMod val="50000"/>
                  </a:schemeClr>
                </a:solidFill>
              </a:rPr>
              <a:t>Ассоциация </a:t>
            </a:r>
          </a:p>
          <a:p>
            <a:pPr marL="0" indent="0" algn="ctr">
              <a:buNone/>
            </a:pPr>
            <a:r>
              <a:rPr lang="ru-RU" sz="4800" b="1" dirty="0" smtClean="0">
                <a:solidFill>
                  <a:schemeClr val="accent5">
                    <a:lumMod val="50000"/>
                  </a:schemeClr>
                </a:solidFill>
              </a:rPr>
              <a:t>«Содружество образовательных организаций </a:t>
            </a:r>
            <a:r>
              <a:rPr lang="ru-RU" sz="4800" b="1" dirty="0" err="1" smtClean="0">
                <a:solidFill>
                  <a:schemeClr val="accent5">
                    <a:lumMod val="50000"/>
                  </a:schemeClr>
                </a:solidFill>
              </a:rPr>
              <a:t>им.А.С.Пушкина</a:t>
            </a:r>
            <a:r>
              <a:rPr lang="ru-RU" sz="48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</a:p>
          <a:p>
            <a:pPr marL="0" indent="0" algn="ctr">
              <a:buNone/>
            </a:pPr>
            <a:r>
              <a:rPr lang="ru-RU" sz="4800" b="1" dirty="0" smtClean="0">
                <a:solidFill>
                  <a:schemeClr val="accent5">
                    <a:lumMod val="50000"/>
                  </a:schemeClr>
                </a:solidFill>
              </a:rPr>
              <a:t>и педагогов»</a:t>
            </a:r>
            <a:endParaRPr lang="ru-RU" sz="48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498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ДОБРО ПОЖАЛОВАТЬ </a:t>
            </a:r>
            <a:br>
              <a:rPr lang="ru-RU" b="1" dirty="0">
                <a:solidFill>
                  <a:schemeClr val="accent2">
                    <a:lumMod val="50000"/>
                  </a:schemeClr>
                </a:solidFill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b="1" dirty="0" smtClean="0">
                <a:solidFill>
                  <a:schemeClr val="accent2">
                    <a:lumMod val="50000"/>
                  </a:schemeClr>
                </a:solidFill>
              </a:rPr>
              <a:t>В ценностно ориентированный </a:t>
            </a:r>
          </a:p>
          <a:p>
            <a:pPr marL="0" indent="0" algn="ctr">
              <a:buNone/>
            </a:pPr>
            <a:r>
              <a:rPr lang="ru-RU" sz="4800" b="1" dirty="0" smtClean="0">
                <a:solidFill>
                  <a:schemeClr val="accent2">
                    <a:lumMod val="50000"/>
                  </a:schemeClr>
                </a:solidFill>
              </a:rPr>
              <a:t>лицей № 9 </a:t>
            </a:r>
            <a:r>
              <a:rPr lang="ru-RU" sz="4800" b="1" dirty="0" err="1" smtClean="0">
                <a:solidFill>
                  <a:schemeClr val="accent2">
                    <a:lumMod val="50000"/>
                  </a:schemeClr>
                </a:solidFill>
              </a:rPr>
              <a:t>им.А.С</a:t>
            </a:r>
            <a:r>
              <a:rPr lang="ru-RU" sz="4800" b="1" dirty="0" smtClean="0">
                <a:solidFill>
                  <a:schemeClr val="accent2">
                    <a:lumMod val="50000"/>
                  </a:schemeClr>
                </a:solidFill>
              </a:rPr>
              <a:t>. Пушкина</a:t>
            </a:r>
            <a:endParaRPr lang="ru-RU" sz="48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0861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chemeClr val="accent4">
                    <a:lumMod val="50000"/>
                  </a:schemeClr>
                </a:solidFill>
              </a:rPr>
              <a:t>Программа </a:t>
            </a:r>
            <a:endParaRPr lang="ru-RU" sz="5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</a:rPr>
              <a:t>Вступление – погружение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600" b="1" dirty="0" smtClean="0">
                <a:solidFill>
                  <a:srgbClr val="002060"/>
                </a:solidFill>
              </a:rPr>
              <a:t>Знакомство с образовательной средой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</a:rPr>
              <a:t>Обед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600" b="1" dirty="0" smtClean="0">
                <a:solidFill>
                  <a:srgbClr val="002060"/>
                </a:solidFill>
              </a:rPr>
              <a:t>Управление изменениями: программа развития лицея, кадровый потенциал </a:t>
            </a:r>
          </a:p>
          <a:p>
            <a:pPr marL="514350" indent="-514350">
              <a:buFont typeface="+mj-lt"/>
              <a:buAutoNum type="arabicPeriod"/>
            </a:pPr>
            <a:endParaRPr lang="ru-RU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4752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b="1" dirty="0" smtClean="0">
                <a:solidFill>
                  <a:srgbClr val="C00000"/>
                </a:solidFill>
              </a:rPr>
              <a:t>ЦЕЛЬ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772817"/>
            <a:ext cx="7924201" cy="3967212"/>
          </a:xfrm>
          <a:solidFill>
            <a:srgbClr val="262626">
              <a:alpha val="18000"/>
            </a:srgb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4000" b="1" dirty="0" smtClean="0">
                <a:solidFill>
                  <a:srgbClr val="002060"/>
                </a:solidFill>
              </a:rPr>
              <a:t>Развитие в МБОУ «Лицей № 9 </a:t>
            </a:r>
            <a:r>
              <a:rPr lang="ru-RU" sz="4000" b="1" dirty="0" err="1" smtClean="0">
                <a:solidFill>
                  <a:srgbClr val="002060"/>
                </a:solidFill>
              </a:rPr>
              <a:t>им.А.С.Пушкина</a:t>
            </a:r>
            <a:r>
              <a:rPr lang="ru-RU" sz="4000" b="1" dirty="0" smtClean="0">
                <a:solidFill>
                  <a:srgbClr val="002060"/>
                </a:solidFill>
              </a:rPr>
              <a:t> ЗМР РТ» ценностно-ориентированной </a:t>
            </a:r>
            <a:r>
              <a:rPr lang="ru-RU" sz="4000" b="1" dirty="0">
                <a:solidFill>
                  <a:srgbClr val="002060"/>
                </a:solidFill>
              </a:rPr>
              <a:t>модели образования, решающей комплексные задачи обучения, воспитания и развития детей </a:t>
            </a:r>
            <a:endParaRPr lang="ru-RU" sz="4000" b="1" dirty="0" smtClean="0">
              <a:solidFill>
                <a:srgbClr val="002060"/>
              </a:solidFill>
            </a:endParaRPr>
          </a:p>
          <a:p>
            <a:pPr marL="342900" indent="-342900">
              <a:buAutoNum type="arabicParenR"/>
            </a:pPr>
            <a:endParaRPr lang="ru-RU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7803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Предназначение директора 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Что должен делать директор современной школы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?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ДУМАТЬ и анализировать!</a:t>
            </a:r>
          </a:p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Планировать!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УЧИТЬСЯ! </a:t>
            </a:r>
          </a:p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Делегировать! </a:t>
            </a:r>
          </a:p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Поручение – контроль!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0939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Как рождается цель? 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</a:rPr>
              <a:t>Изменения</a:t>
            </a:r>
            <a:r>
              <a:rPr lang="ru-RU" dirty="0" smtClean="0"/>
              <a:t> </a:t>
            </a:r>
          </a:p>
          <a:p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</a:rPr>
              <a:t>Документы стратегического назначения </a:t>
            </a:r>
            <a:endParaRPr lang="ru-RU" sz="40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7787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63134" y="458507"/>
            <a:ext cx="5797296" cy="118872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</a:rPr>
              <a:t>ЕГЭ: аспекты проверки</a:t>
            </a: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700808"/>
            <a:ext cx="7972425" cy="4024014"/>
          </a:xfrm>
          <a:solidFill>
            <a:schemeClr val="bg1">
              <a:lumMod val="65000"/>
              <a:alpha val="40000"/>
            </a:schemeClr>
          </a:solidFill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ru-RU" sz="4800" b="1" dirty="0" smtClean="0">
                <a:solidFill>
                  <a:srgbClr val="990033"/>
                </a:solidFill>
              </a:rPr>
              <a:t>Знания по стандарту </a:t>
            </a:r>
          </a:p>
          <a:p>
            <a:pPr>
              <a:lnSpc>
                <a:spcPct val="150000"/>
              </a:lnSpc>
            </a:pPr>
            <a:r>
              <a:rPr lang="ru-RU" sz="4800" b="1" dirty="0" smtClean="0">
                <a:solidFill>
                  <a:srgbClr val="990033"/>
                </a:solidFill>
              </a:rPr>
              <a:t>Предметные результаты </a:t>
            </a:r>
          </a:p>
          <a:p>
            <a:pPr>
              <a:lnSpc>
                <a:spcPct val="150000"/>
              </a:lnSpc>
            </a:pPr>
            <a:r>
              <a:rPr lang="ru-RU" sz="4800" b="1" dirty="0" err="1" smtClean="0">
                <a:solidFill>
                  <a:srgbClr val="990033"/>
                </a:solidFill>
              </a:rPr>
              <a:t>Метапредметные</a:t>
            </a:r>
            <a:r>
              <a:rPr lang="ru-RU" sz="4800" b="1" dirty="0" smtClean="0">
                <a:solidFill>
                  <a:srgbClr val="990033"/>
                </a:solidFill>
              </a:rPr>
              <a:t> результаты </a:t>
            </a:r>
            <a:endParaRPr lang="ru-RU" sz="4800" b="1" dirty="0">
              <a:solidFill>
                <a:srgbClr val="9900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4167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254</TotalTime>
  <Words>1639</Words>
  <Application>Microsoft Office PowerPoint</Application>
  <PresentationFormat>Экран (4:3)</PresentationFormat>
  <Paragraphs>399</Paragraphs>
  <Slides>54</Slides>
  <Notes>14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54</vt:i4>
      </vt:variant>
    </vt:vector>
  </HeadingPairs>
  <TitlesOfParts>
    <vt:vector size="56" baseType="lpstr">
      <vt:lpstr>Тема Office</vt:lpstr>
      <vt:lpstr>Презентация</vt:lpstr>
      <vt:lpstr>УПРАВЛЕНИЕ ИЗМЕНЕНИЯМИ  От наследия А.С.Пушкина  к ЛИГЕ НАСТАВНИКОВ:  ШКОЛЫ МИНПРОСВЕЩЕНИЯ РОССИИ</vt:lpstr>
      <vt:lpstr>ФЕДЕРАЛЬНАЯ ИННОВАЦИОННАЯ ПЛОЩАДКА «НАСЛЕДИЕ А.С.ПУШКИНА КАК ОСНОВА МОДЕЛИ ФОРМИРОВАНИЯ И УКРЕПЛЕНИЯ РОССИЙСКИХ ТРАДИЦИОННЫХ ДУХОВНО-НРАВСТВЕННЫХ ЦЕННОСТЕЙ В ОБЩЕОБРАЗОВАТЕЛЬНОЙ ОРГАНИЗАЦИИ»</vt:lpstr>
      <vt:lpstr>Информационная справка </vt:lpstr>
      <vt:lpstr>Управление школой сегодня – это …</vt:lpstr>
      <vt:lpstr>Презентация PowerPoint</vt:lpstr>
      <vt:lpstr>ЦЕЛЬ </vt:lpstr>
      <vt:lpstr>Предназначение директора </vt:lpstr>
      <vt:lpstr>Как рождается цель? </vt:lpstr>
      <vt:lpstr>ЕГЭ: аспекты проверки</vt:lpstr>
      <vt:lpstr>ЕГЭ: аспекты упущения</vt:lpstr>
      <vt:lpstr>Решение на государственном уровне (2021)</vt:lpstr>
      <vt:lpstr> Первое поколение ФГОС, 2004   </vt:lpstr>
      <vt:lpstr>Второе поколение ФГОС </vt:lpstr>
      <vt:lpstr>  Третье поколение ФГОС Приказ Минпросвещения РФ от 31.05.2021 N 287  </vt:lpstr>
      <vt:lpstr> Единство обучения и воспитания </vt:lpstr>
      <vt:lpstr> Введение понятия «функциональная грамотность»  в стандарт </vt:lpstr>
      <vt:lpstr>ГОСУДАРСТВЕННАЯ ПРОГРАММА РОССИЙСКОЙ ФЕДЕРАЦИИ "РАЗВИТИЕ ОБРАЗОВАНИЯ" </vt:lpstr>
      <vt:lpstr>Указ Президента Российской Федерации от 21.07.2020 года № 474 «О национальных целях развития Российской Федерации на период до 2030 года»</vt:lpstr>
      <vt:lpstr>Сохранение исторических и национально-культурных традиций </vt:lpstr>
      <vt:lpstr>ГОСУДАРСТВЕННАЯ ПРОГРАММА РОССИЙСКОЙ ФЕДЕРАЦИИ  "РАЗВИТИЕ ОБРАЗОВАНИЯ" </vt:lpstr>
      <vt:lpstr>Указ Президента Российской Федерации от 09.11.2022 г. № 809 </vt:lpstr>
      <vt:lpstr>К традиционным ценностям относятся: (УКАЗ № 809)</vt:lpstr>
      <vt:lpstr>Направления деятельности </vt:lpstr>
      <vt:lpstr>Региональная инновационная площадка </vt:lpstr>
      <vt:lpstr>Этапы реализации</vt:lpstr>
      <vt:lpstr>УПРАВЛЕНИЕ ИЗМЕНЕНИЯМИ </vt:lpstr>
      <vt:lpstr>Презентация PowerPoint</vt:lpstr>
      <vt:lpstr>Презентация PowerPoint</vt:lpstr>
      <vt:lpstr>Презентация PowerPoint</vt:lpstr>
      <vt:lpstr>Школа – сложный организм.  Завуч в этом организме должен грамотно и незаметно осуществлять свою роль…</vt:lpstr>
      <vt:lpstr>Презентация PowerPoint</vt:lpstr>
      <vt:lpstr>Качество по предметам</vt:lpstr>
      <vt:lpstr>Орлята России</vt:lpstr>
      <vt:lpstr>Наставничество/сопровождение профессионального развития педагогов </vt:lpstr>
      <vt:lpstr>Быть хорошим примером</vt:lpstr>
      <vt:lpstr>Чугунова Светлана Александровна</vt:lpstr>
      <vt:lpstr>Презентация PowerPoint</vt:lpstr>
      <vt:lpstr>Презентация PowerPoint</vt:lpstr>
      <vt:lpstr>Иванова Ирина Михайловна</vt:lpstr>
      <vt:lpstr>Награды </vt:lpstr>
      <vt:lpstr>Кураторство</vt:lpstr>
      <vt:lpstr>Презентация PowerPoint</vt:lpstr>
      <vt:lpstr>Презентация PowerPoint</vt:lpstr>
      <vt:lpstr>Презентация PowerPoint</vt:lpstr>
      <vt:lpstr>МЕЛЬНИКОВА ОЛЬГА АЛЕКСАНДРОВНА</vt:lpstr>
      <vt:lpstr>Презентация PowerPoint</vt:lpstr>
      <vt:lpstr>Презентация PowerPoint</vt:lpstr>
      <vt:lpstr>ТРОФИМЕНКО ЮЛИЯ АЛЕКСАНДРОВНА</vt:lpstr>
      <vt:lpstr>Презентация PowerPoint</vt:lpstr>
      <vt:lpstr>Презентация PowerPoint</vt:lpstr>
      <vt:lpstr>Федеральная инновационная площадка </vt:lpstr>
      <vt:lpstr>Международная ассоциация </vt:lpstr>
      <vt:lpstr>ДОБРО ПОЖАЛОВАТЬ  </vt:lpstr>
      <vt:lpstr>Программа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УПРАВЛЕНИЕ ИЗМЕНЕНИЯМИ  От наследия А.С.Пушкина  к ЛИГЕ НАСТАВНИКОВ:  ШКОЛЫ МИНПРОСВЕЩЕНИЯ РОССИИ</dc:title>
  <dc:creator>Admin</dc:creator>
  <cp:lastModifiedBy>Admin</cp:lastModifiedBy>
  <cp:revision>30</cp:revision>
  <dcterms:created xsi:type="dcterms:W3CDTF">2025-02-24T16:48:33Z</dcterms:created>
  <dcterms:modified xsi:type="dcterms:W3CDTF">2025-09-25T21:24:31Z</dcterms:modified>
</cp:coreProperties>
</file>