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133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69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843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75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216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303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229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7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5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721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C6A48-67C8-4DC0-B989-A1DA68ADFA1C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00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C6A48-67C8-4DC0-B989-A1DA68ADFA1C}" type="datetimeFigureOut">
              <a:rPr lang="ru-RU" smtClean="0"/>
              <a:t>29.09.2024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ED159-83C6-44E5-AE9D-68DAD8581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460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Модель методического сопровождения инновационного проекта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610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 стрелкой 24"/>
          <p:cNvCxnSpPr/>
          <p:nvPr/>
        </p:nvCxnSpPr>
        <p:spPr>
          <a:xfrm>
            <a:off x="7956376" y="2132856"/>
            <a:ext cx="0" cy="288032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402921" y="2225147"/>
            <a:ext cx="4319001" cy="180020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5" idx="1"/>
          </p:cNvCxnSpPr>
          <p:nvPr/>
        </p:nvCxnSpPr>
        <p:spPr>
          <a:xfrm>
            <a:off x="4059255" y="985866"/>
            <a:ext cx="2820949" cy="4268097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>
            <a:off x="2557255" y="3573016"/>
            <a:ext cx="4319001" cy="180020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984385" y="5778500"/>
            <a:ext cx="3266610" cy="56774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Выгнутая влево стрелка 21"/>
          <p:cNvSpPr/>
          <p:nvPr/>
        </p:nvSpPr>
        <p:spPr>
          <a:xfrm>
            <a:off x="863588" y="1584096"/>
            <a:ext cx="792088" cy="198929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лево стрелка 17"/>
          <p:cNvSpPr/>
          <p:nvPr/>
        </p:nvSpPr>
        <p:spPr>
          <a:xfrm>
            <a:off x="129471" y="3287347"/>
            <a:ext cx="1364824" cy="270081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59632" y="331544"/>
            <a:ext cx="6696744" cy="649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Модель методического сопровождения инновационного проекта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897690" y="1960390"/>
            <a:ext cx="3359240" cy="2720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Сопровождение педагогов,  реализующих инновационный проект: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обучение (КПК), стажировки,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методические материалы, методические дни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  </a:t>
            </a: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76609" y="1124744"/>
            <a:ext cx="2126312" cy="11521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Команда специалистов, обеспечивающих реализацию проекта, координационный совет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68144" y="1124744"/>
            <a:ext cx="2510112" cy="13408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Учителя-предметники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Повышение квалификации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Открытые уроки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Педагогические технологии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Ключевые компетенции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76609" y="5078048"/>
            <a:ext cx="2707776" cy="12178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Реализация воспитательной практики «Уклад ОО»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9471" y="2621191"/>
            <a:ext cx="2427784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Проектные  группы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76256" y="2756533"/>
            <a:ext cx="2160240" cy="8164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Педагогика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А.С. Пушкина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20208" y="3933056"/>
            <a:ext cx="2200264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Родители, социальные партнёры, школы-партнеры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27984" y="4869160"/>
            <a:ext cx="1828946" cy="14267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Создание ценностно-ориентированной среды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532208" y="5013176"/>
            <a:ext cx="2376264" cy="1644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Модель формирования, сохранения и укрепления духовно-нравственных ценностей в ОУ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2535288" y="3114036"/>
            <a:ext cx="504056" cy="269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6256930" y="3104826"/>
            <a:ext cx="61932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185811" y="948659"/>
            <a:ext cx="2707776" cy="6089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Научные руководители 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Профессиональное обеспечение реализации проекта (программы)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СТАЖИРОВКА </a:t>
            </a:r>
          </a:p>
          <a:p>
            <a:pPr marL="0" indent="0">
              <a:buNone/>
            </a:pPr>
            <a:r>
              <a:rPr lang="ru-RU" dirty="0" smtClean="0"/>
              <a:t>КПК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14978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90</Words>
  <Application>Microsoft Office PowerPoint</Application>
  <PresentationFormat>Экран (4:3)</PresentationFormat>
  <Paragraphs>25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Модель методического сопровождения инновационного проекта </vt:lpstr>
      <vt:lpstr>Презентация PowerPoint</vt:lpstr>
      <vt:lpstr>Профессиональное обеспечение реализации проекта (программы)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методического сопровождения инновационного проекта</dc:title>
  <dc:creator>Admin</dc:creator>
  <cp:lastModifiedBy>Admin</cp:lastModifiedBy>
  <cp:revision>3</cp:revision>
  <dcterms:created xsi:type="dcterms:W3CDTF">2024-09-25T10:52:24Z</dcterms:created>
  <dcterms:modified xsi:type="dcterms:W3CDTF">2024-09-29T12:33:46Z</dcterms:modified>
</cp:coreProperties>
</file>