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0" r:id="rId2"/>
    <p:sldId id="291" r:id="rId3"/>
    <p:sldId id="292" r:id="rId4"/>
    <p:sldId id="293" r:id="rId5"/>
    <p:sldId id="294" r:id="rId6"/>
    <p:sldId id="288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1DC85-0418-420E-B349-7BCEA5C50319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9C3ED-4D2E-42D0-9F1B-73612FE06A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254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C3AA9E-7DA8-4B3B-AB69-8010954D6DD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65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6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9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51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55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98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24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57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50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6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0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4727A-CFF5-4F7C-905E-CE5E05848A78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FB116-4DC4-4BA5-B0F6-B520C87A5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22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SHAGAEVA.ALIYA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088" y="2133600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«Мой друг, Отчизне посвятим Души прекрасные порывы!» 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март </a:t>
            </a:r>
            <a:r>
              <a:rPr lang="ru-RU" b="1" dirty="0" smtClean="0"/>
              <a:t>– ноябрь 2025 года</a:t>
            </a:r>
            <a:r>
              <a:rPr lang="ru-RU" b="1" dirty="0" smtClean="0"/>
              <a:t>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место проведения: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Российская Федерация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Республика Белоруссия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99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323850" y="44450"/>
            <a:ext cx="8229600" cy="7254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Портфолио 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107950" y="765175"/>
            <a:ext cx="9036050" cy="58324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b="1" smtClean="0"/>
              <a:t>ФИО руководителя, участников,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smtClean="0"/>
              <a:t>контактные данные всех участников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C00000"/>
                </a:solidFill>
              </a:rPr>
              <a:t>(телефон, </a:t>
            </a:r>
            <a:r>
              <a:rPr lang="en-US" sz="2800" b="1" smtClean="0">
                <a:solidFill>
                  <a:srgbClr val="C00000"/>
                </a:solidFill>
              </a:rPr>
              <a:t>e-mail)</a:t>
            </a:r>
            <a:endParaRPr lang="ru-RU" sz="2800" b="1" smtClean="0">
              <a:solidFill>
                <a:srgbClr val="C0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0070C0"/>
                </a:solidFill>
              </a:rPr>
              <a:t>Название медиагрупы, фото команды-участника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</a:rPr>
              <a:t>Название номинации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0070C0"/>
                </a:solidFill>
              </a:rPr>
              <a:t>Ссылка на канал или сеть (если есть)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>
              <a:solidFill>
                <a:srgbClr val="C0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</a:rPr>
              <a:t>Краткое описание работы студии (не более 1 стр.)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0070C0"/>
                </a:solidFill>
              </a:rPr>
              <a:t>Сам материал </a:t>
            </a:r>
          </a:p>
        </p:txBody>
      </p:sp>
    </p:spTree>
    <p:extLst>
      <p:ext uri="{BB962C8B-B14F-4D97-AF65-F5344CB8AC3E}">
        <p14:creationId xmlns:p14="http://schemas.microsoft.com/office/powerpoint/2010/main" val="133238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КОЛЛЕКТИВНОЕ УЧАСТИЕ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Номинации конкурса: </a:t>
            </a:r>
            <a:r>
              <a:rPr lang="ru-RU" b="1" smtClean="0">
                <a:solidFill>
                  <a:srgbClr val="C00000"/>
                </a:solidFill>
              </a:rPr>
              <a:t>«Радио» </a:t>
            </a:r>
            <a:r>
              <a:rPr lang="ru-RU" sz="1200" smtClean="0"/>
              <a:t/>
            </a:r>
            <a:br>
              <a:rPr lang="ru-RU" sz="1200" smtClean="0"/>
            </a:br>
            <a:endParaRPr lang="ru-RU" sz="1200" smtClean="0"/>
          </a:p>
          <a:p>
            <a:pPr eaLnBrk="1" hangingPunct="1"/>
            <a:endParaRPr lang="ru-RU" sz="1200" smtClean="0"/>
          </a:p>
          <a:p>
            <a:pPr eaLnBrk="1" hangingPunct="1"/>
            <a:r>
              <a:rPr lang="ru-RU" smtClean="0"/>
              <a:t>К рассмотрению принимаются творческие портфолио, содержащие информацию в работе школьного радио: 2-3 выпуска. </a:t>
            </a:r>
            <a:r>
              <a:rPr lang="ru-RU" sz="1600" smtClean="0"/>
              <a:t/>
            </a:r>
            <a:br>
              <a:rPr lang="ru-RU" sz="1600" smtClean="0"/>
            </a:br>
            <a:r>
              <a:rPr lang="ru-RU" smtClean="0"/>
              <a:t>Форму и стиль портфолио участники разрабатывают самостоятельно. </a:t>
            </a:r>
            <a:r>
              <a:rPr lang="ru-RU" sz="1600" smtClean="0"/>
              <a:t/>
            </a:r>
            <a:br>
              <a:rPr lang="ru-RU" sz="1600" smtClean="0"/>
            </a:b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7274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002060"/>
                </a:solidFill>
              </a:rPr>
              <a:t>Индивидуальное участие 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800" b="1" smtClean="0">
                <a:solidFill>
                  <a:srgbClr val="C00000"/>
                </a:solidFill>
              </a:rPr>
              <a:t>Количество человек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4800" b="1" smtClean="0">
                <a:solidFill>
                  <a:srgbClr val="C00000"/>
                </a:solidFill>
              </a:rPr>
              <a:t>от школ не ограничено </a:t>
            </a:r>
          </a:p>
        </p:txBody>
      </p:sp>
    </p:spTree>
    <p:extLst>
      <p:ext uri="{BB962C8B-B14F-4D97-AF65-F5344CB8AC3E}">
        <p14:creationId xmlns:p14="http://schemas.microsoft.com/office/powerpoint/2010/main" val="8715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94138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Портфолио </a:t>
            </a: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>
          <a:xfrm>
            <a:off x="179388" y="981075"/>
            <a:ext cx="8435975" cy="4929188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ФИО участника, никнейм, контактные данные (телефон, </a:t>
            </a:r>
            <a:r>
              <a:rPr lang="en-US" smtClean="0"/>
              <a:t>e-mail)</a:t>
            </a:r>
            <a:endParaRPr lang="ru-RU" smtClean="0"/>
          </a:p>
          <a:p>
            <a:pPr marL="0" indent="0" eaLnBrk="1" hangingPunct="1">
              <a:buFont typeface="Arial" charset="0"/>
              <a:buNone/>
            </a:pPr>
            <a:endParaRPr lang="ru-RU" smtClean="0"/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фото участника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</a:rPr>
              <a:t>Название номинации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Ссылка на канал или сеть (если есть)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</a:rPr>
              <a:t>Краткое описание работы, материала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</a:rPr>
              <a:t>(не более 1 стр.)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Сам материал </a:t>
            </a:r>
          </a:p>
        </p:txBody>
      </p:sp>
    </p:spTree>
    <p:extLst>
      <p:ext uri="{BB962C8B-B14F-4D97-AF65-F5344CB8AC3E}">
        <p14:creationId xmlns:p14="http://schemas.microsoft.com/office/powerpoint/2010/main" val="179784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Индивидуальное участие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buFont typeface="Arial" charset="0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Номинация «Текст</a:t>
            </a:r>
            <a:r>
              <a:rPr lang="ru-RU" sz="4000" b="1" dirty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  <a:p>
            <a:pPr eaLnBrk="1" hangingPunct="1">
              <a:defRPr/>
            </a:pPr>
            <a:r>
              <a:rPr lang="ru-RU" dirty="0"/>
              <a:t>К рассмотрению принимаются творческие портфолио, содержащие три-пять журналистских материалов автора. </a:t>
            </a:r>
            <a:endParaRPr lang="ru-RU" dirty="0" smtClean="0"/>
          </a:p>
          <a:p>
            <a:pPr eaLnBrk="1" hangingPunct="1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Очерк, эссе, статья в газету. </a:t>
            </a:r>
          </a:p>
          <a:p>
            <a:pPr eaLnBrk="1" hangingPunct="1">
              <a:defRPr/>
            </a:pPr>
            <a:r>
              <a:rPr lang="ru-RU" dirty="0" smtClean="0"/>
              <a:t>Форму </a:t>
            </a:r>
            <a:r>
              <a:rPr lang="ru-RU" dirty="0"/>
              <a:t>и стиль портфолио участники разрабатывают самостоятельно.</a:t>
            </a:r>
            <a:endParaRPr lang="ru-RU" sz="2400" dirty="0"/>
          </a:p>
          <a:p>
            <a:pPr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81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Индивидуальное участие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341438"/>
            <a:ext cx="8497887" cy="478472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Номинация «Фотография» </a:t>
            </a:r>
          </a:p>
          <a:p>
            <a:pPr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r>
              <a:rPr lang="ru-RU" sz="2800" dirty="0" smtClean="0"/>
              <a:t>К рассмотрению принимаются творческие портфолио, содержащие информацию о работе по патриотическому направлению автора. </a:t>
            </a:r>
          </a:p>
          <a:p>
            <a:pPr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В портфолио необходимо представить 3-5 </a:t>
            </a:r>
            <a:r>
              <a:rPr lang="ru-RU" sz="2800" b="1" dirty="0" err="1" smtClean="0">
                <a:solidFill>
                  <a:srgbClr val="002060"/>
                </a:solidFill>
              </a:rPr>
              <a:t>разножанровых</a:t>
            </a:r>
            <a:r>
              <a:rPr lang="ru-RU" sz="2800" b="1" dirty="0" smtClean="0">
                <a:solidFill>
                  <a:srgbClr val="002060"/>
                </a:solidFill>
              </a:rPr>
              <a:t> фотографий или 1 фотопроект.</a:t>
            </a:r>
          </a:p>
          <a:p>
            <a:pPr eaLnBrk="1" hangingPunct="1">
              <a:defRPr/>
            </a:pPr>
            <a:endParaRPr lang="ru-RU" sz="2800" dirty="0" smtClean="0"/>
          </a:p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Форму и стиль портфолио участники разрабатывают самостоятельно.  </a:t>
            </a:r>
          </a:p>
        </p:txBody>
      </p:sp>
    </p:spTree>
    <p:extLst>
      <p:ext uri="{BB962C8B-B14F-4D97-AF65-F5344CB8AC3E}">
        <p14:creationId xmlns:p14="http://schemas.microsoft.com/office/powerpoint/2010/main" val="15261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2060"/>
                </a:solidFill>
              </a:rPr>
              <a:t>Индивидуальное участие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268413"/>
            <a:ext cx="8374063" cy="518477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Номинация «Блог»</a:t>
            </a:r>
          </a:p>
          <a:p>
            <a:pPr eaLnBrk="1" hangingPunct="1">
              <a:defRPr/>
            </a:pPr>
            <a:r>
              <a:rPr lang="ru-RU" dirty="0" smtClean="0"/>
              <a:t>К рассмотрению принимаются творческие портфолио, содержащие информацию на патриотическую тему в авторских тематических группах в социальных сетях, каналах, блогах и других проектах. 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ССЫЛКА НА БЛОГ, САЙТ  (НЕ МЕНЕЕ 100 ПОДПИСЧИКОВ)</a:t>
            </a:r>
          </a:p>
          <a:p>
            <a:pPr eaLnBrk="1" hangingPunct="1">
              <a:defRPr/>
            </a:pPr>
            <a:r>
              <a:rPr lang="ru-RU" dirty="0" smtClean="0"/>
              <a:t>Форму и стиль портфолио участники разрабатывают самостоятельно. </a:t>
            </a:r>
            <a:endParaRPr lang="ru-RU" sz="2600" dirty="0" smtClean="0"/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84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Направляем материалы  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hlinkClick r:id="rId2"/>
              </a:rPr>
              <a:t>SHAGAEVA.ALIYA@YANDEX.RU</a:t>
            </a:r>
            <a:endParaRPr lang="en-US" dirty="0" smtClean="0"/>
          </a:p>
          <a:p>
            <a:pPr eaLnBrk="1" hangingPunct="1"/>
            <a:r>
              <a:rPr lang="ru-RU" dirty="0" smtClean="0"/>
              <a:t>Заявка </a:t>
            </a:r>
          </a:p>
          <a:p>
            <a:pPr eaLnBrk="1" hangingPunct="1"/>
            <a:r>
              <a:rPr lang="ru-RU" dirty="0" smtClean="0"/>
              <a:t>Согласие</a:t>
            </a:r>
          </a:p>
          <a:p>
            <a:pPr eaLnBrk="1" hangingPunct="1"/>
            <a:r>
              <a:rPr lang="ru-RU" dirty="0" smtClean="0"/>
              <a:t>Материал </a:t>
            </a:r>
            <a:endParaRPr lang="ru-RU" dirty="0" smtClean="0"/>
          </a:p>
          <a:p>
            <a:pPr eaLnBrk="1" hangingPunct="1"/>
            <a:endParaRPr lang="ru-RU" dirty="0"/>
          </a:p>
          <a:p>
            <a:pPr marL="0" indent="0" eaLnBrk="1" hangingPunct="1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Срок 15 мая 2025 18:00 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49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Организатор 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Центр Международного сотрудничества Минпросвещения Российской Федерации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Ассоциация «Содружество образовательных организаций им. </a:t>
            </a:r>
            <a:br>
              <a:rPr lang="ru-RU" smtClean="0"/>
            </a:br>
            <a:r>
              <a:rPr lang="ru-RU" smtClean="0"/>
              <a:t>А.С. Пушкина и педагогов» при поддержке Фонда «Русский МИР».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2609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Соорганизаторы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ФОНД «Русский мир»,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Брестский </a:t>
            </a:r>
            <a:r>
              <a:rPr lang="ru-RU" dirty="0"/>
              <a:t>государственный университет, МБОУ «Лицей № 9 им. А.С. Пушкина ЗМР РТ»,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«</a:t>
            </a:r>
            <a:r>
              <a:rPr lang="ru-RU" dirty="0"/>
              <a:t>Ассоциация русских школ </a:t>
            </a:r>
            <a:br>
              <a:rPr lang="ru-RU" dirty="0"/>
            </a:br>
            <a:r>
              <a:rPr lang="ru-RU" dirty="0"/>
              <a:t>за рубежом»,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«</a:t>
            </a:r>
            <a:r>
              <a:rPr lang="ru-RU" dirty="0"/>
              <a:t>Ассоциация школ Российской Федерации и Республики Беларусь</a:t>
            </a:r>
            <a:r>
              <a:rPr lang="ru-RU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Лицей 1 </a:t>
            </a:r>
            <a:r>
              <a:rPr lang="ru-RU" dirty="0" err="1" smtClean="0"/>
              <a:t>им.А.С.Пушкина</a:t>
            </a:r>
            <a:r>
              <a:rPr lang="ru-RU" dirty="0" smtClean="0"/>
              <a:t> </a:t>
            </a:r>
            <a:r>
              <a:rPr lang="ru-RU" dirty="0" err="1" smtClean="0"/>
              <a:t>г.Брест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61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Партнёры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Московский педагогический государственный </a:t>
            </a:r>
            <a:r>
              <a:rPr lang="ru-RU" dirty="0" smtClean="0"/>
              <a:t>университет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Государственный </a:t>
            </a:r>
            <a:r>
              <a:rPr lang="ru-RU" dirty="0"/>
              <a:t>институт русского языка им. А.С. </a:t>
            </a:r>
            <a:r>
              <a:rPr lang="ru-RU" dirty="0" smtClean="0"/>
              <a:t>Пушкина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Рецензируемый </a:t>
            </a:r>
            <a:r>
              <a:rPr lang="ru-RU" dirty="0"/>
              <a:t>научно-методический журнал «Литература в школе».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5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</a:rPr>
              <a:t>19 </a:t>
            </a:r>
            <a:r>
              <a:rPr lang="ru-RU" b="1" dirty="0" smtClean="0">
                <a:solidFill>
                  <a:srgbClr val="002060"/>
                </a:solidFill>
              </a:rPr>
              <a:t>марта – 10 мая </a:t>
            </a:r>
            <a:r>
              <a:rPr lang="ru-RU" b="1" dirty="0" smtClean="0">
                <a:solidFill>
                  <a:srgbClr val="002060"/>
                </a:solidFill>
              </a:rPr>
              <a:t>2025 года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Подготовительный этап,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этап консультирования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и подготовки по участию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</a:rPr>
              <a:t>фестивале-конкурсе</a:t>
            </a:r>
            <a:endParaRPr lang="en-US" sz="4400" b="1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en-US" sz="4400" b="1" dirty="0" smtClean="0">
                <a:solidFill>
                  <a:srgbClr val="002060"/>
                </a:solidFill>
              </a:rPr>
              <a:t>15 </a:t>
            </a:r>
            <a:r>
              <a:rPr lang="ru-RU" sz="4400" b="1" dirty="0" smtClean="0">
                <a:solidFill>
                  <a:srgbClr val="002060"/>
                </a:solidFill>
              </a:rPr>
              <a:t>мая 18:00 – окончание приема заявок</a:t>
            </a:r>
            <a:endParaRPr lang="ru-RU" sz="4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4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НАПОМИНАЕМ!!!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16 апреля эфир</a:t>
            </a:r>
          </a:p>
          <a:p>
            <a:pPr marL="0" indent="0">
              <a:buNone/>
            </a:pPr>
            <a:r>
              <a:rPr lang="ru-RU" dirty="0" smtClean="0"/>
              <a:t>КИРИЛЛ </a:t>
            </a:r>
            <a:r>
              <a:rPr lang="ru-RU" dirty="0" err="1" smtClean="0"/>
              <a:t>Радикович</a:t>
            </a:r>
            <a:r>
              <a:rPr lang="ru-RU" dirty="0" smtClean="0"/>
              <a:t> Усманов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«Подробнее о блоге»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24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13787" cy="1143000"/>
          </a:xfrm>
        </p:spPr>
        <p:txBody>
          <a:bodyPr/>
          <a:lstStyle/>
          <a:p>
            <a:pPr eaLnBrk="1" hangingPunct="1"/>
            <a:r>
              <a:rPr lang="ru-RU" smtClean="0"/>
              <a:t>КОЛЛЕКТИВНОЕ УЧАСТИЕ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250825" y="1196975"/>
            <a:ext cx="8424863" cy="54006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Номинации конкурса:</a:t>
            </a:r>
            <a:r>
              <a:rPr lang="ru-RU" sz="2400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002060"/>
                </a:solidFill>
              </a:rPr>
              <a:t>«ПРЕССА» </a:t>
            </a:r>
            <a:endParaRPr lang="ru-RU" sz="2400" b="1" smtClean="0">
              <a:solidFill>
                <a:srgbClr val="002060"/>
              </a:solidFill>
            </a:endParaRPr>
          </a:p>
          <a:p>
            <a:pPr eaLnBrk="1" hangingPunct="1"/>
            <a:r>
              <a:rPr lang="ru-RU" sz="2800" smtClean="0"/>
              <a:t>К рассмотрению принимаются творческие портфолио, содержащие информацию о школьном периодическом печатном издании, существующем в полиграфическом исполнении или онлайн-формате. </a:t>
            </a:r>
          </a:p>
          <a:p>
            <a:pPr eaLnBrk="1" hangingPunct="1"/>
            <a:r>
              <a:rPr lang="ru-RU" b="1" smtClean="0">
                <a:solidFill>
                  <a:srgbClr val="002060"/>
                </a:solidFill>
              </a:rPr>
              <a:t>В портфолио необходимо представить </a:t>
            </a:r>
            <a:r>
              <a:rPr lang="ru-RU" b="1" smtClean="0">
                <a:solidFill>
                  <a:srgbClr val="C00000"/>
                </a:solidFill>
              </a:rPr>
              <a:t>три последовательных выпуска издания</a:t>
            </a:r>
            <a:r>
              <a:rPr lang="ru-RU" b="1" smtClean="0">
                <a:solidFill>
                  <a:srgbClr val="002060"/>
                </a:solidFill>
              </a:rPr>
              <a:t>. </a:t>
            </a:r>
          </a:p>
          <a:p>
            <a:pPr eaLnBrk="1" hangingPunct="1"/>
            <a:r>
              <a:rPr lang="ru-RU" smtClean="0"/>
              <a:t>Форму и стиль портфолио участники разрабатывают самостоятельно. </a:t>
            </a:r>
          </a:p>
          <a:p>
            <a:pPr eaLnBrk="1" hangingPunct="1"/>
            <a:r>
              <a:rPr lang="ru-RU" sz="2400" b="1" smtClean="0">
                <a:solidFill>
                  <a:srgbClr val="C00000"/>
                </a:solidFill>
              </a:rPr>
              <a:t>НЕ БОЛЕЕ 4-Х СТРАНИЦ (2 ЛИСТА)</a:t>
            </a:r>
          </a:p>
        </p:txBody>
      </p:sp>
    </p:spTree>
    <p:extLst>
      <p:ext uri="{BB962C8B-B14F-4D97-AF65-F5344CB8AC3E}">
        <p14:creationId xmlns:p14="http://schemas.microsoft.com/office/powerpoint/2010/main" val="205735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КОЛЛЕКТИВНОЕ УЧАСТИЕ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buFont typeface="Arial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Номинации конкурса: </a:t>
            </a:r>
            <a:r>
              <a:rPr lang="ru-RU" b="1" dirty="0" smtClean="0">
                <a:solidFill>
                  <a:srgbClr val="C00000"/>
                </a:solidFill>
              </a:rPr>
              <a:t>«Телевидение» </a:t>
            </a:r>
            <a:endParaRPr lang="ru-RU" sz="2600" b="1" dirty="0" smtClean="0">
              <a:solidFill>
                <a:srgbClr val="C00000"/>
              </a:solidFill>
            </a:endParaRPr>
          </a:p>
          <a:p>
            <a:pPr eaLnBrk="1" hangingPunct="1">
              <a:defRPr/>
            </a:pPr>
            <a:r>
              <a:rPr lang="ru-RU" dirty="0" smtClean="0"/>
              <a:t>К рассмотрению принимаются творческие портфолио (3-5 видеосюжетов, 1-2 выпуска передачи), отражающих работу редакции. </a:t>
            </a:r>
            <a:endParaRPr lang="ru-RU" sz="2400" dirty="0" smtClean="0"/>
          </a:p>
          <a:p>
            <a:pPr eaLnBrk="1" hangingPunct="1">
              <a:defRPr/>
            </a:pPr>
            <a:r>
              <a:rPr lang="ru-RU" dirty="0" smtClean="0"/>
              <a:t>Форму и стиль портфолио участники разрабатывают самостоятельно.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НЕ БОЛЕЕ 5 МИНУТ </a:t>
            </a:r>
          </a:p>
        </p:txBody>
      </p:sp>
    </p:spTree>
    <p:extLst>
      <p:ext uri="{BB962C8B-B14F-4D97-AF65-F5344CB8AC3E}">
        <p14:creationId xmlns:p14="http://schemas.microsoft.com/office/powerpoint/2010/main" val="125586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marL="342900" indent="-342900" eaLnBrk="1" hangingPunct="1"/>
            <a:r>
              <a:rPr lang="ru-RU" smtClean="0"/>
              <a:t>КОЛЛЕКТИВНОЕ УЧАСТИЕ</a:t>
            </a:r>
            <a:br>
              <a:rPr lang="ru-RU" smtClean="0"/>
            </a:br>
            <a:r>
              <a:rPr lang="ru-RU" b="1" smtClean="0">
                <a:solidFill>
                  <a:srgbClr val="FF0000"/>
                </a:solidFill>
              </a:rPr>
              <a:t>Номинации конкурса:</a:t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>«Интернет» </a:t>
            </a:r>
            <a:endParaRPr lang="ru-RU" smtClean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179388" y="1989138"/>
            <a:ext cx="8640762" cy="4641850"/>
          </a:xfrm>
        </p:spPr>
        <p:txBody>
          <a:bodyPr/>
          <a:lstStyle/>
          <a:p>
            <a:pPr marL="0" lvl="2" indent="0" eaLnBrk="1" hangingPunct="1">
              <a:buFont typeface="Arial" charset="0"/>
              <a:buNone/>
            </a:pPr>
            <a:r>
              <a:rPr lang="ru-RU" sz="3600" smtClean="0"/>
              <a:t>К рассмотрению принимаются творческие портфолио, содержащие патриотическую информацию, размещённую  в школьных тематических группах, каналах в социальных сетях, блогах и других проектах. </a:t>
            </a:r>
            <a:r>
              <a:rPr lang="ru-RU" sz="3600" b="1" smtClean="0">
                <a:solidFill>
                  <a:srgbClr val="C00000"/>
                </a:solidFill>
              </a:rPr>
              <a:t>Не более 3-х постов.</a:t>
            </a:r>
          </a:p>
          <a:p>
            <a:pPr marL="0" lvl="2" indent="0" eaLnBrk="1" hangingPunct="1">
              <a:buFont typeface="Arial" charset="0"/>
              <a:buNone/>
            </a:pPr>
            <a:r>
              <a:rPr lang="ru-RU" sz="3600" smtClean="0"/>
              <a:t>Форму и стиль портфолио участники разрабатывают самостоятельно.</a:t>
            </a:r>
          </a:p>
          <a:p>
            <a:pPr eaLnBrk="1" hangingPunct="1"/>
            <a:endParaRPr lang="ru-RU" sz="4400" smtClean="0"/>
          </a:p>
        </p:txBody>
      </p:sp>
    </p:spTree>
    <p:extLst>
      <p:ext uri="{BB962C8B-B14F-4D97-AF65-F5344CB8AC3E}">
        <p14:creationId xmlns:p14="http://schemas.microsoft.com/office/powerpoint/2010/main" val="106326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486</Words>
  <Application>Microsoft Office PowerPoint</Application>
  <PresentationFormat>Экран (4:3)</PresentationFormat>
  <Paragraphs>99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«Мой друг, Отчизне посвятим Души прекрасные порывы!»  </vt:lpstr>
      <vt:lpstr>Организатор </vt:lpstr>
      <vt:lpstr>Соорганизаторы </vt:lpstr>
      <vt:lpstr>Партнёры </vt:lpstr>
      <vt:lpstr>19 марта – 10 мая 2025 года </vt:lpstr>
      <vt:lpstr>НАПОМИНАЕМ!!!</vt:lpstr>
      <vt:lpstr>КОЛЛЕКТИВНОЕ УЧАСТИЕ</vt:lpstr>
      <vt:lpstr>КОЛЛЕКТИВНОЕ УЧАСТИЕ</vt:lpstr>
      <vt:lpstr>КОЛЛЕКТИВНОЕ УЧАСТИЕ Номинации конкурса: «Интернет» </vt:lpstr>
      <vt:lpstr>Портфолио </vt:lpstr>
      <vt:lpstr>КОЛЛЕКТИВНОЕ УЧАСТИЕ</vt:lpstr>
      <vt:lpstr>Индивидуальное участие </vt:lpstr>
      <vt:lpstr>Портфолио </vt:lpstr>
      <vt:lpstr>Индивидуальное участие </vt:lpstr>
      <vt:lpstr>Индивидуальное участие </vt:lpstr>
      <vt:lpstr>Индивидуальное участие </vt:lpstr>
      <vt:lpstr>Направляем материалы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СМС А.С. Пушкину  ИЛИ  как вести школьный блог?</dc:title>
  <dc:creator>Admin</dc:creator>
  <cp:lastModifiedBy>Admin</cp:lastModifiedBy>
  <cp:revision>16</cp:revision>
  <dcterms:created xsi:type="dcterms:W3CDTF">2025-04-08T16:45:34Z</dcterms:created>
  <dcterms:modified xsi:type="dcterms:W3CDTF">2025-04-10T13:52:16Z</dcterms:modified>
</cp:coreProperties>
</file>