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1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1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818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10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044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343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53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4185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977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578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10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562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3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B82D1-0B26-4728-A198-86138F877B57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8BD5A8-B162-486F-A8A6-F2FE54DF32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6101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tatar.ru/z_dol/lic9/page5265818.ht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upload/storage/org934/files/infografika-proekta.pptx" TargetMode="External"/><Relationship Id="rId2" Type="http://schemas.openxmlformats.org/officeDocument/2006/relationships/hyperlink" Target="https://edu.tatar.ru/upload/storage/org934/files/zayavka-na-soiskanie-statusa-federalnoi-innovacionnoi-ploshchadki-licei9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.tatar.ru/upload/storage/org934/files/ustanovochnyj-seminar-yanvar-2025.pptx" TargetMode="External"/><Relationship Id="rId5" Type="http://schemas.openxmlformats.org/officeDocument/2006/relationships/hyperlink" Target="https://edu.tatar.ru/upload/storage/org934/files/programma-vospitaniya.docx" TargetMode="External"/><Relationship Id="rId4" Type="http://schemas.openxmlformats.org/officeDocument/2006/relationships/hyperlink" Target="https://edu.tatar.ru/upload/storage/org934/files/plan-aprobacii-meropriyatij-2024-2025.pptx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edu.tatar.ru/upload/storage/org934/files/kompleksnyj-instrumentarij.docx" TargetMode="External"/><Relationship Id="rId3" Type="http://schemas.openxmlformats.org/officeDocument/2006/relationships/hyperlink" Target="https://edu.tatar.ru/upload/storage/org934/files/%D0%9E%D0%BF%D1%80%D0%BE%D1%81%D1%8B%20%D0%BF%D0%BE%20%D0%A4%D0%98%D0%9F%20%D0%B0%D0%BF%D1%80%D0%BE%D0%B1%D0%B0%D1%86%D0%B8%D1%8F.docx" TargetMode="External"/><Relationship Id="rId7" Type="http://schemas.openxmlformats.org/officeDocument/2006/relationships/hyperlink" Target="https://edu.tatar.ru/upload/storage/org934/files/%D0%A0%D0%B0%D0%B1%D0%BE%D1%87%D0%B0%D1%8F%20%D0%BF%D1%80%D0%BE%D0%B3%D1%80%D0%B0%D0%BC%D0%BC%D0%B0%20%D0%93%D0%B5%D1%80%D0%BE%D0%B9%20%D0%B2%D0%BD%D0%B5%20%D0%B2%D1%80%D0%B5%D0%BC%D0%B5%D0%BD%D0%B8.docx" TargetMode="External"/><Relationship Id="rId2" Type="http://schemas.openxmlformats.org/officeDocument/2006/relationships/hyperlink" Target="https://edu.tatar.ru/upload/storage/org934/files/%D0%90%D0%BB%D0%B3%D0%BE%D1%80%D0%B8%D1%82%D0%BC%20%D0%B0%D0%BF%D1%80%D0%BE%D0%B1%D0%B0%D1%86%D0%B8%D0%B8%20%E2%84%961.docx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du.tatar.ru/upload/storage/org934/files/%D0%A0%D0%B0%D0%B1_%D1%82%D0%B5%D1%82%D1%80%D0%B0%D0%B4%D1%8C%20%D0%A3%D0%A7%D0%98%D0%A2%D0%95%D0%9B%D0%AF%20%D0%A4%D0%98%D0%9F%20%D0%B0%D0%BF%D1%80%D0%BE%D0%B1%D0%B0%D1%86%D0%B8%D1%8F.docx" TargetMode="External"/><Relationship Id="rId5" Type="http://schemas.openxmlformats.org/officeDocument/2006/relationships/hyperlink" Target="https://edu.tatar.ru/upload/storage/org934/files/%D0%9F%D0%BB%D0%B0%D0%BD%20%D0%BD%D0%B0%202024-2025.pptx" TargetMode="External"/><Relationship Id="rId4" Type="http://schemas.openxmlformats.org/officeDocument/2006/relationships/hyperlink" Target="https://edu.tatar.ru/upload/storage/org934/files/%D0%9F%D0%B0%D1%81%D0%BF%D0%BE%D1%80%D1%82%20%D0%B2%D0%BE%D1%81%D0%BF%D0%B8%D1%82%D0%B0%D1%82%D0%B5%D0%BB%D1%8C%D0%BD%D0%BE%D0%B9%20%D0%BF%D1%80%D0%B0%D0%BA%D1%82%D0%B8%D0%BA%D0%B8.docx" TargetMode="External"/><Relationship Id="rId9" Type="http://schemas.openxmlformats.org/officeDocument/2006/relationships/hyperlink" Target="https://edu.tatar.ru/upload/storage/org934/files/monitoring-gotovnosti.docx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Дорожная карта 2025 год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Федеральная инновационная площадка </a:t>
            </a:r>
          </a:p>
          <a:p>
            <a:r>
              <a:rPr lang="ru-RU" dirty="0" smtClean="0"/>
              <a:t>«</a:t>
            </a:r>
            <a:r>
              <a:rPr lang="ru-RU" cap="all" dirty="0" smtClean="0"/>
              <a:t>Наследие </a:t>
            </a:r>
            <a:r>
              <a:rPr lang="ru-RU" cap="all" dirty="0"/>
              <a:t>А.С. Пушкина как основа модели формирования, сохранения и укрепления российских традиционных духовно-нравственных ценностей в общеобразовательной организации (площадка)</a:t>
            </a:r>
            <a:r>
              <a:rPr lang="ru-RU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3181246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>15.01.2025 – 31.05.2025</a:t>
            </a:r>
            <a:r>
              <a:rPr lang="ru-RU" sz="6600" dirty="0" smtClean="0">
                <a:effectLst/>
                <a:latin typeface="Microsoft Sans Serif"/>
                <a:ea typeface="Microsoft Sans Serif"/>
                <a:cs typeface="Times New Roman"/>
              </a:rPr>
              <a:t/>
            </a:r>
            <a:br>
              <a:rPr lang="ru-RU" sz="6600" dirty="0" smtClean="0">
                <a:effectLst/>
                <a:latin typeface="Microsoft Sans Serif"/>
                <a:ea typeface="Microsoft Sans Serif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Организация старта апробации модели по формированию, сохранению и укреплению традиционных российских духовно- нравственных ценностей в общеобразовательных организациях, давших согласие на участие в проекте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672705" y="635229"/>
            <a:ext cx="6565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985" lvl="0"/>
            <a:r>
              <a:rPr lang="ru-RU" sz="800" b="1" dirty="0">
                <a:solidFill>
                  <a:prstClr val="white"/>
                </a:solidFill>
              </a:rPr>
              <a:t>31.01.2025</a:t>
            </a:r>
            <a:endParaRPr lang="ru-RU" sz="1100" b="1" dirty="0">
              <a:solidFill>
                <a:prstClr val="white"/>
              </a:solidFill>
              <a:latin typeface="Microsoft Sans Serif"/>
              <a:ea typeface="Microsoft Sans Serif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7580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Материалы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На сайте лицея № 9 </a:t>
            </a:r>
            <a:r>
              <a:rPr lang="ru-RU" dirty="0" err="1" smtClean="0"/>
              <a:t>им.А.С.Пушкина</a:t>
            </a:r>
            <a:r>
              <a:rPr lang="ru-RU" dirty="0" smtClean="0"/>
              <a:t> ЗМР РТ</a:t>
            </a:r>
          </a:p>
          <a:p>
            <a:pPr marL="0" indent="0">
              <a:buNone/>
            </a:pPr>
            <a:r>
              <a:rPr lang="ru-RU" dirty="0" smtClean="0"/>
              <a:t>Во вкладке 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https://edu.tatar.ru/z_dol/lic9/page5265818.htm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998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ФИП 2025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dirty="0" smtClean="0">
                <a:hlinkClick r:id="rId2"/>
              </a:rPr>
              <a:t>Заявка </a:t>
            </a:r>
            <a:r>
              <a:rPr lang="ru-RU" dirty="0">
                <a:hlinkClick r:id="rId2"/>
              </a:rPr>
              <a:t>на соискание статуса </a:t>
            </a:r>
            <a:r>
              <a:rPr lang="ru-RU" dirty="0" err="1">
                <a:hlinkClick r:id="rId2"/>
              </a:rPr>
              <a:t>федеральнои</a:t>
            </a:r>
            <a:r>
              <a:rPr lang="ru-RU" dirty="0">
                <a:hlinkClick r:id="rId2"/>
              </a:rPr>
              <a:t>̆ </a:t>
            </a:r>
            <a:r>
              <a:rPr lang="ru-RU" dirty="0" err="1">
                <a:hlinkClick r:id="rId2"/>
              </a:rPr>
              <a:t>инновационнои</a:t>
            </a:r>
            <a:r>
              <a:rPr lang="ru-RU" dirty="0">
                <a:hlinkClick r:id="rId2"/>
              </a:rPr>
              <a:t>̆ площадки Лицей №9 им. А.С. Пушкина </a:t>
            </a:r>
            <a:r>
              <a:rPr lang="ru-RU" dirty="0" err="1">
                <a:hlinkClick r:id="rId2"/>
              </a:rPr>
              <a:t>Зеленодольского</a:t>
            </a:r>
            <a:r>
              <a:rPr lang="ru-RU" dirty="0">
                <a:hlinkClick r:id="rId2"/>
              </a:rPr>
              <a:t> ЗМР РТ</a:t>
            </a:r>
            <a:endParaRPr lang="ru-RU" dirty="0"/>
          </a:p>
          <a:p>
            <a:pPr fontAlgn="base"/>
            <a:r>
              <a:rPr lang="ru-RU" dirty="0" err="1">
                <a:hlinkClick r:id="rId3"/>
              </a:rPr>
              <a:t>Инфографика</a:t>
            </a:r>
            <a:r>
              <a:rPr lang="ru-RU" dirty="0">
                <a:hlinkClick r:id="rId3"/>
              </a:rPr>
              <a:t> проекта</a:t>
            </a:r>
            <a:endParaRPr lang="ru-RU" dirty="0"/>
          </a:p>
          <a:p>
            <a:pPr fontAlgn="base"/>
            <a:r>
              <a:rPr lang="ru-RU" dirty="0">
                <a:hlinkClick r:id="rId4"/>
              </a:rPr>
              <a:t>План апробации мероприятий 2024-2025</a:t>
            </a:r>
            <a:endParaRPr lang="ru-RU" dirty="0"/>
          </a:p>
          <a:p>
            <a:pPr fontAlgn="base"/>
            <a:r>
              <a:rPr lang="ru-RU" dirty="0">
                <a:hlinkClick r:id="rId5"/>
              </a:rPr>
              <a:t>Программа воспитания</a:t>
            </a:r>
            <a:endParaRPr lang="ru-RU" dirty="0"/>
          </a:p>
          <a:p>
            <a:pPr fontAlgn="base"/>
            <a:r>
              <a:rPr lang="ru-RU" dirty="0">
                <a:hlinkClick r:id="rId6"/>
              </a:rPr>
              <a:t>Установочный семинар январь 2025г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1587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Мониторинг готовности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Осуществление мониторинга образовательной среды во всех общеобразовательных организациях, ведущих апробацию проекта    (педагогический коллектив, административный персонал) по вопросам готовности к апробации модели формирования, сохранения и укрепления традиционных российских духовно- нравственных ценностей, ценностных ориентаций участников образовательного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3973303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 вкладке ФИП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ru-RU" dirty="0">
                <a:hlinkClick r:id="rId2"/>
              </a:rPr>
              <a:t>Алгоритм апробации №1</a:t>
            </a:r>
            <a:endParaRPr lang="ru-RU" dirty="0"/>
          </a:p>
          <a:p>
            <a:pPr fontAlgn="base"/>
            <a:r>
              <a:rPr lang="ru-RU" dirty="0">
                <a:hlinkClick r:id="rId3"/>
              </a:rPr>
              <a:t>Опросы по ФИП апробация</a:t>
            </a:r>
            <a:endParaRPr lang="ru-RU" dirty="0"/>
          </a:p>
          <a:p>
            <a:pPr fontAlgn="base"/>
            <a:r>
              <a:rPr lang="ru-RU" dirty="0">
                <a:hlinkClick r:id="rId4"/>
              </a:rPr>
              <a:t>Паспорт воспитательной практики</a:t>
            </a:r>
            <a:endParaRPr lang="ru-RU" dirty="0"/>
          </a:p>
          <a:p>
            <a:pPr fontAlgn="base"/>
            <a:r>
              <a:rPr lang="ru-RU" dirty="0">
                <a:hlinkClick r:id="rId5"/>
              </a:rPr>
              <a:t>План на 2024-2025</a:t>
            </a:r>
            <a:endParaRPr lang="ru-RU" dirty="0"/>
          </a:p>
          <a:p>
            <a:pPr fontAlgn="base"/>
            <a:r>
              <a:rPr lang="ru-RU" dirty="0" err="1">
                <a:hlinkClick r:id="rId6"/>
              </a:rPr>
              <a:t>Рабочая.тетрадь</a:t>
            </a:r>
            <a:r>
              <a:rPr lang="ru-RU" dirty="0">
                <a:hlinkClick r:id="rId6"/>
              </a:rPr>
              <a:t> УЧИТЕЛЯ ФИП апробация</a:t>
            </a:r>
            <a:endParaRPr lang="ru-RU" dirty="0"/>
          </a:p>
          <a:p>
            <a:pPr fontAlgn="base"/>
            <a:r>
              <a:rPr lang="ru-RU" dirty="0">
                <a:hlinkClick r:id="rId7"/>
              </a:rPr>
              <a:t>Рабочая программа Герой вне времени</a:t>
            </a:r>
            <a:endParaRPr lang="ru-RU" dirty="0"/>
          </a:p>
          <a:p>
            <a:pPr fontAlgn="base"/>
            <a:r>
              <a:rPr lang="ru-RU" u="sng" dirty="0">
                <a:hlinkClick r:id="rId8"/>
              </a:rPr>
              <a:t>Комплексный инструментарий мониторинга готовности образовательных организаций к апробации модели формирования традиционных российских духовно-нравственных ценностей</a:t>
            </a:r>
            <a:endParaRPr lang="ru-RU" dirty="0"/>
          </a:p>
          <a:p>
            <a:pPr fontAlgn="base"/>
            <a:r>
              <a:rPr lang="ru-RU" dirty="0">
                <a:hlinkClick r:id="rId9"/>
              </a:rPr>
              <a:t>Мониторинг готовности образовательной организации к апробации модели формирования духовно-нравственных ценностей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6293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Мониторинг готовности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Срок 31.01.2025</a:t>
            </a:r>
          </a:p>
          <a:p>
            <a:r>
              <a:rPr lang="ru-RU" dirty="0" smtClean="0"/>
              <a:t>Материалы мониторинга </a:t>
            </a:r>
          </a:p>
          <a:p>
            <a:r>
              <a:rPr lang="ru-RU" b="1" dirty="0" smtClean="0"/>
              <a:t>«Комплексный </a:t>
            </a:r>
            <a:r>
              <a:rPr lang="ru-RU" b="1" dirty="0"/>
              <a:t>инструментарий мониторинга готовности образовательных организаций к апробации модели формирования традиционных российских духовно-нравственных </a:t>
            </a:r>
            <a:r>
              <a:rPr lang="ru-RU" b="1" dirty="0" smtClean="0"/>
              <a:t>ценностей»</a:t>
            </a:r>
          </a:p>
          <a:p>
            <a:r>
              <a:rPr lang="ru-RU" b="1" dirty="0" smtClean="0"/>
              <a:t>Во вкладке ФИП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479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 всех ОУ проведен мониторинг</a:t>
            </a:r>
          </a:p>
          <a:p>
            <a:r>
              <a:rPr lang="ru-RU" dirty="0" smtClean="0"/>
              <a:t>Материалы высланы Лебедевой А.С.</a:t>
            </a:r>
          </a:p>
          <a:p>
            <a:r>
              <a:rPr lang="ru-RU" dirty="0" smtClean="0"/>
              <a:t>Срок 31.01.2025</a:t>
            </a:r>
          </a:p>
          <a:p>
            <a:r>
              <a:rPr lang="ru-RU" smtClean="0"/>
              <a:t>Размещены до 10.02.2025.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9186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240</Words>
  <Application>Microsoft Office PowerPoint</Application>
  <PresentationFormat>Экран (4:3)</PresentationFormat>
  <Paragraphs>37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Дорожная карта 2025 год </vt:lpstr>
      <vt:lpstr>15.01.2025 – 31.05.2025 </vt:lpstr>
      <vt:lpstr>Материалы </vt:lpstr>
      <vt:lpstr>ФИП 2025 </vt:lpstr>
      <vt:lpstr>Мониторинг готовности </vt:lpstr>
      <vt:lpstr>Во вкладке ФИП</vt:lpstr>
      <vt:lpstr>Мониторинг готовности </vt:lpstr>
      <vt:lpstr>Итог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Дорожная карта 2025 год</dc:title>
  <dc:creator>Admin</dc:creator>
  <cp:lastModifiedBy>Admin</cp:lastModifiedBy>
  <cp:revision>2</cp:revision>
  <dcterms:created xsi:type="dcterms:W3CDTF">2025-09-23T06:35:49Z</dcterms:created>
  <dcterms:modified xsi:type="dcterms:W3CDTF">2025-09-23T06:49:30Z</dcterms:modified>
</cp:coreProperties>
</file>