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рги2\Desktop\img1_2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5215"/>
            <a:ext cx="8183735" cy="658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72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рги2\Desktop\slide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3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269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Орги2</dc:creator>
  <cp:lastModifiedBy>Орги2</cp:lastModifiedBy>
  <cp:revision>1</cp:revision>
  <dcterms:created xsi:type="dcterms:W3CDTF">2020-01-14T12:20:58Z</dcterms:created>
  <dcterms:modified xsi:type="dcterms:W3CDTF">2020-01-14T12:23:19Z</dcterms:modified>
</cp:coreProperties>
</file>