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0" r:id="rId4"/>
    <p:sldId id="259" r:id="rId5"/>
    <p:sldId id="261" r:id="rId6"/>
    <p:sldId id="258" r:id="rId7"/>
    <p:sldId id="262" r:id="rId8"/>
    <p:sldId id="264" r:id="rId9"/>
    <p:sldId id="263" r:id="rId10"/>
    <p:sldId id="265" r:id="rId11"/>
    <p:sldId id="267" r:id="rId12"/>
    <p:sldId id="269" r:id="rId13"/>
    <p:sldId id="266" r:id="rId14"/>
    <p:sldId id="271" r:id="rId15"/>
    <p:sldId id="268" r:id="rId16"/>
    <p:sldId id="272" r:id="rId17"/>
    <p:sldId id="270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-90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529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74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7664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1481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777866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7313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1904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0079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338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803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274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449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6218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733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4676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474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46262-6AF1-4A39-A6D0-3F1A91AD55C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923205C-48D2-4D1C-B903-030E58E95C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364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"Мальчик по имени Джонатан"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853" y="2160588"/>
            <a:ext cx="6900332" cy="3881437"/>
          </a:xfrm>
        </p:spPr>
      </p:pic>
    </p:spTree>
    <p:extLst>
      <p:ext uri="{BB962C8B-B14F-4D97-AF65-F5344CB8AC3E}">
        <p14:creationId xmlns="" xmlns:p14="http://schemas.microsoft.com/office/powerpoint/2010/main" val="1308233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029" y="195943"/>
            <a:ext cx="11571514" cy="6487886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/>
              <a:t>«Санька»</a:t>
            </a:r>
          </a:p>
          <a:p>
            <a:pPr algn="just"/>
            <a:r>
              <a:rPr lang="ru-RU" sz="12000" dirty="0"/>
              <a:t>Они часто приходят вдвоём на спортивную площадку нашего двора. Два брата. Старший Дима и маленький шестилетний Санька. Одиннадцатилетний Дима не по-детски усаживает Саньку на ближайшую лавочку и бежит играть в футбол. Стоя на воротах или бегая за мячом, он часто бросает заботливый и тревожный взгляд на младшего брата. Санька улыбается во весь рот, болтает весело ногами. Ему хорошо. Солнце дарит Саньке свои поцелуи, ветер нежно ласкает светло-русые волосы на макушке. Дети вокруг бегают, скачут, прыгают. Взрослые быстро проходят по своим всегда важным делам, а Санька рад, всегда рад. Потому что дышит, потому что живёт, может слышать задорное чириканье воробьёв и видеть причудливо искривлённые ветви старых тополей и сидящих на них кумушек-ворон. И над всем этим нескончаемый лазурный океан Неба. Саньке предназначена такая судьба. Он инвалид </a:t>
            </a:r>
            <a:r>
              <a:rPr lang="ru-RU" sz="12000" dirty="0" smtClean="0"/>
              <a:t>детства</a:t>
            </a:r>
            <a:endParaRPr lang="ru-RU" sz="12000" dirty="0"/>
          </a:p>
        </p:txBody>
      </p:sp>
    </p:spTree>
    <p:extLst>
      <p:ext uri="{BB962C8B-B14F-4D97-AF65-F5344CB8AC3E}">
        <p14:creationId xmlns="" xmlns:p14="http://schemas.microsoft.com/office/powerpoint/2010/main" val="1171376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629" y="424543"/>
            <a:ext cx="10940142" cy="5616819"/>
          </a:xfrm>
        </p:spPr>
        <p:txBody>
          <a:bodyPr>
            <a:noAutofit/>
          </a:bodyPr>
          <a:lstStyle/>
          <a:p>
            <a:r>
              <a:rPr lang="ru-RU" sz="2200" dirty="0"/>
              <a:t>. </a:t>
            </a:r>
            <a:r>
              <a:rPr lang="ru-RU" sz="3200" dirty="0"/>
              <a:t>Что-то случилось с его головным мозгом, он отстаёт в своём развитии. Санька почти не говорит, а то, что пытается произносить, понять почти невозможно. Но улыбка его осмысленна, как будто он пытается общаться с окружающим его жёстким и жестоким миром именно ею. </a:t>
            </a:r>
          </a:p>
          <a:p>
            <a:r>
              <a:rPr lang="ru-RU" sz="3200" dirty="0" smtClean="0"/>
              <a:t>Он </a:t>
            </a:r>
            <a:r>
              <a:rPr lang="ru-RU" sz="3200" dirty="0"/>
              <a:t>улыбается, и его </a:t>
            </a:r>
            <a:r>
              <a:rPr lang="ru-RU" sz="3200" dirty="0" err="1"/>
              <a:t>лабродоритовые</a:t>
            </a:r>
            <a:r>
              <a:rPr lang="ru-RU" sz="3200" dirty="0"/>
              <a:t> глаза молвят: «Да, я такой! Я радуюсь миру! Принимайте меня таким! Любите меня таким!» Он пытается привлечь к себе внимание и громко кричит от избытка через край рвущихся чувств. Что очень нервирует и раздражает мам, прогуливающихся рядом со своими маленькими детьми. </a:t>
            </a:r>
            <a:endParaRPr lang="ru-RU" sz="2200" dirty="0"/>
          </a:p>
        </p:txBody>
      </p:sp>
    </p:spTree>
    <p:extLst>
      <p:ext uri="{BB962C8B-B14F-4D97-AF65-F5344CB8AC3E}">
        <p14:creationId xmlns="" xmlns:p14="http://schemas.microsoft.com/office/powerpoint/2010/main" val="1768519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114" y="152401"/>
            <a:ext cx="11059886" cy="5888962"/>
          </a:xfrm>
        </p:spPr>
        <p:txBody>
          <a:bodyPr>
            <a:noAutofit/>
          </a:bodyPr>
          <a:lstStyle/>
          <a:p>
            <a:r>
              <a:rPr lang="ru-RU" sz="3200" dirty="0"/>
              <a:t>Слышится шипяще-недоброе: «Ну надо же, что за мать. Ведь он же совсем идиот. Неужели нельзя было сдать в интернат?» При этом они затягивают сигареты, выдыхая зловонный воздух почти в личики своим чадам. А Санька улыбается и кивает головой, ведь он не понимает, о чём они судачат, безгранично рад хоть такому вниманию. Дима выбегает со спортивной площадки и пересаживает Саньку на другую </a:t>
            </a:r>
            <a:r>
              <a:rPr lang="ru-RU" sz="3200" dirty="0" err="1"/>
              <a:t>лавочку.А</a:t>
            </a:r>
            <a:r>
              <a:rPr lang="ru-RU" sz="3200" dirty="0"/>
              <a:t> я в своём воображении низко кланяюсь Санькиной маме (хотя не знаю её) за то, что не бросила сынишку в холодные государственные руки, за то, что Санька знает запах своего дома и вкус пирогов, испечённых мамиными руками. 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968645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829" y="141515"/>
            <a:ext cx="9862457" cy="5899848"/>
          </a:xfrm>
        </p:spPr>
        <p:txBody>
          <a:bodyPr>
            <a:noAutofit/>
          </a:bodyPr>
          <a:lstStyle/>
          <a:p>
            <a:r>
              <a:rPr lang="ru-RU" sz="3200" dirty="0"/>
              <a:t>Я для таких матерей придумал бы медаль «За материнское мужество». Старший брат защищает Саньку от более омерзительной злобы и неприязни — детской. В шестилетнего мальчика плевками летят слова: «Опять пришёл урод! Уходи отсюда, придурок!» При этом обязательно толкают, щипают. Будто получают наслаждение, причиняя боль. Неужели вам, сильным и здоровым, «благополучным» и закормленным сложно понять, что не вина эта Санькина, неужели вас не учили не обижать слабых, а тем более глумиться над ними. </a:t>
            </a:r>
          </a:p>
        </p:txBody>
      </p:sp>
    </p:spTree>
    <p:extLst>
      <p:ext uri="{BB962C8B-B14F-4D97-AF65-F5344CB8AC3E}">
        <p14:creationId xmlns="" xmlns:p14="http://schemas.microsoft.com/office/powerpoint/2010/main" val="1049489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/>
              <a:t>Ведь и вы, дорогие мои ровесники, не защищены от </a:t>
            </a:r>
            <a:r>
              <a:rPr lang="ru-RU" sz="3200" dirty="0" smtClean="0"/>
              <a:t>г</a:t>
            </a:r>
            <a:r>
              <a:rPr lang="ru-RU" sz="3200" dirty="0" smtClean="0"/>
              <a:t>осподина </a:t>
            </a:r>
            <a:r>
              <a:rPr lang="ru-RU" sz="3200" dirty="0"/>
              <a:t>Рока, который может превратить вашу красоту в безобразность, силу — в немощность, наглую улыбку — в заискивающий взгляд. И что тогда? Есть истина, закон, формула бытия: не поступай с другими так, как не хочешь, чтобы поступали с тобой!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8556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315687"/>
            <a:ext cx="8784145" cy="5725676"/>
          </a:xfrm>
        </p:spPr>
        <p:txBody>
          <a:bodyPr>
            <a:noAutofit/>
          </a:bodyPr>
          <a:lstStyle/>
          <a:p>
            <a:r>
              <a:rPr lang="ru-RU" sz="3200" dirty="0"/>
              <a:t>Наверное, не просто так приходят в мир такие Саньки. Их посылают специально для нас, более сильных, умных, красивых, чтобы они служили зеркалами для наших сердец, наших поступков. И нельзя отвернуться, просто надо помогать, чем можешь. Ласково поговорить, посидеть рядом, погладить по голове, рассказать добрую </a:t>
            </a:r>
            <a:r>
              <a:rPr lang="ru-RU" sz="3200" dirty="0" err="1"/>
              <a:t>сказку.А</a:t>
            </a:r>
            <a:r>
              <a:rPr lang="ru-RU" sz="3200" dirty="0"/>
              <a:t> ещё я проникся глубоким уважением к Диме. В его недетском лице столько мужественности и воли, и огромная преданность и любовь к своему необычному брату. </a:t>
            </a:r>
          </a:p>
        </p:txBody>
      </p:sp>
    </p:spTree>
    <p:extLst>
      <p:ext uri="{BB962C8B-B14F-4D97-AF65-F5344CB8AC3E}">
        <p14:creationId xmlns="" xmlns:p14="http://schemas.microsoft.com/office/powerpoint/2010/main" val="493887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51532"/>
            <a:ext cx="8596668" cy="3880773"/>
          </a:xfrm>
        </p:spPr>
        <p:txBody>
          <a:bodyPr>
            <a:noAutofit/>
          </a:bodyPr>
          <a:lstStyle/>
          <a:p>
            <a:r>
              <a:rPr lang="ru-RU" sz="3200" dirty="0"/>
              <a:t>Я восхищаюсь его великим смирением и ответственностью за Саньку. И он не боится и не стыдится её.</a:t>
            </a:r>
          </a:p>
          <a:p>
            <a:r>
              <a:rPr lang="ru-RU" sz="3200" dirty="0"/>
              <a:t>Смеркается. Спортивная площадка пустеет. Дима осторожно берёт за руку Саньку, и они медленно бредут домой. Я заметил, что Санька любит надувать воздушные шарики, завтра постараюсь подарить ему огромный синий шар.</a:t>
            </a:r>
          </a:p>
          <a:p>
            <a:r>
              <a:rPr lang="ru-RU" sz="3200" dirty="0"/>
              <a:t>Этот рассказ Джонатан написал в 12 лет. </a:t>
            </a:r>
          </a:p>
          <a:p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554484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616" y="609600"/>
            <a:ext cx="8558385" cy="728870"/>
          </a:xfrm>
        </p:spPr>
        <p:txBody>
          <a:bodyPr/>
          <a:lstStyle/>
          <a:p>
            <a:r>
              <a:rPr lang="ru-RU" dirty="0" smtClean="0"/>
              <a:t>Вопросы для обсуждения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8870" y="1232453"/>
            <a:ext cx="8545132" cy="476915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Вы прочитали рассказ «Санька».</a:t>
            </a:r>
          </a:p>
          <a:p>
            <a:r>
              <a:rPr lang="ru-RU" sz="2000" dirty="0" smtClean="0"/>
              <a:t>Какие чувства вызвал он у вас? </a:t>
            </a:r>
          </a:p>
          <a:p>
            <a:r>
              <a:rPr lang="ru-RU" sz="2000" dirty="0" smtClean="0"/>
              <a:t>Кто вызвал у вас сочувствие ? Какой он? </a:t>
            </a:r>
          </a:p>
          <a:p>
            <a:r>
              <a:rPr lang="ru-RU" sz="2000" dirty="0" smtClean="0"/>
              <a:t>Как к нему относятся окружающие  люди? Какие черты характера раскрываются в них?</a:t>
            </a:r>
          </a:p>
          <a:p>
            <a:r>
              <a:rPr lang="ru-RU" sz="2000" dirty="0" smtClean="0"/>
              <a:t>Кого же автор  осудил? Кем восхищается?</a:t>
            </a:r>
          </a:p>
          <a:p>
            <a:r>
              <a:rPr lang="ru-RU" sz="2000" dirty="0" smtClean="0"/>
              <a:t>Определите тему рассказа.(О чём в нём говорится?)</a:t>
            </a:r>
          </a:p>
          <a:p>
            <a:r>
              <a:rPr lang="ru-RU" sz="2000" dirty="0" smtClean="0"/>
              <a:t>- Сформулируйте проблемы, затронутые в рассказе, определите ведущую проблему. </a:t>
            </a:r>
          </a:p>
          <a:p>
            <a:r>
              <a:rPr lang="ru-RU" sz="2000" dirty="0" smtClean="0"/>
              <a:t>Написать сочинение-рассуждение по проблеме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597900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6600" dirty="0" smtClean="0"/>
              <a:t>« Помоги, утешь, поддержи – и мир станет чуточку </a:t>
            </a:r>
            <a:r>
              <a:rPr lang="ru-RU" sz="6600" smtClean="0"/>
              <a:t>добрее»</a:t>
            </a:r>
            <a:endParaRPr lang="ru-RU" sz="6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2515" y="391887"/>
            <a:ext cx="7489371" cy="6041570"/>
          </a:xfrm>
        </p:spPr>
        <p:txBody>
          <a:bodyPr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/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tx1"/>
                </a:solidFill>
              </a:rPr>
              <a:t/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tx1"/>
                </a:solidFill>
              </a:rPr>
              <a:t/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tx1"/>
                </a:solidFill>
              </a:rPr>
              <a:t/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Джонатан </a:t>
            </a:r>
            <a:r>
              <a:rPr lang="ru-RU" sz="2800" b="1" dirty="0">
                <a:solidFill>
                  <a:schemeClr val="tx1"/>
                </a:solidFill>
              </a:rPr>
              <a:t>получил своё крылатое имя, ещё не родившись. Отец назвал его по имени героя книги Ричарда Баха "Чайка Джонатан Ливингстон", сказав: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— Я не хочу, чтобы мой сын был обычным человеком. Хочу, чтобы он высоко летал.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Мама рассказывает: "Когда </a:t>
            </a:r>
            <a:r>
              <a:rPr lang="ru-RU" sz="2800" b="1" dirty="0" err="1">
                <a:solidFill>
                  <a:schemeClr val="tx1"/>
                </a:solidFill>
              </a:rPr>
              <a:t>Джони</a:t>
            </a:r>
            <a:r>
              <a:rPr lang="ru-RU" sz="2800" b="1" dirty="0">
                <a:solidFill>
                  <a:schemeClr val="tx1"/>
                </a:solidFill>
              </a:rPr>
              <a:t> родился, нас поразил его мудрый взгляд". Когда родители пытались его воспитывать, трёхлетний малыш ответил: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— Не надо, я всё знаю, я очень старый ребёнок.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И, действительно, проблем с воспитанием не было.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5542" y="4704805"/>
            <a:ext cx="5671457" cy="127362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32" y="3030583"/>
            <a:ext cx="4044668" cy="3032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4199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743" y="1099457"/>
            <a:ext cx="8773259" cy="4941905"/>
          </a:xfrm>
        </p:spPr>
        <p:txBody>
          <a:bodyPr/>
          <a:lstStyle/>
          <a:p>
            <a:r>
              <a:rPr lang="ru-RU" sz="2400" b="1" dirty="0">
                <a:solidFill>
                  <a:schemeClr val="tx1"/>
                </a:solidFill>
              </a:rPr>
              <a:t>В 4 года Джон научился читать и писать по Библии – предлагали разную литературу, он выбрал Ветхий </a:t>
            </a:r>
            <a:r>
              <a:rPr lang="ru-RU" sz="2400" b="1" dirty="0" smtClean="0">
                <a:solidFill>
                  <a:schemeClr val="tx1"/>
                </a:solidFill>
              </a:rPr>
              <a:t>Завет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Детство </a:t>
            </a:r>
            <a:r>
              <a:rPr lang="ru-RU" sz="2400" b="1" dirty="0">
                <a:solidFill>
                  <a:schemeClr val="tx1"/>
                </a:solidFill>
              </a:rPr>
              <a:t>Джона закончилось в 5 лет, когда зверски убили отца. Мать рассказывает, что Джон предчувствовал смерть папы, накануне попросил у него благословения. Но отец не придал значения словам сына и на следующий день ушёл навсегда.</a:t>
            </a:r>
            <a:endParaRPr lang="ru-RU" sz="2400" b="1" dirty="0" smtClean="0">
              <a:solidFill>
                <a:schemeClr val="tx1"/>
              </a:solidFill>
            </a:endParaRPr>
          </a:p>
          <a:p>
            <a:endParaRPr lang="ru-RU" sz="2400" b="1" dirty="0">
              <a:solidFill>
                <a:schemeClr val="tx1"/>
              </a:solidFill>
            </a:endParaRPr>
          </a:p>
          <a:p>
            <a:endParaRPr lang="ru-RU" sz="2400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2480427"/>
            <a:ext cx="2743200" cy="40507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6511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449" y="20682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в 2010-м вышла его книга - "Размышления". Издана она была содействии Благотворительного Фонда имени </a:t>
            </a:r>
            <a:r>
              <a:rPr lang="ru-RU" b="1" dirty="0" err="1">
                <a:solidFill>
                  <a:schemeClr val="tx1"/>
                </a:solidFill>
              </a:rPr>
              <a:t>Е.И.Рерих</a:t>
            </a:r>
            <a:r>
              <a:rPr lang="ru-RU" b="1" dirty="0">
                <a:solidFill>
                  <a:schemeClr val="tx1"/>
                </a:solidFill>
              </a:rPr>
              <a:t>. Мальчику с книгой в руках в это время было 14 лет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Cборник</a:t>
            </a:r>
            <a:r>
              <a:rPr lang="ru-RU" b="1" dirty="0">
                <a:solidFill>
                  <a:schemeClr val="tx1"/>
                </a:solidFill>
              </a:rPr>
              <a:t>, включающий рассказы, притчи и стихи, является своеобразным творческим итогом детских и отроческих лет его жизни. Защита детей, их брошенное существование в мире взрослых, подчас жестоком и бездуховном, — вот основные темы творчества молодого писателя.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2160588"/>
            <a:ext cx="2633832" cy="3881437"/>
          </a:xfrm>
        </p:spPr>
      </p:pic>
    </p:spTree>
    <p:extLst>
      <p:ext uri="{BB962C8B-B14F-4D97-AF65-F5344CB8AC3E}">
        <p14:creationId xmlns="" xmlns:p14="http://schemas.microsoft.com/office/powerpoint/2010/main" val="3991747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268" y="64225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Джонатан Кимельфельд- стипендиат </a:t>
            </a:r>
            <a:r>
              <a:rPr lang="ru-RU" b="1" dirty="0">
                <a:solidFill>
                  <a:schemeClr val="tx1"/>
                </a:solidFill>
              </a:rPr>
              <a:t>Благотворительного Фонда имени Е. И. Рерих, </a:t>
            </a:r>
            <a:r>
              <a:rPr lang="ru-RU" b="1" dirty="0" smtClean="0">
                <a:solidFill>
                  <a:schemeClr val="tx1"/>
                </a:solidFill>
              </a:rPr>
              <a:t>неоднократный призер </a:t>
            </a:r>
            <a:r>
              <a:rPr lang="ru-RU" b="1" dirty="0">
                <a:solidFill>
                  <a:schemeClr val="tx1"/>
                </a:solidFill>
              </a:rPr>
              <a:t>конкурсов молодых журналистов, </a:t>
            </a:r>
            <a:r>
              <a:rPr lang="ru-RU" b="1" dirty="0" smtClean="0">
                <a:solidFill>
                  <a:schemeClr val="tx1"/>
                </a:solidFill>
              </a:rPr>
              <a:t>один </a:t>
            </a:r>
            <a:r>
              <a:rPr lang="ru-RU" b="1" dirty="0">
                <a:solidFill>
                  <a:schemeClr val="tx1"/>
                </a:solidFill>
              </a:rPr>
              <a:t>из самых молодых писателей в мире, </a:t>
            </a:r>
            <a:r>
              <a:rPr lang="ru-RU" b="1" dirty="0" smtClean="0">
                <a:solidFill>
                  <a:schemeClr val="tx1"/>
                </a:solidFill>
              </a:rPr>
              <a:t>член </a:t>
            </a:r>
            <a:r>
              <a:rPr lang="ru-RU" b="1" dirty="0">
                <a:solidFill>
                  <a:schemeClr val="tx1"/>
                </a:solidFill>
              </a:rPr>
              <a:t>Между­народной ассоциации писателей и публицистов (МАПП).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Работы </a:t>
            </a:r>
            <a:r>
              <a:rPr lang="ru-RU" b="1" dirty="0">
                <a:solidFill>
                  <a:schemeClr val="tx1"/>
                </a:solidFill>
              </a:rPr>
              <a:t>Д. Кимельфельда неоднократно публиковались во многих периодических изданиях, в том числе в журналах «Юность», «Культура и время», газете «Российский писатель» и др.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936" y="2487159"/>
            <a:ext cx="2832793" cy="3881437"/>
          </a:xfrm>
        </p:spPr>
      </p:pic>
    </p:spTree>
    <p:extLst>
      <p:ext uri="{BB962C8B-B14F-4D97-AF65-F5344CB8AC3E}">
        <p14:creationId xmlns="" xmlns:p14="http://schemas.microsoft.com/office/powerpoint/2010/main" val="26126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73" y="498489"/>
            <a:ext cx="9130470" cy="6838937"/>
          </a:xfrm>
        </p:spPr>
      </p:pic>
    </p:spTree>
    <p:extLst>
      <p:ext uri="{BB962C8B-B14F-4D97-AF65-F5344CB8AC3E}">
        <p14:creationId xmlns="" xmlns:p14="http://schemas.microsoft.com/office/powerpoint/2010/main" val="720169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5057" y="208748"/>
            <a:ext cx="9459059" cy="42125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ru-RU" sz="3200" dirty="0">
                <a:solidFill>
                  <a:schemeClr val="tx1"/>
                </a:solidFill>
              </a:rPr>
              <a:t>Произведения Джонатана полны неожиданно глубоких для столь юного возраста философских размышлений о Мироздании, смысле Бытия и назначении человека. Глубина содержания в сочетании с ясной, образной формой изложения не может оставить читателей равнодушными. Любой человек, взявший в руки эту книгу, непременно найдет для себя строки, </a:t>
            </a:r>
            <a:r>
              <a:rPr lang="ru-RU" sz="3200" dirty="0" smtClean="0">
                <a:solidFill>
                  <a:schemeClr val="tx1"/>
                </a:solidFill>
              </a:rPr>
              <a:t>на</a:t>
            </a:r>
          </a:p>
          <a:p>
            <a:pPr>
              <a:lnSpc>
                <a:spcPct val="110000"/>
              </a:lnSpc>
            </a:pP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>
                <a:solidFill>
                  <a:schemeClr val="tx1"/>
                </a:solidFill>
              </a:rPr>
              <a:t>которые откликнется его сердце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371" y="3428999"/>
            <a:ext cx="3329619" cy="29048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7927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9" y="979714"/>
            <a:ext cx="7195457" cy="5160283"/>
          </a:xfrm>
        </p:spPr>
      </p:pic>
    </p:spTree>
    <p:extLst>
      <p:ext uri="{BB962C8B-B14F-4D97-AF65-F5344CB8AC3E}">
        <p14:creationId xmlns="" xmlns:p14="http://schemas.microsoft.com/office/powerpoint/2010/main" val="216507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886" y="1126445"/>
            <a:ext cx="6302828" cy="3881437"/>
          </a:xfrm>
        </p:spPr>
      </p:pic>
    </p:spTree>
    <p:extLst>
      <p:ext uri="{BB962C8B-B14F-4D97-AF65-F5344CB8AC3E}">
        <p14:creationId xmlns="" xmlns:p14="http://schemas.microsoft.com/office/powerpoint/2010/main" val="202161085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420</TotalTime>
  <Words>910</Words>
  <Application>Microsoft Office PowerPoint</Application>
  <PresentationFormat>Произвольный</PresentationFormat>
  <Paragraphs>34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Грань</vt:lpstr>
      <vt:lpstr>"Мальчик по имени Джонатан"</vt:lpstr>
      <vt:lpstr>    Джонатан получил своё крылатое имя, ещё не родившись. Отец назвал его по имени героя книги Ричарда Баха "Чайка Джонатан Ливингстон", сказав: — Я не хочу, чтобы мой сын был обычным человеком. Хочу, чтобы он высоко летал. Мама рассказывает: "Когда Джони родился, нас поразил его мудрый взгляд". Когда родители пытались его воспитывать, трёхлетний малыш ответил: — Не надо, я всё знаю, я очень старый ребёнок. И, действительно, проблем с воспитанием не было.</vt:lpstr>
      <vt:lpstr>Слайд 3</vt:lpstr>
      <vt:lpstr>в 2010-м вышла его книга - "Размышления". Издана она была содействии Благотворительного Фонда имени Е.И.Рерих. Мальчику с книгой в руках в это время было 14 лет.  Cборник, включающий рассказы, притчи и стихи, является своеобразным творческим итогом детских и отроческих лет его жизни. Защита детей, их брошенное существование в мире взрослых, подчас жестоком и бездуховном, — вот основные темы творчества молодого писателя.</vt:lpstr>
      <vt:lpstr>Джонатан Кимельфельд- стипендиат Благотворительного Фонда имени Е. И. Рерих, неоднократный призер конкурсов молодых журналистов, один из самых молодых писателей в мире, член Между­народной ассоциации писателей и публицистов (МАПП).  Работы Д. Кимельфельда неоднократно публиковались во многих периодических изданиях, в том числе в журналах «Юность», «Культура и время», газете «Российский писатель» и др.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Вопросы для обсуждения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Медиатека</dc:creator>
  <cp:lastModifiedBy>Admin</cp:lastModifiedBy>
  <cp:revision>15</cp:revision>
  <dcterms:created xsi:type="dcterms:W3CDTF">2019-01-16T05:28:23Z</dcterms:created>
  <dcterms:modified xsi:type="dcterms:W3CDTF">2020-04-08T17:34:36Z</dcterms:modified>
</cp:coreProperties>
</file>