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Полицейский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28794" y="-4572056"/>
            <a:ext cx="7215206" cy="22145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полицеск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001188" cy="450059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00430" y="2714620"/>
            <a:ext cx="4286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Полицейский -  страже Закона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500042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Календарь профессий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3108" y="5929330"/>
            <a:ext cx="7000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профконсультант МБОУ «Гимназии №3 ЗМР РТ» -  Тагирова </a:t>
            </a:r>
            <a:r>
              <a:rPr lang="ru-RU" dirty="0" smtClean="0"/>
              <a:t>Л. 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14546" y="285728"/>
            <a:ext cx="6715172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Итог: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472" y="928670"/>
            <a:ext cx="8115328" cy="39290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Полицейский </a:t>
            </a:r>
            <a:r>
              <a:rPr lang="ru-RU" dirty="0" smtClean="0"/>
              <a:t>– это физически крепкий человек, с не менее крепкими нервами и быстрой реакцией. Полицейский должен быть максимально честным и справедливым. Хороший полицейский – всегда отличный наблюдатель и психолог. Если ты честен, смелый и готов прийти на помощь 24/7, то профессия полицейский могла бы тебе подойти.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Выбирай, выбор всегда за тобой!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286256"/>
            <a:ext cx="3500426" cy="23336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704088"/>
            <a:ext cx="4972056" cy="29602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Профессии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петр первй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285728"/>
            <a:ext cx="2643206" cy="30866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143240" y="1285860"/>
            <a:ext cx="5715040" cy="521497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</a:t>
            </a:r>
            <a:r>
              <a:rPr lang="ru-RU" b="1" dirty="0" smtClean="0"/>
              <a:t>1715</a:t>
            </a:r>
            <a:r>
              <a:rPr lang="ru-RU" dirty="0" smtClean="0"/>
              <a:t> году Петр  I создал в России службу охраны общественного порядка и назвал ее полицией, что в переводе с греческого означает </a:t>
            </a:r>
            <a:r>
              <a:rPr lang="ru-RU" b="1" dirty="0" smtClean="0"/>
              <a:t>"управление государством". </a:t>
            </a:r>
          </a:p>
          <a:p>
            <a:r>
              <a:rPr lang="ru-RU" dirty="0" smtClean="0"/>
              <a:t>8 сентября </a:t>
            </a:r>
            <a:r>
              <a:rPr lang="ru-RU" b="1" dirty="0" smtClean="0"/>
              <a:t>1802 </a:t>
            </a:r>
            <a:r>
              <a:rPr lang="ru-RU" dirty="0" smtClean="0"/>
              <a:t>при Александре I было </a:t>
            </a:r>
            <a:r>
              <a:rPr lang="ru-RU" b="1" dirty="0" smtClean="0"/>
              <a:t>образовано Министерство внутренних дел Российской Империи. </a:t>
            </a:r>
          </a:p>
          <a:p>
            <a:r>
              <a:rPr lang="ru-RU" b="1" dirty="0" smtClean="0"/>
              <a:t>Рабоче-крестьянская милиции </a:t>
            </a:r>
            <a:r>
              <a:rPr lang="ru-RU" dirty="0" smtClean="0"/>
              <a:t>(РКМ) была создана сразу после Октябрьской революции 10 ноября (28 октября по старому стилю) </a:t>
            </a:r>
            <a:r>
              <a:rPr lang="ru-RU" b="1" dirty="0" smtClean="0"/>
              <a:t>1917 </a:t>
            </a:r>
            <a:r>
              <a:rPr lang="ru-RU" dirty="0" smtClean="0"/>
              <a:t>года. </a:t>
            </a:r>
          </a:p>
          <a:p>
            <a:endParaRPr lang="ru-RU" dirty="0"/>
          </a:p>
        </p:txBody>
      </p:sp>
      <p:pic>
        <p:nvPicPr>
          <p:cNvPr id="1027" name="Picture 3" descr="C:\Users\User\Desktop\истор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376" y="3500438"/>
            <a:ext cx="2000276" cy="30067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714348" y="357167"/>
            <a:ext cx="7929618" cy="1714511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10 ноября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России отмечается профессиональный праздник у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сотрудников органов внутренних дел.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марте 2011 года  в соответствии с Законом РФ милиция была заменена на полицию.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праздник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5786" y="2214555"/>
            <a:ext cx="7972452" cy="39862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04088"/>
            <a:ext cx="7829576" cy="438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Полицейские -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286808" cy="4357718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это стражи порядка и блюстители Закона, люди, которые каждый день защищают жизнь мирных граждан.</a:t>
            </a:r>
          </a:p>
          <a:p>
            <a:pPr>
              <a:lnSpc>
                <a:spcPct val="110000"/>
              </a:lnSpc>
              <a:buNone/>
            </a:pPr>
            <a:endParaRPr lang="ru-RU" sz="1400" dirty="0" smtClean="0"/>
          </a:p>
          <a:p>
            <a:pPr>
              <a:lnSpc>
                <a:spcPct val="110000"/>
              </a:lnSpc>
              <a:buNone/>
            </a:pPr>
            <a:endParaRPr lang="ru-RU" sz="1400" dirty="0" smtClean="0"/>
          </a:p>
          <a:p>
            <a:pPr>
              <a:lnSpc>
                <a:spcPct val="110000"/>
              </a:lnSpc>
              <a:buNone/>
            </a:pPr>
            <a:r>
              <a:rPr lang="ru-RU" sz="2000" dirty="0" smtClean="0"/>
              <a:t>       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Стать полицейским может каждый гражданин РФ, который достиг возраста 18 лет, верхний возрастной порог составляет 35 лет. Претендент на вакансию должен отвечать следующим требованиям: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великолепное знание русского языка;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физическая подготовка;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прохождение службы в ВС РФ (для мужчин);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диплом о полном среднем, среднем профессиональном или высшем образовании;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отсутствие судимостей.</a:t>
            </a:r>
          </a:p>
          <a:p>
            <a:pPr>
              <a:buFont typeface="Wingdings" pitchFamily="2" charset="2"/>
              <a:buChar char="Ø"/>
            </a:pP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полицеск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429132"/>
            <a:ext cx="4071934" cy="2035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429684" cy="14287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Профессиональные требования </a:t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полицейскому:</a:t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2571744"/>
            <a:ext cx="4786346" cy="3786214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/>
              <a:t>Физическая подготовка.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Умение обращаться с огнестрельным оружием.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Правила рукопашного боя.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Знание законодательства РФ.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Знание русского языка, знания о делопроизводстве.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6" name="Picture 4" descr="C:\Users\User\Desktop\соб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428868"/>
            <a:ext cx="3559719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User\Desktop\шевр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571480"/>
            <a:ext cx="2353035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Обязанности служителей правопорядка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Обеспечение правопорядка и безопасности граждан .</a:t>
            </a:r>
          </a:p>
          <a:p>
            <a:pPr lvl="0"/>
            <a:r>
              <a:rPr lang="ru-RU" dirty="0" smtClean="0"/>
              <a:t>Пресечение преступлений и правонарушений.</a:t>
            </a:r>
          </a:p>
          <a:p>
            <a:pPr lvl="0"/>
            <a:r>
              <a:rPr lang="ru-RU" dirty="0" smtClean="0"/>
              <a:t>Соблюдение Закона.</a:t>
            </a:r>
          </a:p>
          <a:p>
            <a:pPr lvl="0"/>
            <a:r>
              <a:rPr lang="ru-RU" dirty="0" smtClean="0"/>
              <a:t>Неразглашение государственной тайны.</a:t>
            </a:r>
          </a:p>
          <a:p>
            <a:pPr lvl="0"/>
            <a:r>
              <a:rPr lang="ru-RU" dirty="0" smtClean="0"/>
              <a:t>Оказание помощи людям, пострадавшим от рук преступника.</a:t>
            </a:r>
          </a:p>
          <a:p>
            <a:pPr lvl="0"/>
            <a:r>
              <a:rPr lang="ru-RU" dirty="0" smtClean="0"/>
              <a:t>Осуществление контроля за преступными элементами.</a:t>
            </a:r>
          </a:p>
          <a:p>
            <a:pPr lvl="0"/>
            <a:r>
              <a:rPr lang="ru-RU" dirty="0" smtClean="0"/>
              <a:t>Розыск преступников и лиц пропавших без вести и т. </a:t>
            </a:r>
            <a:r>
              <a:rPr lang="ru-RU" dirty="0" err="1" smtClean="0"/>
              <a:t>д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Охрана всех видов собственности.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Кто служит в полиции 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4572032" cy="521497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Участковый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Следователь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Оперативный сотрудник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Сотрудник </a:t>
            </a:r>
            <a:r>
              <a:rPr lang="ru-RU" dirty="0" err="1" smtClean="0"/>
              <a:t>дорожно</a:t>
            </a:r>
            <a:r>
              <a:rPr lang="ru-RU" dirty="0" smtClean="0"/>
              <a:t> - патрульной службы (ДПС)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Эксперты - криминалисты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ППС (</a:t>
            </a:r>
            <a:r>
              <a:rPr lang="ru-RU" dirty="0" err="1" smtClean="0"/>
              <a:t>патрульно</a:t>
            </a:r>
            <a:r>
              <a:rPr lang="ru-RU" dirty="0" smtClean="0"/>
              <a:t> -постовая служба)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Кинологи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User\Desktop\дежур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7" y="4143380"/>
            <a:ext cx="3638577" cy="24197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9" name="Picture 3" descr="C:\Users\User\Desktop\полицес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643050"/>
            <a:ext cx="3548063" cy="2365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15328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Минусы профессии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285861"/>
            <a:ext cx="3829048" cy="450059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Уважаемая профессия.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Полный социальный пакет (бесплатное лечение, льготы, санитарно-курортное лечение).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Стабильность-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служба ведь полицейские являются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Карьерный рост.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Ранняя пенсия.</a:t>
            </a: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Востребованность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рынке труда.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получить бесплатное высшее образование.</a:t>
            </a:r>
          </a:p>
          <a:p>
            <a:pPr algn="ctr">
              <a:buNone/>
            </a:pP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786314" y="1000109"/>
            <a:ext cx="4143404" cy="457203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Ежедневный риск.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Невысокая заработная плата.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Строгий отбор.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Ненормированный трудовой день.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Бюрократия.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Общение с асоциальными элементами.</a:t>
            </a:r>
          </a:p>
          <a:p>
            <a:pPr algn="ctr">
              <a:buNone/>
            </a:pPr>
            <a:endParaRPr lang="ru-RU" sz="1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прися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857628"/>
            <a:ext cx="4252045" cy="2763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7246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Куда пойти учиться?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Казанский юридический институт МВД России</a:t>
            </a:r>
          </a:p>
          <a:p>
            <a:r>
              <a:rPr lang="ru-RU" b="1" dirty="0" smtClean="0"/>
              <a:t>Казанский институт (филиал) ФГБОУ ВО "Всероссийский государственный университет юстиции (РПА Минюста России)"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Елабужское</a:t>
            </a:r>
            <a:r>
              <a:rPr lang="ru-RU" dirty="0" smtClean="0"/>
              <a:t> суворовское военное училище МВД России</a:t>
            </a:r>
            <a:endParaRPr lang="ru-RU" dirty="0"/>
          </a:p>
        </p:txBody>
      </p:sp>
      <p:pic>
        <p:nvPicPr>
          <p:cNvPr id="7170" name="Picture 2" descr="C:\Users\User\Desktop\униве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357562"/>
            <a:ext cx="3881952" cy="2911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</TotalTime>
  <Words>424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Полицейский</vt:lpstr>
      <vt:lpstr>История Профессии</vt:lpstr>
      <vt:lpstr>      </vt:lpstr>
      <vt:lpstr>Полицейские - </vt:lpstr>
      <vt:lpstr>  Профессиональные требования  к полицейскому: </vt:lpstr>
      <vt:lpstr>Обязанности служителей правопорядка</vt:lpstr>
      <vt:lpstr>Кто служит в полиции ? </vt:lpstr>
      <vt:lpstr> Плюсы и Минусы профессии</vt:lpstr>
      <vt:lpstr>Куда пойти учиться?</vt:lpstr>
      <vt:lpstr>Итог: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Полицейский</dc:title>
  <dc:creator>User</dc:creator>
  <cp:lastModifiedBy>Admin</cp:lastModifiedBy>
  <cp:revision>19</cp:revision>
  <dcterms:created xsi:type="dcterms:W3CDTF">2020-11-08T15:15:44Z</dcterms:created>
  <dcterms:modified xsi:type="dcterms:W3CDTF">2020-11-24T20:48:05Z</dcterms:modified>
</cp:coreProperties>
</file>