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2" r:id="rId2"/>
    <p:sldId id="273" r:id="rId3"/>
    <p:sldId id="274" r:id="rId4"/>
    <p:sldId id="275" r:id="rId5"/>
    <p:sldId id="278" r:id="rId6"/>
    <p:sldId id="263" r:id="rId7"/>
    <p:sldId id="277" r:id="rId8"/>
    <p:sldId id="257" r:id="rId9"/>
    <p:sldId id="258" r:id="rId10"/>
    <p:sldId id="267" r:id="rId11"/>
    <p:sldId id="268" r:id="rId12"/>
    <p:sldId id="276" r:id="rId13"/>
    <p:sldId id="264" r:id="rId14"/>
    <p:sldId id="266" r:id="rId15"/>
    <p:sldId id="256" r:id="rId16"/>
    <p:sldId id="260"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17" autoAdjust="0"/>
    <p:restoredTop sz="94660"/>
  </p:normalViewPr>
  <p:slideViewPr>
    <p:cSldViewPr>
      <p:cViewPr varScale="1">
        <p:scale>
          <a:sx n="83" d="100"/>
          <a:sy n="83" d="100"/>
        </p:scale>
        <p:origin x="-450"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F532E418-7195-4BCA-8D78-24EBC192513B}" type="datetimeFigureOut">
              <a:rPr lang="ru-RU" smtClean="0"/>
              <a:pPr/>
              <a:t>12.04.2020</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082D7A34-0D1B-4E93-B75E-05A3AA90BAEE}"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532E418-7195-4BCA-8D78-24EBC192513B}" type="datetimeFigureOut">
              <a:rPr lang="ru-RU" smtClean="0"/>
              <a:pPr/>
              <a:t>12.04.2020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2D7A34-0D1B-4E93-B75E-05A3AA90BAE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532E418-7195-4BCA-8D78-24EBC192513B}" type="datetimeFigureOut">
              <a:rPr lang="ru-RU" smtClean="0"/>
              <a:pPr/>
              <a:t>12.04.2020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2D7A34-0D1B-4E93-B75E-05A3AA90BAE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532E418-7195-4BCA-8D78-24EBC192513B}" type="datetimeFigureOut">
              <a:rPr lang="ru-RU" smtClean="0"/>
              <a:pPr/>
              <a:t>12.04.2020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2D7A34-0D1B-4E93-B75E-05A3AA90BAE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F532E418-7195-4BCA-8D78-24EBC192513B}" type="datetimeFigureOut">
              <a:rPr lang="ru-RU" smtClean="0"/>
              <a:pPr/>
              <a:t>12.04.2020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82D7A34-0D1B-4E93-B75E-05A3AA90BAEE}"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532E418-7195-4BCA-8D78-24EBC192513B}" type="datetimeFigureOut">
              <a:rPr lang="ru-RU" smtClean="0"/>
              <a:pPr/>
              <a:t>12.04.2020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2D7A34-0D1B-4E93-B75E-05A3AA90BAE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F532E418-7195-4BCA-8D78-24EBC192513B}" type="datetimeFigureOut">
              <a:rPr lang="ru-RU" smtClean="0"/>
              <a:pPr/>
              <a:t>12.04.2020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82D7A34-0D1B-4E93-B75E-05A3AA90BAE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F532E418-7195-4BCA-8D78-24EBC192513B}" type="datetimeFigureOut">
              <a:rPr lang="ru-RU" smtClean="0"/>
              <a:pPr/>
              <a:t>12.04.2020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82D7A34-0D1B-4E93-B75E-05A3AA90BAE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532E418-7195-4BCA-8D78-24EBC192513B}" type="datetimeFigureOut">
              <a:rPr lang="ru-RU" smtClean="0"/>
              <a:pPr/>
              <a:t>12.04.2020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82D7A34-0D1B-4E93-B75E-05A3AA90BAE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F532E418-7195-4BCA-8D78-24EBC192513B}" type="datetimeFigureOut">
              <a:rPr lang="ru-RU" smtClean="0"/>
              <a:pPr/>
              <a:t>12.04.2020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82D7A34-0D1B-4E93-B75E-05A3AA90BAE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F532E418-7195-4BCA-8D78-24EBC192513B}" type="datetimeFigureOut">
              <a:rPr lang="ru-RU" smtClean="0"/>
              <a:pPr/>
              <a:t>12.04.2020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082D7A34-0D1B-4E93-B75E-05A3AA90BAEE}"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532E418-7195-4BCA-8D78-24EBC192513B}" type="datetimeFigureOut">
              <a:rPr lang="ru-RU" smtClean="0"/>
              <a:pPr/>
              <a:t>12.04.2020</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82D7A34-0D1B-4E93-B75E-05A3AA90BAEE}"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2000" y="571500"/>
            <a:ext cx="7620000" cy="5715000"/>
          </a:xfrm>
          <a:prstGeom prst="rect">
            <a:avLst/>
          </a:prstGeom>
        </p:spPr>
      </p:pic>
    </p:spTree>
    <p:extLst>
      <p:ext uri="{BB962C8B-B14F-4D97-AF65-F5344CB8AC3E}">
        <p14:creationId xmlns:p14="http://schemas.microsoft.com/office/powerpoint/2010/main" xmlns="" val="757319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pic>
        <p:nvPicPr>
          <p:cNvPr id="6" name="Содержимое 5" descr="aa7-27.gif"/>
          <p:cNvPicPr>
            <a:picLocks noGrp="1" noChangeAspect="1"/>
          </p:cNvPicPr>
          <p:nvPr>
            <p:ph idx="1"/>
          </p:nvPr>
        </p:nvPicPr>
        <p:blipFill>
          <a:blip r:embed="rId2" cstate="print"/>
          <a:stretch>
            <a:fillRect/>
          </a:stretch>
        </p:blipFill>
        <p:spPr>
          <a:xfrm>
            <a:off x="1475656" y="0"/>
            <a:ext cx="6264696" cy="70294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8623920" y="3212976"/>
            <a:ext cx="1040160" cy="1362456"/>
          </a:xfrm>
        </p:spPr>
        <p:txBody>
          <a:bodyPr/>
          <a:lstStyle/>
          <a:p>
            <a:endParaRPr lang="ru-RU" dirty="0"/>
          </a:p>
        </p:txBody>
      </p:sp>
      <p:sp>
        <p:nvSpPr>
          <p:cNvPr id="3" name="Содержимое 2"/>
          <p:cNvSpPr>
            <a:spLocks noGrp="1"/>
          </p:cNvSpPr>
          <p:nvPr>
            <p:ph type="body" idx="1"/>
          </p:nvPr>
        </p:nvSpPr>
        <p:spPr>
          <a:xfrm>
            <a:off x="251520" y="404664"/>
            <a:ext cx="7772400" cy="1509712"/>
          </a:xfrm>
        </p:spPr>
        <p:txBody>
          <a:bodyPr>
            <a:noAutofit/>
          </a:bodyPr>
          <a:lstStyle/>
          <a:p>
            <a:r>
              <a:rPr lang="ru-RU" sz="3600" dirty="0" smtClean="0">
                <a:latin typeface="Arial Black" pitchFamily="34" charset="0"/>
              </a:rPr>
              <a:t>Только встреча с людьми, которых мы не видели много лет, дает нам понять, что же такое время. Встречаясь повседневно, мы не замечаем, не чувствуем перемен, которые оно, время, накладывает на лица, на характеры, на походку 					А.Алексин</a:t>
            </a:r>
            <a:endParaRPr lang="ru-RU" sz="3600" dirty="0">
              <a:latin typeface="Arial Black"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2000" y="571500"/>
            <a:ext cx="7620000" cy="5715000"/>
          </a:xfrm>
          <a:prstGeom prst="rect">
            <a:avLst/>
          </a:prstGeom>
        </p:spPr>
      </p:pic>
    </p:spTree>
    <p:extLst>
      <p:ext uri="{BB962C8B-B14F-4D97-AF65-F5344CB8AC3E}">
        <p14:creationId xmlns:p14="http://schemas.microsoft.com/office/powerpoint/2010/main" xmlns="" val="1649571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big (1).jpg"/>
          <p:cNvPicPr>
            <a:picLocks noGrp="1" noChangeAspect="1"/>
          </p:cNvPicPr>
          <p:nvPr>
            <p:ph idx="1"/>
          </p:nvPr>
        </p:nvPicPr>
        <p:blipFill>
          <a:blip r:embed="rId2" cstate="print"/>
          <a:stretch>
            <a:fillRect/>
          </a:stretch>
        </p:blipFill>
        <p:spPr>
          <a:xfrm>
            <a:off x="6876256" y="0"/>
            <a:ext cx="2267744" cy="3238500"/>
          </a:xfrm>
        </p:spPr>
      </p:pic>
      <p:pic>
        <p:nvPicPr>
          <p:cNvPr id="5" name="Рисунок 4" descr="big.jpg"/>
          <p:cNvPicPr>
            <a:picLocks noChangeAspect="1"/>
          </p:cNvPicPr>
          <p:nvPr/>
        </p:nvPicPr>
        <p:blipFill>
          <a:blip r:embed="rId3" cstate="print"/>
          <a:stretch>
            <a:fillRect/>
          </a:stretch>
        </p:blipFill>
        <p:spPr>
          <a:xfrm>
            <a:off x="4572000" y="0"/>
            <a:ext cx="2304256" cy="3238500"/>
          </a:xfrm>
          <a:prstGeom prst="rect">
            <a:avLst/>
          </a:prstGeom>
        </p:spPr>
      </p:pic>
      <p:pic>
        <p:nvPicPr>
          <p:cNvPr id="6" name="Рисунок 5" descr="cover_1044.jpg"/>
          <p:cNvPicPr>
            <a:picLocks noChangeAspect="1"/>
          </p:cNvPicPr>
          <p:nvPr/>
        </p:nvPicPr>
        <p:blipFill>
          <a:blip r:embed="rId4" cstate="print"/>
          <a:stretch>
            <a:fillRect/>
          </a:stretch>
        </p:blipFill>
        <p:spPr>
          <a:xfrm>
            <a:off x="2267744" y="0"/>
            <a:ext cx="2286000" cy="3048000"/>
          </a:xfrm>
          <a:prstGeom prst="rect">
            <a:avLst/>
          </a:prstGeom>
        </p:spPr>
      </p:pic>
      <p:pic>
        <p:nvPicPr>
          <p:cNvPr id="7" name="Рисунок 6" descr="cover_22099.jpg"/>
          <p:cNvPicPr>
            <a:picLocks noChangeAspect="1"/>
          </p:cNvPicPr>
          <p:nvPr/>
        </p:nvPicPr>
        <p:blipFill>
          <a:blip r:embed="rId5" cstate="print"/>
          <a:stretch>
            <a:fillRect/>
          </a:stretch>
        </p:blipFill>
        <p:spPr>
          <a:xfrm>
            <a:off x="0" y="0"/>
            <a:ext cx="2304256" cy="3024336"/>
          </a:xfrm>
          <a:prstGeom prst="rect">
            <a:avLst/>
          </a:prstGeom>
        </p:spPr>
      </p:pic>
      <p:pic>
        <p:nvPicPr>
          <p:cNvPr id="8" name="Рисунок 7" descr="diagnoz-17513.jpg"/>
          <p:cNvPicPr>
            <a:picLocks noChangeAspect="1"/>
          </p:cNvPicPr>
          <p:nvPr/>
        </p:nvPicPr>
        <p:blipFill>
          <a:blip r:embed="rId6" cstate="print"/>
          <a:stretch>
            <a:fillRect/>
          </a:stretch>
        </p:blipFill>
        <p:spPr>
          <a:xfrm>
            <a:off x="6732240" y="3212976"/>
            <a:ext cx="2411760" cy="3645024"/>
          </a:xfrm>
          <a:prstGeom prst="rect">
            <a:avLst/>
          </a:prstGeom>
        </p:spPr>
      </p:pic>
      <p:pic>
        <p:nvPicPr>
          <p:cNvPr id="9" name="Рисунок 8" descr="big (2).jpg"/>
          <p:cNvPicPr>
            <a:picLocks noChangeAspect="1"/>
          </p:cNvPicPr>
          <p:nvPr/>
        </p:nvPicPr>
        <p:blipFill>
          <a:blip r:embed="rId7" cstate="print"/>
          <a:stretch>
            <a:fillRect/>
          </a:stretch>
        </p:blipFill>
        <p:spPr>
          <a:xfrm>
            <a:off x="4283968" y="2924944"/>
            <a:ext cx="2455540" cy="3933056"/>
          </a:xfrm>
          <a:prstGeom prst="rect">
            <a:avLst/>
          </a:prstGeom>
        </p:spPr>
      </p:pic>
      <p:pic>
        <p:nvPicPr>
          <p:cNvPr id="10" name="Рисунок 9" descr="1004485873.jpg"/>
          <p:cNvPicPr>
            <a:picLocks noChangeAspect="1"/>
          </p:cNvPicPr>
          <p:nvPr/>
        </p:nvPicPr>
        <p:blipFill>
          <a:blip r:embed="rId8" cstate="print"/>
          <a:stretch>
            <a:fillRect/>
          </a:stretch>
        </p:blipFill>
        <p:spPr>
          <a:xfrm>
            <a:off x="2123728" y="3068960"/>
            <a:ext cx="2520280" cy="3789040"/>
          </a:xfrm>
          <a:prstGeom prst="rect">
            <a:avLst/>
          </a:prstGeom>
        </p:spPr>
      </p:pic>
      <p:pic>
        <p:nvPicPr>
          <p:cNvPr id="11" name="Рисунок 10" descr="big (3).jpg"/>
          <p:cNvPicPr>
            <a:picLocks noChangeAspect="1"/>
          </p:cNvPicPr>
          <p:nvPr/>
        </p:nvPicPr>
        <p:blipFill>
          <a:blip r:embed="rId9" cstate="print"/>
          <a:stretch>
            <a:fillRect/>
          </a:stretch>
        </p:blipFill>
        <p:spPr>
          <a:xfrm>
            <a:off x="0" y="3068959"/>
            <a:ext cx="2339752" cy="3789041"/>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type="body" idx="1"/>
          </p:nvPr>
        </p:nvSpPr>
        <p:spPr>
          <a:xfrm>
            <a:off x="683568" y="548680"/>
            <a:ext cx="7700392" cy="5544616"/>
          </a:xfrm>
          <a:ln>
            <a:solidFill>
              <a:schemeClr val="tx1"/>
            </a:solidFill>
          </a:ln>
        </p:spPr>
        <p:txBody>
          <a:bodyPr>
            <a:normAutofit fontScale="25000" lnSpcReduction="20000"/>
          </a:bodyPr>
          <a:lstStyle/>
          <a:p>
            <a:r>
              <a:rPr lang="ru-RU" sz="16000" b="1" dirty="0" smtClean="0">
                <a:latin typeface="Arial Black" pitchFamily="34" charset="0"/>
              </a:rPr>
              <a:t>Каждый человек имеет право на свой собственный мир, в котором главное – чувство ответственности за всё, что было, что есть и что будет, право самому решать свою судьбу…</a:t>
            </a:r>
          </a:p>
          <a:p>
            <a:pPr lvl="8">
              <a:buNone/>
            </a:pPr>
            <a:r>
              <a:rPr lang="ru-RU" sz="2800" dirty="0" smtClean="0"/>
              <a:t>				</a:t>
            </a:r>
            <a:r>
              <a:rPr lang="ru-RU" sz="14400" dirty="0" smtClean="0">
                <a:latin typeface="Arial Black" pitchFamily="34" charset="0"/>
              </a:rPr>
              <a:t>А.Алексин</a:t>
            </a:r>
            <a:endParaRPr lang="ru-RU" sz="14400" dirty="0">
              <a:latin typeface="Arial Black"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51520" y="836712"/>
            <a:ext cx="8496944" cy="5472608"/>
          </a:xfrm>
        </p:spPr>
        <p:txBody>
          <a:bodyPr>
            <a:normAutofit/>
          </a:bodyPr>
          <a:lstStyle/>
          <a:p>
            <a:r>
              <a:rPr lang="ru-RU" sz="4000" dirty="0" smtClean="0">
                <a:latin typeface="Arial Black" pitchFamily="34" charset="0"/>
              </a:rPr>
              <a:t>Мы часто излагаем то, о чем размышляли целые годы, так, будто и наш собеседник размышлял вместе с нами…</a:t>
            </a:r>
          </a:p>
          <a:p>
            <a:endParaRPr lang="ru-RU" sz="4000" dirty="0" smtClean="0">
              <a:latin typeface="Arial Black" pitchFamily="34" charset="0"/>
            </a:endParaRPr>
          </a:p>
          <a:p>
            <a:r>
              <a:rPr lang="ru-RU" sz="4000" dirty="0" smtClean="0">
                <a:latin typeface="Arial Black" pitchFamily="34" charset="0"/>
              </a:rPr>
              <a:t>А.Алексин</a:t>
            </a:r>
          </a:p>
          <a:p>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Каждый рассказ или повесть имеет своё продолжение…</a:t>
            </a:r>
            <a:endParaRPr lang="ru-RU" dirty="0"/>
          </a:p>
        </p:txBody>
      </p:sp>
      <p:pic>
        <p:nvPicPr>
          <p:cNvPr id="4" name="Содержимое 3" descr="tel_aviv03.jpg"/>
          <p:cNvPicPr>
            <a:picLocks noGrp="1" noChangeAspect="1"/>
          </p:cNvPicPr>
          <p:nvPr>
            <p:ph idx="1"/>
          </p:nvPr>
        </p:nvPicPr>
        <p:blipFill>
          <a:blip r:embed="rId2" cstate="print"/>
          <a:stretch>
            <a:fillRect/>
          </a:stretch>
        </p:blipFill>
        <p:spPr>
          <a:xfrm>
            <a:off x="1691680" y="1916832"/>
            <a:ext cx="5626596" cy="4392488"/>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2000" y="571500"/>
            <a:ext cx="7620000" cy="5715000"/>
          </a:xfrm>
          <a:prstGeom prst="rect">
            <a:avLst/>
          </a:prstGeom>
        </p:spPr>
      </p:pic>
    </p:spTree>
    <p:extLst>
      <p:ext uri="{BB962C8B-B14F-4D97-AF65-F5344CB8AC3E}">
        <p14:creationId xmlns:p14="http://schemas.microsoft.com/office/powerpoint/2010/main" xmlns="" val="3438663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2000" y="571500"/>
            <a:ext cx="7620000" cy="5715000"/>
          </a:xfrm>
          <a:prstGeom prst="rect">
            <a:avLst/>
          </a:prstGeom>
        </p:spPr>
      </p:pic>
    </p:spTree>
    <p:extLst>
      <p:ext uri="{BB962C8B-B14F-4D97-AF65-F5344CB8AC3E}">
        <p14:creationId xmlns:p14="http://schemas.microsoft.com/office/powerpoint/2010/main" xmlns="" val="2161167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2000" y="571500"/>
            <a:ext cx="7620000" cy="5715000"/>
          </a:xfrm>
          <a:prstGeom prst="rect">
            <a:avLst/>
          </a:prstGeom>
        </p:spPr>
      </p:pic>
    </p:spTree>
    <p:extLst>
      <p:ext uri="{BB962C8B-B14F-4D97-AF65-F5344CB8AC3E}">
        <p14:creationId xmlns:p14="http://schemas.microsoft.com/office/powerpoint/2010/main" xmlns="" val="1372814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2000" y="571500"/>
            <a:ext cx="7620000" cy="5715000"/>
          </a:xfrm>
          <a:prstGeom prst="rect">
            <a:avLst/>
          </a:prstGeom>
        </p:spPr>
      </p:pic>
    </p:spTree>
    <p:extLst>
      <p:ext uri="{BB962C8B-B14F-4D97-AF65-F5344CB8AC3E}">
        <p14:creationId xmlns:p14="http://schemas.microsoft.com/office/powerpoint/2010/main" xmlns="" val="213819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Рисунок 4" descr="алексин.jpg"/>
          <p:cNvPicPr>
            <a:picLocks noChangeAspect="1"/>
          </p:cNvPicPr>
          <p:nvPr/>
        </p:nvPicPr>
        <p:blipFill>
          <a:blip r:embed="rId2" cstate="print"/>
          <a:stretch>
            <a:fillRect/>
          </a:stretch>
        </p:blipFill>
        <p:spPr>
          <a:xfrm>
            <a:off x="179512" y="260648"/>
            <a:ext cx="4716016" cy="3960440"/>
          </a:xfrm>
          <a:prstGeom prst="rect">
            <a:avLst/>
          </a:prstGeom>
        </p:spPr>
      </p:pic>
      <p:pic>
        <p:nvPicPr>
          <p:cNvPr id="4" name="Picture 2" descr="talex1"/>
          <p:cNvPicPr>
            <a:picLocks noGrp="1" noChangeAspect="1" noChangeArrowheads="1"/>
          </p:cNvPicPr>
          <p:nvPr>
            <p:ph idx="1"/>
          </p:nvPr>
        </p:nvPicPr>
        <p:blipFill>
          <a:blip r:embed="rId3" cstate="print"/>
          <a:srcRect/>
          <a:stretch>
            <a:fillRect/>
          </a:stretch>
        </p:blipFill>
        <p:spPr bwMode="auto">
          <a:xfrm>
            <a:off x="4220515" y="332656"/>
            <a:ext cx="4923485" cy="4389437"/>
          </a:xfrm>
          <a:prstGeom prst="rect">
            <a:avLst/>
          </a:prstGeom>
          <a:noFill/>
        </p:spPr>
      </p:pic>
      <p:pic>
        <p:nvPicPr>
          <p:cNvPr id="6" name="Рисунок 5" descr="алексин2.jpg"/>
          <p:cNvPicPr>
            <a:picLocks noChangeAspect="1"/>
          </p:cNvPicPr>
          <p:nvPr/>
        </p:nvPicPr>
        <p:blipFill>
          <a:blip r:embed="rId4" cstate="print"/>
          <a:stretch>
            <a:fillRect/>
          </a:stretch>
        </p:blipFill>
        <p:spPr>
          <a:xfrm>
            <a:off x="1763688" y="3689648"/>
            <a:ext cx="4248472" cy="316835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62000" y="571500"/>
            <a:ext cx="7620000" cy="5715000"/>
          </a:xfrm>
          <a:prstGeom prst="rect">
            <a:avLst/>
          </a:prstGeom>
        </p:spPr>
      </p:pic>
    </p:spTree>
    <p:extLst>
      <p:ext uri="{BB962C8B-B14F-4D97-AF65-F5344CB8AC3E}">
        <p14:creationId xmlns:p14="http://schemas.microsoft.com/office/powerpoint/2010/main" xmlns="" val="839419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700808"/>
          </a:xfrm>
        </p:spPr>
        <p:txBody>
          <a:bodyPr>
            <a:noAutofit/>
          </a:bodyPr>
          <a:lstStyle/>
          <a:p>
            <a:r>
              <a:rPr lang="ru-RU" sz="2400" dirty="0"/>
              <a:t>Анатолий Алексин принимает медаль иерусалимского корчаковского общества "За заслуги в деле защиты детства". Медаль вручает председатель общества Михаил Польский.</a:t>
            </a:r>
          </a:p>
        </p:txBody>
      </p:sp>
      <p:pic>
        <p:nvPicPr>
          <p:cNvPr id="4" name="Содержимое 3" descr="p11.jpg"/>
          <p:cNvPicPr>
            <a:picLocks noGrp="1" noChangeAspect="1"/>
          </p:cNvPicPr>
          <p:nvPr>
            <p:ph idx="1"/>
          </p:nvPr>
        </p:nvPicPr>
        <p:blipFill>
          <a:blip r:embed="rId2" cstate="print"/>
          <a:stretch>
            <a:fillRect/>
          </a:stretch>
        </p:blipFill>
        <p:spPr>
          <a:xfrm>
            <a:off x="0" y="1844824"/>
            <a:ext cx="4860032" cy="5013176"/>
          </a:xfrm>
        </p:spPr>
      </p:pic>
      <p:pic>
        <p:nvPicPr>
          <p:cNvPr id="5" name="Рисунок 4" descr="p8.jpg"/>
          <p:cNvPicPr>
            <a:picLocks noChangeAspect="1"/>
          </p:cNvPicPr>
          <p:nvPr/>
        </p:nvPicPr>
        <p:blipFill>
          <a:blip r:embed="rId3" cstate="print"/>
          <a:stretch>
            <a:fillRect/>
          </a:stretch>
        </p:blipFill>
        <p:spPr>
          <a:xfrm>
            <a:off x="5004048" y="1844824"/>
            <a:ext cx="3894956" cy="501317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Medal'1.jpg"/>
          <p:cNvPicPr>
            <a:picLocks noGrp="1" noChangeAspect="1"/>
          </p:cNvPicPr>
          <p:nvPr>
            <p:ph idx="1"/>
          </p:nvPr>
        </p:nvPicPr>
        <p:blipFill>
          <a:blip r:embed="rId2" cstate="print"/>
          <a:stretch>
            <a:fillRect/>
          </a:stretch>
        </p:blipFill>
        <p:spPr>
          <a:xfrm>
            <a:off x="5292080" y="2852936"/>
            <a:ext cx="2886075" cy="2724150"/>
          </a:xfrm>
        </p:spPr>
      </p:pic>
      <p:pic>
        <p:nvPicPr>
          <p:cNvPr id="8" name="Рисунок 7" descr="Gramota-Znania.jpg"/>
          <p:cNvPicPr>
            <a:picLocks noChangeAspect="1"/>
          </p:cNvPicPr>
          <p:nvPr/>
        </p:nvPicPr>
        <p:blipFill>
          <a:blip r:embed="rId3" cstate="print"/>
          <a:stretch>
            <a:fillRect/>
          </a:stretch>
        </p:blipFill>
        <p:spPr>
          <a:xfrm>
            <a:off x="323528" y="1333500"/>
            <a:ext cx="3810000" cy="5524500"/>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267</TotalTime>
  <Words>132</Words>
  <Application>Microsoft Office PowerPoint</Application>
  <PresentationFormat>Экран (4:3)</PresentationFormat>
  <Paragraphs>8</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Поток</vt:lpstr>
      <vt:lpstr>Слайд 1</vt:lpstr>
      <vt:lpstr>Слайд 2</vt:lpstr>
      <vt:lpstr>Слайд 3</vt:lpstr>
      <vt:lpstr>Слайд 4</vt:lpstr>
      <vt:lpstr>Слайд 5</vt:lpstr>
      <vt:lpstr>Слайд 6</vt:lpstr>
      <vt:lpstr>Слайд 7</vt:lpstr>
      <vt:lpstr>Анатолий Алексин принимает медаль иерусалимского корчаковского общества "За заслуги в деле защиты детства". Медаль вручает председатель общества Михаил Польский.</vt:lpstr>
      <vt:lpstr>Слайд 9</vt:lpstr>
      <vt:lpstr>Слайд 10</vt:lpstr>
      <vt:lpstr>Слайд 11</vt:lpstr>
      <vt:lpstr>Слайд 12</vt:lpstr>
      <vt:lpstr>Слайд 13</vt:lpstr>
      <vt:lpstr>Слайд 14</vt:lpstr>
      <vt:lpstr>Слайд 15</vt:lpstr>
      <vt:lpstr>Каждый рассказ или повесть имеет своё продолжение…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Завуч ВР</dc:creator>
  <cp:lastModifiedBy>Admin</cp:lastModifiedBy>
  <cp:revision>23</cp:revision>
  <dcterms:created xsi:type="dcterms:W3CDTF">2012-11-23T04:46:12Z</dcterms:created>
  <dcterms:modified xsi:type="dcterms:W3CDTF">2020-04-12T15:11:41Z</dcterms:modified>
</cp:coreProperties>
</file>