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83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79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845EBF1-0E09-439D-BC3D-4B71F959002C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D76EF3B-FF5F-4F65-B0D2-8B1495168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32260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76EF3B-FF5F-4F65-B0D2-8B14951689A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496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D3649-7A64-4AD3-AC14-F71150E0665C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68F84-BB9F-4458-8E89-5228E3CEDC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9485B-F4BA-4223-864E-955A23C3CE74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9D65A-60BC-4638-B858-8648AF3E3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0A3C9-4D1E-4D77-ACC3-F7A3055706E7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0B7F2-4B2A-4CA7-B2EC-B9B4F7D987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0DDF8-7FED-4D1F-B876-5A6FDC129157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7C4B1-C7A9-40A1-BA5A-E1A4E50ED6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E1AC7-EE38-480B-8493-8ED83E7ED564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A76CE-BFF3-4D82-9A8F-0E81E6F5A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F1DB8-00E5-45C3-8B52-6E4AE556552A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348E6-D428-4F70-A9A9-E2ADEF0AB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EC6FB-6FFE-4CEB-975F-AB916C784823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0931A-3677-490B-A2CF-A9788F416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CF60C-6ACC-4B7C-9030-F13E7E690492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24C8A-D63F-4D9C-A65C-3C7032F372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0560F-DE5D-4584-9D19-A1DBA4664E08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3E51B-536D-48B0-B622-67320F434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5EE52-2012-4455-B381-06680A564822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92001-6720-4D62-A631-59461D0D78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FF69C-7E8B-41AA-B56C-3DBBA5D39277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8181C-2C61-4280-A0ED-F2865048AF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854515-77EB-4323-87A2-DAAD0E4587F8}" type="datetime1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FF547E-A7C9-4725-A5A1-A58826D17C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>
          <a:xfrm>
            <a:off x="179512" y="1988841"/>
            <a:ext cx="4249613" cy="1872208"/>
          </a:xfrm>
        </p:spPr>
        <p:txBody>
          <a:bodyPr/>
          <a:lstStyle/>
          <a:p>
            <a:r>
              <a:rPr lang="ru-RU" b="1" dirty="0" smtClean="0">
                <a:ea typeface="Mongolian Baiti"/>
                <a:cs typeface="Mongolian Baiti"/>
              </a:rPr>
              <a:t>АРКАДИЙ  </a:t>
            </a:r>
            <a:br>
              <a:rPr lang="ru-RU" b="1" dirty="0" smtClean="0">
                <a:ea typeface="Mongolian Baiti"/>
                <a:cs typeface="Mongolian Baiti"/>
              </a:rPr>
            </a:br>
            <a:r>
              <a:rPr lang="ru-RU" b="1" dirty="0" smtClean="0">
                <a:ea typeface="Mongolian Baiti"/>
                <a:cs typeface="Mongolian Baiti"/>
              </a:rPr>
              <a:t>ПЕТРОВИЧ  ГАЙДАР</a:t>
            </a:r>
          </a:p>
        </p:txBody>
      </p:sp>
      <p:pic>
        <p:nvPicPr>
          <p:cNvPr id="15363" name="Picture 4" descr="H:\Documents and Settings\Aida\Рабочий стол\НОвая ГРАФИКА сборник\КАРТИНКИ СБОРНИК_ школьные\s3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5357813"/>
            <a:ext cx="14287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9419" y="2003851"/>
            <a:ext cx="2748161" cy="386397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92895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665"/>
    </mc:Choice>
    <mc:Fallback>
      <p:transition spd="slow" advTm="466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8E6DDE-2AB3-45B5-91BD-BE62B3B94BE4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857250" y="5857875"/>
            <a:ext cx="2867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«Военная тайна» (1935)</a:t>
            </a:r>
          </a:p>
        </p:txBody>
      </p:sp>
      <p:pic>
        <p:nvPicPr>
          <p:cNvPr id="22530" name="Picture 2" descr="C:\Users\Мама\Desktop\bd1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000125"/>
            <a:ext cx="3214688" cy="46704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23557" name="Прямоугольник 6"/>
          <p:cNvSpPr>
            <a:spLocks noChangeArrowheads="1"/>
          </p:cNvSpPr>
          <p:nvPr/>
        </p:nvSpPr>
        <p:spPr bwMode="auto">
          <a:xfrm>
            <a:off x="4500563" y="6143625"/>
            <a:ext cx="40306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 </a:t>
            </a:r>
            <a:r>
              <a:rPr lang="ru-RU" b="1"/>
              <a:t>рассказ «Горячий камень» (1941)</a:t>
            </a:r>
          </a:p>
        </p:txBody>
      </p:sp>
      <p:pic>
        <p:nvPicPr>
          <p:cNvPr id="22531" name="Picture 3" descr="C:\Users\Мама\Desktop\gaydar-gorka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928688"/>
            <a:ext cx="3405188" cy="5141912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151"/>
    </mc:Choice>
    <mc:Fallback>
      <p:transition spd="slow" advTm="615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1D9001-DE1A-41D9-BDCC-885B5D451DC1}" type="datetime1">
              <a:rPr lang="ru-RU" smtClean="0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714DBE-3CD5-4958-AC3B-4CBF23233F0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4786313" y="6072188"/>
            <a:ext cx="3540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«Тимур и его команда» (1940)</a:t>
            </a:r>
          </a:p>
        </p:txBody>
      </p:sp>
      <p:pic>
        <p:nvPicPr>
          <p:cNvPr id="23554" name="Picture 2" descr="C:\Users\Мама\Desktop\865d0cdc383a69ae8f7f07b5e5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785813"/>
            <a:ext cx="3752850" cy="571500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23555" name="Picture 3" descr="C:\Users\Мама\Desktop\d4562df23414918a8b8da2f83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928688"/>
            <a:ext cx="3429000" cy="493395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966"/>
    </mc:Choice>
    <mc:Fallback>
      <p:transition spd="slow" advTm="596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0ED921-055C-4E6B-A52E-CAD106E5EDD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24578" name="Picture 2" descr="C:\Users\Мама\Desktop\p11076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081088"/>
            <a:ext cx="3214688" cy="4592637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6" name="Picture 2" descr="C:\Users\Мама\Desktop\1278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6575" y="1141413"/>
            <a:ext cx="4154488" cy="4502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605" name="Прямоугольник 6"/>
          <p:cNvSpPr>
            <a:spLocks noChangeArrowheads="1"/>
          </p:cNvSpPr>
          <p:nvPr/>
        </p:nvSpPr>
        <p:spPr bwMode="auto">
          <a:xfrm>
            <a:off x="1000125" y="5929313"/>
            <a:ext cx="2362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«Бумбараш» (1940)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026"/>
    </mc:Choice>
    <mc:Fallback>
      <p:transition spd="slow" advTm="6026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35A57-85A2-48B0-A2D1-4DDCEC36174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26626" name="Picture 2" descr="C:\Users\Мама\Desktop\p115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38" y="928688"/>
            <a:ext cx="3143250" cy="4943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628" name="Прямоугольник 4"/>
          <p:cNvSpPr>
            <a:spLocks noChangeArrowheads="1"/>
          </p:cNvSpPr>
          <p:nvPr/>
        </p:nvSpPr>
        <p:spPr bwMode="auto">
          <a:xfrm>
            <a:off x="2786063" y="6143625"/>
            <a:ext cx="37576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1939 — «Судьба барабанщика»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958"/>
    </mc:Choice>
    <mc:Fallback>
      <p:transition spd="slow" advTm="395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BC309-D1D7-4CF3-AD46-86D806C4D3CC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4" name="Picture 3" descr="C:\Users\Мама\Desktop\10062114-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031875"/>
            <a:ext cx="3643312" cy="4716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650" name="Picture 2" descr="C:\Users\Мама\Desktop\mal-kibal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00125"/>
            <a:ext cx="3868737" cy="4719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653" name="Прямоугольник 5"/>
          <p:cNvSpPr>
            <a:spLocks noChangeArrowheads="1"/>
          </p:cNvSpPr>
          <p:nvPr/>
        </p:nvSpPr>
        <p:spPr bwMode="auto">
          <a:xfrm>
            <a:off x="1357313" y="5857875"/>
            <a:ext cx="70723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«Сказка о Военной тайне, о Мальчише - Кибальчише</a:t>
            </a:r>
          </a:p>
          <a:p>
            <a:pPr algn="ctr"/>
            <a:r>
              <a:rPr lang="ru-RU" b="1"/>
              <a:t> и его твёрдом слове» (1940)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121"/>
    </mc:Choice>
    <mc:Fallback>
      <p:transition spd="slow" advTm="512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A9E521-6AF0-4620-A4E9-91A549F17CD5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4" name="Picture 3" descr="C:\Users\Мама\Desktop\28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3" y="1000125"/>
            <a:ext cx="3773487" cy="542925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28674" name="Picture 2" descr="C:\Users\Мама\Desktop\fron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000125"/>
            <a:ext cx="4000500" cy="435768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28677" name="Прямоугольник 5"/>
          <p:cNvSpPr>
            <a:spLocks noChangeArrowheads="1"/>
          </p:cNvSpPr>
          <p:nvPr/>
        </p:nvSpPr>
        <p:spPr bwMode="auto">
          <a:xfrm>
            <a:off x="1500188" y="5786438"/>
            <a:ext cx="2352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1939 — «Чук и Гек»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131"/>
    </mc:Choice>
    <mc:Fallback>
      <p:transition spd="slow" advTm="613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1D9001-DE1A-41D9-BDCC-885B5D451DC1}" type="datetime1">
              <a:rPr lang="ru-RU" smtClean="0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01FC1-3680-4E60-A186-95B427B13C7E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29698" name="Picture 2" descr="C:\Users\Мама\Desktop\9865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0400" y="889000"/>
            <a:ext cx="5283200" cy="50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688" y="5973763"/>
            <a:ext cx="8302625" cy="7016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215"/>
    </mc:Choice>
    <mc:Fallback>
      <p:transition spd="slow" advTm="6215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B40BB-8DE6-47A2-AE25-8B73D8F1E60F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376238" y="928688"/>
            <a:ext cx="390773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Во время Великой Отечественной войны Гайдар находился в действующей армии, в качестве корреспондента «Комсомольской правды».</a:t>
            </a:r>
          </a:p>
        </p:txBody>
      </p:sp>
      <p:sp>
        <p:nvSpPr>
          <p:cNvPr id="30724" name="Прямоугольник 4"/>
          <p:cNvSpPr>
            <a:spLocks noChangeArrowheads="1"/>
          </p:cNvSpPr>
          <p:nvPr/>
        </p:nvSpPr>
        <p:spPr bwMode="auto">
          <a:xfrm>
            <a:off x="457200" y="4149080"/>
            <a:ext cx="397078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Аркадий Петрович попал в партизанский отряд. В отряде был пулемётчиком. </a:t>
            </a:r>
          </a:p>
        </p:txBody>
      </p:sp>
      <p:pic>
        <p:nvPicPr>
          <p:cNvPr id="30722" name="Picture 2" descr="C:\Users\Мама\Desktop\pic07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928688"/>
            <a:ext cx="3562350" cy="5426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C8DB4-C56E-4CBA-BBDE-A38D85102108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31747" name="Прямоугольник 3"/>
          <p:cNvSpPr>
            <a:spLocks noChangeArrowheads="1"/>
          </p:cNvSpPr>
          <p:nvPr/>
        </p:nvSpPr>
        <p:spPr bwMode="auto">
          <a:xfrm>
            <a:off x="4000500" y="714375"/>
            <a:ext cx="464343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Пять партизан утром 26 октября 1941 года остановились на привал рядом с железнодорожной насыпью. Гайдар взял ведро, чтобы набрать картошки в доме путевого обходчика. На самом гребне насыпи заметил притаившихся в засаде немцев. Успел крикнуть: «Ребята, немцы!», после чего был убит пулеметной очередью. Это спасло остальных — они успели уйти от засады</a:t>
            </a:r>
            <a:r>
              <a:rPr lang="ru-RU" dirty="0"/>
              <a:t>. </a:t>
            </a:r>
          </a:p>
        </p:txBody>
      </p:sp>
      <p:sp>
        <p:nvSpPr>
          <p:cNvPr id="31748" name="Прямоугольник 4"/>
          <p:cNvSpPr>
            <a:spLocks noChangeArrowheads="1"/>
          </p:cNvSpPr>
          <p:nvPr/>
        </p:nvSpPr>
        <p:spPr bwMode="auto">
          <a:xfrm>
            <a:off x="4139953" y="4192250"/>
            <a:ext cx="443254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26 октября 1941 года группа партизан отряда, в котором он был военным корреспондентом, столкнулась с немецким отрядом. Гайдар вскочил во весь рост и крикнул своим товарищам: «Вперёд! За мной!». Был сражен немецкой очередью. 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143000"/>
            <a:ext cx="3429000" cy="5133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750" name="Прямоугольник 6"/>
          <p:cNvSpPr>
            <a:spLocks noChangeArrowheads="1"/>
          </p:cNvSpPr>
          <p:nvPr/>
        </p:nvSpPr>
        <p:spPr bwMode="auto">
          <a:xfrm>
            <a:off x="357188" y="714375"/>
            <a:ext cx="3643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ВЕРСИИ  ГИБЕЛИ  ГАЙДАРА: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9125"/>
    </mc:Choice>
    <mc:Fallback>
      <p:transition spd="slow" advTm="2912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1D9001-DE1A-41D9-BDCC-885B5D451DC1}" type="datetime1">
              <a:rPr lang="ru-RU" smtClean="0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0165AC-FA5F-4325-B8C8-562C9214B412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32771" name="Прямоугольник 3"/>
          <p:cNvSpPr>
            <a:spLocks noChangeArrowheads="1"/>
          </p:cNvSpPr>
          <p:nvPr/>
        </p:nvSpPr>
        <p:spPr bwMode="auto">
          <a:xfrm>
            <a:off x="285750" y="600075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/>
              <a:t>В 1947 году останки Гайдара были перезахоронены в городе Каневе.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9013" y="1143000"/>
            <a:ext cx="3652837" cy="4786313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1143000"/>
            <a:ext cx="3654425" cy="471487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32774" name="Прямоугольник 6"/>
          <p:cNvSpPr>
            <a:spLocks noChangeArrowheads="1"/>
          </p:cNvSpPr>
          <p:nvPr/>
        </p:nvSpPr>
        <p:spPr bwMode="auto">
          <a:xfrm>
            <a:off x="4572000" y="614362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Памятник Гайдару в Арзамасе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122"/>
    </mc:Choice>
    <mc:Fallback>
      <p:transition spd="slow" advTm="612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003232" cy="5112568"/>
          </a:xfrm>
        </p:spPr>
        <p:txBody>
          <a:bodyPr/>
          <a:lstStyle/>
          <a:p>
            <a:r>
              <a:rPr lang="ru-RU" b="1" dirty="0" err="1" smtClean="0">
                <a:ea typeface="Mongolian Baiti"/>
                <a:cs typeface="Mongolian Baiti"/>
              </a:rPr>
              <a:t>Арка́дий</a:t>
            </a:r>
            <a:r>
              <a:rPr lang="ru-RU" b="1" dirty="0" smtClean="0">
                <a:ea typeface="Mongolian Baiti"/>
                <a:cs typeface="Mongolian Baiti"/>
              </a:rPr>
              <a:t> </a:t>
            </a:r>
            <a:r>
              <a:rPr lang="ru-RU" b="1" dirty="0" err="1" smtClean="0">
                <a:ea typeface="Mongolian Baiti"/>
                <a:cs typeface="Mongolian Baiti"/>
              </a:rPr>
              <a:t>Петро́вич</a:t>
            </a:r>
            <a:r>
              <a:rPr lang="ru-RU" b="1" dirty="0" smtClean="0">
                <a:ea typeface="Mongolian Baiti"/>
                <a:cs typeface="Mongolian Baiti"/>
              </a:rPr>
              <a:t> </a:t>
            </a:r>
            <a:r>
              <a:rPr lang="ru-RU" b="1" dirty="0" err="1" smtClean="0">
                <a:ea typeface="Mongolian Baiti"/>
                <a:cs typeface="Mongolian Baiti"/>
              </a:rPr>
              <a:t>Гайда́р</a:t>
            </a:r>
            <a:r>
              <a:rPr lang="ru-RU" b="1" dirty="0" smtClean="0">
                <a:ea typeface="Mongolian Baiti"/>
                <a:cs typeface="Mongolian Baiti"/>
              </a:rPr>
              <a:t> (настоящая фамилия — </a:t>
            </a:r>
            <a:r>
              <a:rPr lang="ru-RU" b="1" dirty="0" err="1" smtClean="0">
                <a:ea typeface="Mongolian Baiti"/>
                <a:cs typeface="Mongolian Baiti"/>
              </a:rPr>
              <a:t>Го́ликов</a:t>
            </a:r>
            <a:r>
              <a:rPr lang="ru-RU" b="1" dirty="0" smtClean="0">
                <a:ea typeface="Mongolian Baiti"/>
                <a:cs typeface="Mongolian Baiti"/>
              </a:rPr>
              <a:t>)</a:t>
            </a:r>
            <a:br>
              <a:rPr lang="ru-RU" b="1" dirty="0" smtClean="0">
                <a:ea typeface="Mongolian Baiti"/>
                <a:cs typeface="Mongolian Baiti"/>
              </a:rPr>
            </a:br>
            <a:r>
              <a:rPr lang="ru-RU" b="1" dirty="0" smtClean="0">
                <a:ea typeface="Mongolian Baiti"/>
                <a:cs typeface="Mongolian Baiti"/>
              </a:rPr>
              <a:t>— известный детский писатель, участник Гражданской и Великой Отечественной войн.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4A65E-719F-403E-906A-7A19569470DC}" type="slidenum">
              <a:rPr lang="ru-RU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109"/>
    </mc:Choice>
    <mc:Fallback>
      <p:transition spd="slow" advTm="410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F262F7-F1AF-492A-B958-61B997D4DE64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33795" name="Прямоугольник 3"/>
          <p:cNvSpPr>
            <a:spLocks noChangeArrowheads="1"/>
          </p:cNvSpPr>
          <p:nvPr/>
        </p:nvSpPr>
        <p:spPr bwMode="auto">
          <a:xfrm>
            <a:off x="214313" y="1714500"/>
            <a:ext cx="3786187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/>
              <a:t>Имя Гайдара было присвоено многим школам, улицам городов и сёл. Памятник герою повести Гайдара </a:t>
            </a:r>
            <a:r>
              <a:rPr lang="ru-RU" b="1" dirty="0" err="1"/>
              <a:t>Мальчишу-Кибальчишу</a:t>
            </a:r>
            <a:r>
              <a:rPr lang="ru-RU" b="1" dirty="0"/>
              <a:t> — первый в Москве памятник литературному герою — установлен в 1972 году у Городского дворца творчества детей и юношества.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b="5964"/>
          <a:stretch>
            <a:fillRect/>
          </a:stretch>
        </p:blipFill>
        <p:spPr bwMode="auto">
          <a:xfrm>
            <a:off x="4071938" y="928688"/>
            <a:ext cx="4576762" cy="5429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093"/>
    </mc:Choice>
    <mc:Fallback>
      <p:transition spd="slow" advTm="809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1D9001-DE1A-41D9-BDCC-885B5D451DC1}" type="datetime1">
              <a:rPr lang="ru-RU" smtClean="0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62372C-8732-480A-85E0-AC84A197E9FA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34819" name="Прямоугольник 3"/>
          <p:cNvSpPr>
            <a:spLocks noChangeArrowheads="1"/>
          </p:cNvSpPr>
          <p:nvPr/>
        </p:nvSpPr>
        <p:spPr bwMode="auto">
          <a:xfrm>
            <a:off x="285750" y="785813"/>
            <a:ext cx="5286375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</a:rPr>
              <a:t>Экранизации произведений</a:t>
            </a:r>
          </a:p>
          <a:p>
            <a:r>
              <a:rPr lang="ru-RU" b="1"/>
              <a:t>1937 — Дума про казака Голоту</a:t>
            </a:r>
          </a:p>
          <a:p>
            <a:r>
              <a:rPr lang="ru-RU" b="1"/>
              <a:t>1940 — Тимур и его команда</a:t>
            </a:r>
          </a:p>
          <a:p>
            <a:r>
              <a:rPr lang="ru-RU" b="1"/>
              <a:t>1942 — Клятва Тимура</a:t>
            </a:r>
          </a:p>
          <a:p>
            <a:r>
              <a:rPr lang="ru-RU" b="1"/>
              <a:t>1953 — Чук и Гек</a:t>
            </a:r>
          </a:p>
          <a:p>
            <a:r>
              <a:rPr lang="ru-RU" b="1"/>
              <a:t>1954 — Школа мужества</a:t>
            </a:r>
          </a:p>
          <a:p>
            <a:r>
              <a:rPr lang="ru-RU" b="1"/>
              <a:t>1955 — Судьба барабанщика</a:t>
            </a:r>
          </a:p>
          <a:p>
            <a:r>
              <a:rPr lang="ru-RU" b="1"/>
              <a:t>1955 — Дым в лесу</a:t>
            </a:r>
          </a:p>
          <a:p>
            <a:r>
              <a:rPr lang="ru-RU" b="1"/>
              <a:t>1957 — На графских развалинах</a:t>
            </a:r>
          </a:p>
          <a:p>
            <a:r>
              <a:rPr lang="ru-RU" b="1"/>
              <a:t>1959 — Военная тайна</a:t>
            </a:r>
          </a:p>
          <a:p>
            <a:r>
              <a:rPr lang="ru-RU" b="1"/>
              <a:t>1960 — Пусть светит</a:t>
            </a:r>
          </a:p>
          <a:p>
            <a:r>
              <a:rPr lang="ru-RU" b="1"/>
              <a:t>1964 — Голубая чашка</a:t>
            </a:r>
          </a:p>
          <a:p>
            <a:r>
              <a:rPr lang="ru-RU" b="1"/>
              <a:t>1964 — Сказка о Мальчише-Кибальчише</a:t>
            </a:r>
          </a:p>
          <a:p>
            <a:r>
              <a:rPr lang="ru-RU" b="1"/>
              <a:t>1964 — Дальние страны</a:t>
            </a:r>
          </a:p>
          <a:p>
            <a:r>
              <a:rPr lang="ru-RU" b="1"/>
              <a:t>1965 — Горячий камень</a:t>
            </a:r>
          </a:p>
          <a:p>
            <a:r>
              <a:rPr lang="ru-RU" b="1"/>
              <a:t>1971 — Бумбараш</a:t>
            </a:r>
          </a:p>
          <a:p>
            <a:r>
              <a:rPr lang="ru-RU" b="1"/>
              <a:t>1976 — Тимур и его команда</a:t>
            </a:r>
          </a:p>
          <a:p>
            <a:r>
              <a:rPr lang="ru-RU" b="1"/>
              <a:t>1976 — Судьба барабанщика</a:t>
            </a:r>
          </a:p>
          <a:p>
            <a:r>
              <a:rPr lang="ru-RU" b="1"/>
              <a:t>1977 — Р. В. С.</a:t>
            </a:r>
          </a:p>
          <a:p>
            <a:r>
              <a:rPr lang="ru-RU" b="1"/>
              <a:t>1981 — Школа</a:t>
            </a:r>
          </a:p>
          <a:p>
            <a:r>
              <a:rPr lang="ru-RU" b="1"/>
              <a:t>1987 — Лето на память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928688"/>
            <a:ext cx="3551237" cy="2738437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3500438"/>
            <a:ext cx="3810000" cy="285750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250"/>
    </mc:Choice>
    <mc:Fallback>
      <p:transition spd="slow" advTm="925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19673F-4BBA-4D21-9C7D-48077E70AB0A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35843" name="Прямоугольник 3"/>
          <p:cNvSpPr>
            <a:spLocks noChangeArrowheads="1"/>
          </p:cNvSpPr>
          <p:nvPr/>
        </p:nvSpPr>
        <p:spPr bwMode="auto">
          <a:xfrm>
            <a:off x="4214813" y="5643563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Знак Почёта — государственная награда СССР </a:t>
            </a:r>
          </a:p>
        </p:txBody>
      </p:sp>
      <p:pic>
        <p:nvPicPr>
          <p:cNvPr id="35844" name="Picture 2" descr="C:\Users\Мама\Desktop\150px-Znakpochet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1222375"/>
            <a:ext cx="20002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3" descr="C:\Users\Мама\Desktop\150px-Order_of_the_Patriotic_War_(1st_class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1260475"/>
            <a:ext cx="3000375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Прямоугольник 6"/>
          <p:cNvSpPr>
            <a:spLocks noChangeArrowheads="1"/>
          </p:cNvSpPr>
          <p:nvPr/>
        </p:nvSpPr>
        <p:spPr bwMode="auto">
          <a:xfrm>
            <a:off x="857250" y="4500563"/>
            <a:ext cx="36433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О́рден Оте́чественной войны́ — военный орден СССР</a:t>
            </a:r>
          </a:p>
        </p:txBody>
      </p:sp>
      <p:sp>
        <p:nvSpPr>
          <p:cNvPr id="35847" name="Прямоугольник 7"/>
          <p:cNvSpPr>
            <a:spLocks noChangeArrowheads="1"/>
          </p:cNvSpPr>
          <p:nvPr/>
        </p:nvSpPr>
        <p:spPr bwMode="auto">
          <a:xfrm>
            <a:off x="1000125" y="785813"/>
            <a:ext cx="7358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</a:rPr>
              <a:t>Государственные награды Аркадия Гайдара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149"/>
    </mc:Choice>
    <mc:Fallback>
      <p:transition spd="slow" advTm="7149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A67ECA-9610-40E9-A2EE-09C437BBB1ED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500063" y="5286375"/>
            <a:ext cx="8001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Отец, Тимур Гайдар (1926−1999), — иностранный военный корреспондент газеты «Правда», контр-адмирал, сын известного советского писателя Аркадия Петровича Гайдара. </a:t>
            </a:r>
          </a:p>
        </p:txBody>
      </p:sp>
      <p:pic>
        <p:nvPicPr>
          <p:cNvPr id="4" name="Picture 3" descr="C:\Users\Мама\Desktop\гайдар\a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857250"/>
            <a:ext cx="3857625" cy="384810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1285875"/>
            <a:ext cx="4470400" cy="390207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726"/>
    </mc:Choice>
    <mc:Fallback>
      <p:transition spd="slow" advTm="572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C9685E-D4C0-4D49-8557-D82A8CE22420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36867" name="Прямоугольник 3"/>
          <p:cNvSpPr>
            <a:spLocks noChangeArrowheads="1"/>
          </p:cNvSpPr>
          <p:nvPr/>
        </p:nvSpPr>
        <p:spPr bwMode="auto">
          <a:xfrm>
            <a:off x="928688" y="5214938"/>
            <a:ext cx="72151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err="1">
                <a:solidFill>
                  <a:srgbClr val="FF0000"/>
                </a:solidFill>
              </a:rPr>
              <a:t>Его́р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Тиму́рович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Гайда́р</a:t>
            </a:r>
            <a:r>
              <a:rPr lang="ru-RU" sz="2000" b="1" dirty="0"/>
              <a:t>— </a:t>
            </a:r>
            <a:r>
              <a:rPr lang="ru-RU" sz="2000" b="1" dirty="0" smtClean="0"/>
              <a:t>внук Аркадия Гайдара, российский </a:t>
            </a:r>
            <a:r>
              <a:rPr lang="ru-RU" sz="2000" b="1" dirty="0"/>
              <a:t>государственный и политический деятель, экономист, занимал высокие посты в правительстве России. Депутат Государственной Думы</a:t>
            </a:r>
          </a:p>
        </p:txBody>
      </p:sp>
      <p:pic>
        <p:nvPicPr>
          <p:cNvPr id="36868" name="Picture 2" descr="C:\Users\Мама\Desktop\159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958850"/>
            <a:ext cx="7643813" cy="4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983"/>
    </mc:Choice>
    <mc:Fallback>
      <p:transition spd="slow" advTm="498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21059F-7234-46D0-AC70-C9774248376D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6386" name="Picture 2" descr="C:\Users\Мама\Desktop\roditel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7700" y="857250"/>
            <a:ext cx="4329113" cy="5643563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428625" y="1285875"/>
            <a:ext cx="38576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Родился в 1904 году в городе Льгов, ныне Курской области, в семье учителя Петра </a:t>
            </a:r>
            <a:r>
              <a:rPr lang="ru-RU" sz="2000" b="1" dirty="0" err="1"/>
              <a:t>Исидоровича</a:t>
            </a:r>
            <a:r>
              <a:rPr lang="ru-RU" sz="2000" b="1" dirty="0"/>
              <a:t> Голикова. Его родители участвовали в революционных выступлениях 1905 года и, опасаясь ареста, уехали в провинциальный Арзамас. Детство провёл в Арзамасе. Мать, Наталья Аркадьевна, учительница.  </a:t>
            </a:r>
          </a:p>
          <a:p>
            <a:pPr algn="ctr"/>
            <a:r>
              <a:rPr lang="ru-RU" sz="2000" b="1" dirty="0"/>
              <a:t>Умерла рано.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059"/>
    </mc:Choice>
    <mc:Fallback>
      <p:transition spd="slow" advTm="905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5952B9-8BE2-44B5-9AD0-A85ABC77D2E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214313" y="1714500"/>
            <a:ext cx="4572000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dirty="0"/>
              <a:t>В Первую мировую войну отца забрали на фронт. Аркадий, тогда ещё мальчишка, пытался добраться на войну. Попытка не удалась, его задержали и вернули домой.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В 14 лет вступил в ряды Красной Армии. Стал помощником командира отряда красных партизан. В 17 лет стал командовать запасным полком.</a:t>
            </a:r>
          </a:p>
          <a:p>
            <a:endParaRPr lang="ru-RU" dirty="0"/>
          </a:p>
        </p:txBody>
      </p:sp>
      <p:pic>
        <p:nvPicPr>
          <p:cNvPr id="17410" name="Picture 2" descr="C:\Users\Мама\Desktop\image_28095.thumbna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857250"/>
            <a:ext cx="3714750" cy="5524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100"/>
    </mc:Choice>
    <mc:Fallback>
      <p:transition spd="slow" advTm="81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614868-4537-49DA-B6DE-763739A5A3A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285750" y="1571625"/>
            <a:ext cx="45720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/>
              <a:t>Сам автор однозначно и чётко о происхождении псевдонима «Гайдар» не писал.</a:t>
            </a:r>
          </a:p>
          <a:p>
            <a:pPr algn="just"/>
            <a:endParaRPr lang="ru-RU" sz="2000" b="1"/>
          </a:p>
          <a:p>
            <a:pPr algn="just"/>
            <a:r>
              <a:rPr lang="ru-RU" sz="2000" b="1"/>
              <a:t>Однажды он был в ХАКАСИИ. Там плохо говорили по-русски.</a:t>
            </a:r>
          </a:p>
          <a:p>
            <a:pPr algn="just"/>
            <a:r>
              <a:rPr lang="ru-RU" sz="2000" b="1"/>
              <a:t>Иногда, когда забудут фамилию, смеялись и говорили: «Архашка, хайдар? (куда ты?)» А он в ответ откликался как на фамилию, даже нравилось ему больше, просил его называть так.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3" y="1000125"/>
            <a:ext cx="3540125" cy="5445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020"/>
    </mc:Choice>
    <mc:Fallback>
      <p:transition spd="slow" advTm="1102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0A8C5D-9ABA-4525-B3D6-763EDADFD05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0" y="4572000"/>
            <a:ext cx="50720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/>
              <a:t>В середине 1920-х годов Аркадий женился .</a:t>
            </a:r>
          </a:p>
          <a:p>
            <a:pPr algn="ctr"/>
            <a:r>
              <a:rPr lang="ru-RU" sz="2000" b="1" dirty="0" smtClean="0"/>
              <a:t>В 1926 году родился сын Тимур.</a:t>
            </a:r>
            <a:endParaRPr lang="ru-RU" sz="2000" b="1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3625" y="1000125"/>
            <a:ext cx="3960813" cy="514350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20485" name="Picture 3" descr="C:\Users\Мама\Desktop\gaidar_d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928688"/>
            <a:ext cx="437832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145"/>
    </mc:Choice>
    <mc:Fallback>
      <p:transition spd="slow" advTm="514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53A371-D37E-4513-8F9E-E9E28FC45B3F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428625" y="1357313"/>
            <a:ext cx="4214813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Первое произведение, повесть «В дни поражений и побед», написанная в 1925, было опубликовано в знаменитом в то время ленинградском альманахе «Ковш». </a:t>
            </a:r>
          </a:p>
          <a:p>
            <a:pPr algn="ctr"/>
            <a:r>
              <a:rPr lang="ru-RU" sz="2000" b="1" dirty="0"/>
              <a:t>Писатель подписывался псевдонимом ГАЙДАР , стал классиком детской литературы, прославившись произведениями об искренней дружбе и боевом товариществе.</a:t>
            </a:r>
          </a:p>
        </p:txBody>
      </p:sp>
      <p:pic>
        <p:nvPicPr>
          <p:cNvPr id="20482" name="Picture 2" descr="C:\Users\Мама\Desktop\412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928688"/>
            <a:ext cx="3462338" cy="5614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176"/>
    </mc:Choice>
    <mc:Fallback>
      <p:transition spd="slow" advTm="1117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60560F-DE5D-4584-9D19-A1DBA4664E08}" type="datetime1">
              <a:rPr lang="ru-RU" smtClean="0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E3E51B-536D-48B0-B622-67320F434E1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340768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Гайдар любил революционную Красную армию, она была для него и семьей и трудной жизненной школой, он хотел всю свою жизнь быть в ее рядах. Но после контузии, пришлось оставить военную службу. Ему было тогда только 20. Надо было начинать жизнь заново, выбирать себе новое дело. Винтовку со штыком заменил на отточенное перо. Стал корреспондентом. И вновь перед ним распахивались пространства Родины: от Урала и Средней Азии до Закавказья, от северного русского Поморья до Уссурийской тайги. </a:t>
            </a:r>
          </a:p>
        </p:txBody>
      </p:sp>
    </p:spTree>
    <p:extLst>
      <p:ext uri="{BB962C8B-B14F-4D97-AF65-F5344CB8AC3E}">
        <p14:creationId xmlns:p14="http://schemas.microsoft.com/office/powerpoint/2010/main" xmlns="" val="216018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372109-C41F-4C0F-B5B6-9BE944BD3FB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22531" name="Прямоугольник 3"/>
          <p:cNvSpPr>
            <a:spLocks noChangeArrowheads="1"/>
          </p:cNvSpPr>
          <p:nvPr/>
        </p:nvSpPr>
        <p:spPr bwMode="auto">
          <a:xfrm>
            <a:off x="285750" y="785813"/>
            <a:ext cx="8572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Наиболее известные произведения Аркадия Гайдара</a:t>
            </a:r>
          </a:p>
        </p:txBody>
      </p:sp>
      <p:sp>
        <p:nvSpPr>
          <p:cNvPr id="22532" name="Прямоугольник 4"/>
          <p:cNvSpPr>
            <a:spLocks noChangeArrowheads="1"/>
          </p:cNvSpPr>
          <p:nvPr/>
        </p:nvSpPr>
        <p:spPr bwMode="auto">
          <a:xfrm>
            <a:off x="1428750" y="6215063"/>
            <a:ext cx="1809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«P.B.C.» (1925)</a:t>
            </a:r>
          </a:p>
        </p:txBody>
      </p:sp>
      <p:sp>
        <p:nvSpPr>
          <p:cNvPr id="22533" name="Прямоугольник 5"/>
          <p:cNvSpPr>
            <a:spLocks noChangeArrowheads="1"/>
          </p:cNvSpPr>
          <p:nvPr/>
        </p:nvSpPr>
        <p:spPr bwMode="auto">
          <a:xfrm>
            <a:off x="5643563" y="6143625"/>
            <a:ext cx="19256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«Школа» (1930)</a:t>
            </a:r>
          </a:p>
        </p:txBody>
      </p:sp>
      <p:pic>
        <p:nvPicPr>
          <p:cNvPr id="21506" name="Picture 2" descr="C:\Users\Мама\Desktop\011737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296988"/>
            <a:ext cx="3348038" cy="477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1357313"/>
            <a:ext cx="3095625" cy="4762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094"/>
    </mc:Choice>
    <mc:Fallback>
      <p:transition spd="slow" advTm="909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тература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Литература 2</Template>
  <TotalTime>466</TotalTime>
  <Words>790</Words>
  <Application>Microsoft Office PowerPoint</Application>
  <PresentationFormat>Экран (4:3)</PresentationFormat>
  <Paragraphs>90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Литература 2</vt:lpstr>
      <vt:lpstr>АРКАДИЙ   ПЕТРОВИЧ  ГАЙДАР</vt:lpstr>
      <vt:lpstr>Арка́дий Петро́вич Гайда́р (настоящая фамилия — Го́ликов) — известный детский писатель, участник Гражданской и Великой Отечественной войн.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АРКАДИЙ   ПЕТРОВИЧ  ГАЙДАР</dc:title>
  <dc:creator>Мама</dc:creator>
  <dc:description>http://aida.ucoz.ru</dc:description>
  <cp:lastModifiedBy>Admin</cp:lastModifiedBy>
  <cp:revision>25</cp:revision>
  <dcterms:created xsi:type="dcterms:W3CDTF">2011-03-08T08:36:52Z</dcterms:created>
  <dcterms:modified xsi:type="dcterms:W3CDTF">2020-04-12T15:08:10Z</dcterms:modified>
  <cp:category>шаблоны к Powerpoint</cp:category>
</cp:coreProperties>
</file>