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E91B64-0A32-47F7-B29E-8EFA0EFD15E7}" type="doc">
      <dgm:prSet loTypeId="urn:microsoft.com/office/officeart/2005/8/layout/hierarchy1" loCatId="hierarchy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FF72C75-042A-48FB-88E6-03CEE2EA5C02}">
      <dgm:prSet phldrT="[Текст]"/>
      <dgm:spPr/>
      <dgm:t>
        <a:bodyPr/>
        <a:lstStyle/>
        <a:p>
          <a:r>
            <a:rPr lang="ru-RU" dirty="0" smtClean="0"/>
            <a:t>Совет старшеклассников</a:t>
          </a:r>
          <a:endParaRPr lang="ru-RU" dirty="0"/>
        </a:p>
      </dgm:t>
    </dgm:pt>
    <dgm:pt modelId="{A78B3366-CB0C-47D8-A0CA-1453629FA638}" type="parTrans" cxnId="{DA7C8E16-3282-46EC-B000-AF8038B30588}">
      <dgm:prSet/>
      <dgm:spPr/>
      <dgm:t>
        <a:bodyPr/>
        <a:lstStyle/>
        <a:p>
          <a:endParaRPr lang="ru-RU"/>
        </a:p>
      </dgm:t>
    </dgm:pt>
    <dgm:pt modelId="{7513D52F-92E7-45E6-905A-C0B03AA7C3C7}" type="sibTrans" cxnId="{DA7C8E16-3282-46EC-B000-AF8038B30588}">
      <dgm:prSet/>
      <dgm:spPr/>
      <dgm:t>
        <a:bodyPr/>
        <a:lstStyle/>
        <a:p>
          <a:endParaRPr lang="ru-RU"/>
        </a:p>
      </dgm:t>
    </dgm:pt>
    <dgm:pt modelId="{2B17739F-5D71-4BD8-B047-A6A91991993A}">
      <dgm:prSet phldrT="[Текст]"/>
      <dgm:spPr/>
      <dgm:t>
        <a:bodyPr/>
        <a:lstStyle/>
        <a:p>
          <a:r>
            <a:rPr lang="ru-RU" dirty="0" smtClean="0"/>
            <a:t>Совет учащихся</a:t>
          </a:r>
          <a:endParaRPr lang="ru-RU" dirty="0"/>
        </a:p>
      </dgm:t>
    </dgm:pt>
    <dgm:pt modelId="{FFB22241-7E83-4AB8-8C52-E86BC223B6CC}" type="parTrans" cxnId="{B33027E0-2CB0-4A17-8149-E8F1031849E0}">
      <dgm:prSet/>
      <dgm:spPr/>
      <dgm:t>
        <a:bodyPr/>
        <a:lstStyle/>
        <a:p>
          <a:endParaRPr lang="ru-RU"/>
        </a:p>
      </dgm:t>
    </dgm:pt>
    <dgm:pt modelId="{51A1A3B9-BD2F-4369-AF68-94E9BBE8E81B}" type="sibTrans" cxnId="{B33027E0-2CB0-4A17-8149-E8F1031849E0}">
      <dgm:prSet/>
      <dgm:spPr/>
      <dgm:t>
        <a:bodyPr/>
        <a:lstStyle/>
        <a:p>
          <a:endParaRPr lang="ru-RU"/>
        </a:p>
      </dgm:t>
    </dgm:pt>
    <dgm:pt modelId="{9F6BDC46-14D3-4E35-A8D3-137238AE4582}">
      <dgm:prSet phldrT="[Текст]"/>
      <dgm:spPr/>
      <dgm:t>
        <a:bodyPr/>
        <a:lstStyle/>
        <a:p>
          <a:r>
            <a:rPr lang="ru-RU" dirty="0" smtClean="0"/>
            <a:t>Комитет образования</a:t>
          </a:r>
          <a:endParaRPr lang="ru-RU" dirty="0"/>
        </a:p>
      </dgm:t>
    </dgm:pt>
    <dgm:pt modelId="{6083005A-102F-4B18-A2EE-693AAC55E1E9}" type="parTrans" cxnId="{0AB44F40-0CB0-430A-9F3C-93ACE9B17D1B}">
      <dgm:prSet/>
      <dgm:spPr/>
      <dgm:t>
        <a:bodyPr/>
        <a:lstStyle/>
        <a:p>
          <a:endParaRPr lang="ru-RU"/>
        </a:p>
      </dgm:t>
    </dgm:pt>
    <dgm:pt modelId="{554B0E27-AA6E-4774-8F0B-437466C0D44A}" type="sibTrans" cxnId="{0AB44F40-0CB0-430A-9F3C-93ACE9B17D1B}">
      <dgm:prSet/>
      <dgm:spPr/>
      <dgm:t>
        <a:bodyPr/>
        <a:lstStyle/>
        <a:p>
          <a:endParaRPr lang="ru-RU"/>
        </a:p>
      </dgm:t>
    </dgm:pt>
    <dgm:pt modelId="{C042AE99-17D3-4AE3-8B21-07A41FB12238}">
      <dgm:prSet phldrT="[Текст]"/>
      <dgm:spPr/>
      <dgm:t>
        <a:bodyPr/>
        <a:lstStyle/>
        <a:p>
          <a:r>
            <a:rPr lang="ru-RU" dirty="0" smtClean="0"/>
            <a:t>Комитет спорта и туризма</a:t>
          </a:r>
          <a:endParaRPr lang="ru-RU" dirty="0"/>
        </a:p>
      </dgm:t>
    </dgm:pt>
    <dgm:pt modelId="{D19D2A4C-6313-4A4B-AE9C-D68E9589B87D}" type="parTrans" cxnId="{22026CF8-19ED-4A3A-B629-9C2D609AD7EE}">
      <dgm:prSet/>
      <dgm:spPr/>
      <dgm:t>
        <a:bodyPr/>
        <a:lstStyle/>
        <a:p>
          <a:endParaRPr lang="ru-RU"/>
        </a:p>
      </dgm:t>
    </dgm:pt>
    <dgm:pt modelId="{3174DB29-9262-42D5-9DA7-52DE60702B92}" type="sibTrans" cxnId="{22026CF8-19ED-4A3A-B629-9C2D609AD7EE}">
      <dgm:prSet/>
      <dgm:spPr/>
      <dgm:t>
        <a:bodyPr/>
        <a:lstStyle/>
        <a:p>
          <a:endParaRPr lang="ru-RU"/>
        </a:p>
      </dgm:t>
    </dgm:pt>
    <dgm:pt modelId="{B97129D6-ADBF-4B7A-8455-DE9DF1619F04}">
      <dgm:prSet phldrT="[Текст]"/>
      <dgm:spPr/>
      <dgm:t>
        <a:bodyPr/>
        <a:lstStyle/>
        <a:p>
          <a:r>
            <a:rPr lang="ru-RU" dirty="0" smtClean="0"/>
            <a:t>Координатор (ЗДВР)</a:t>
          </a:r>
          <a:endParaRPr lang="ru-RU" dirty="0"/>
        </a:p>
      </dgm:t>
    </dgm:pt>
    <dgm:pt modelId="{38E7A6D7-25DC-46C0-AF31-9332641A9752}" type="parTrans" cxnId="{63A04B98-AF1C-4291-B813-25AAEE810B05}">
      <dgm:prSet/>
      <dgm:spPr/>
      <dgm:t>
        <a:bodyPr/>
        <a:lstStyle/>
        <a:p>
          <a:endParaRPr lang="ru-RU"/>
        </a:p>
      </dgm:t>
    </dgm:pt>
    <dgm:pt modelId="{EFAB6FDE-1B2D-4E46-AD76-83A42AFE2891}" type="sibTrans" cxnId="{63A04B98-AF1C-4291-B813-25AAEE810B05}">
      <dgm:prSet/>
      <dgm:spPr/>
      <dgm:t>
        <a:bodyPr/>
        <a:lstStyle/>
        <a:p>
          <a:endParaRPr lang="ru-RU"/>
        </a:p>
      </dgm:t>
    </dgm:pt>
    <dgm:pt modelId="{B759DD03-1308-462E-81C4-3566BED01163}">
      <dgm:prSet phldrT="[Текст]"/>
      <dgm:spPr/>
      <dgm:t>
        <a:bodyPr/>
        <a:lstStyle/>
        <a:p>
          <a:r>
            <a:rPr lang="ru-RU" dirty="0" smtClean="0"/>
            <a:t>Комитет труда </a:t>
          </a:r>
          <a:endParaRPr lang="ru-RU" dirty="0"/>
        </a:p>
      </dgm:t>
    </dgm:pt>
    <dgm:pt modelId="{28071F9B-8AA7-4668-B1EB-1DE9B10FD139}" type="parTrans" cxnId="{2494C486-8ACA-48DB-ADD7-83D1E8EF0C2B}">
      <dgm:prSet/>
      <dgm:spPr/>
      <dgm:t>
        <a:bodyPr/>
        <a:lstStyle/>
        <a:p>
          <a:endParaRPr lang="ru-RU"/>
        </a:p>
      </dgm:t>
    </dgm:pt>
    <dgm:pt modelId="{B8E4BA28-3502-4270-B76F-B8D792A53236}" type="sibTrans" cxnId="{2494C486-8ACA-48DB-ADD7-83D1E8EF0C2B}">
      <dgm:prSet/>
      <dgm:spPr/>
      <dgm:t>
        <a:bodyPr/>
        <a:lstStyle/>
        <a:p>
          <a:endParaRPr lang="ru-RU"/>
        </a:p>
      </dgm:t>
    </dgm:pt>
    <dgm:pt modelId="{C2A86619-9D5A-4DE2-B601-8BB8E994FB12}">
      <dgm:prSet phldrT="[Текст]"/>
      <dgm:spPr/>
      <dgm:t>
        <a:bodyPr/>
        <a:lstStyle/>
        <a:p>
          <a:r>
            <a:rPr lang="ru-RU" dirty="0" smtClean="0"/>
            <a:t>Комитет культуры и творческого развития </a:t>
          </a:r>
          <a:endParaRPr lang="ru-RU" dirty="0"/>
        </a:p>
      </dgm:t>
    </dgm:pt>
    <dgm:pt modelId="{5E8CD02A-B621-4322-8DC4-5248151AA008}" type="parTrans" cxnId="{2DF3ACC8-0E9D-4956-BD2A-CEC54C42F42A}">
      <dgm:prSet/>
      <dgm:spPr/>
      <dgm:t>
        <a:bodyPr/>
        <a:lstStyle/>
        <a:p>
          <a:endParaRPr lang="ru-RU"/>
        </a:p>
      </dgm:t>
    </dgm:pt>
    <dgm:pt modelId="{93C24559-CDF0-43D4-AE9D-EF48880537C4}" type="sibTrans" cxnId="{2DF3ACC8-0E9D-4956-BD2A-CEC54C42F42A}">
      <dgm:prSet/>
      <dgm:spPr/>
      <dgm:t>
        <a:bodyPr/>
        <a:lstStyle/>
        <a:p>
          <a:endParaRPr lang="ru-RU"/>
        </a:p>
      </dgm:t>
    </dgm:pt>
    <dgm:pt modelId="{D7ABD6BB-9F45-4944-B092-0851C836DAD9}" type="pres">
      <dgm:prSet presAssocID="{E5E91B64-0A32-47F7-B29E-8EFA0EFD15E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D4B4107-E434-42F8-8E7D-6EC098027029}" type="pres">
      <dgm:prSet presAssocID="{8FF72C75-042A-48FB-88E6-03CEE2EA5C02}" presName="hierRoot1" presStyleCnt="0"/>
      <dgm:spPr/>
    </dgm:pt>
    <dgm:pt modelId="{2E59D904-4403-4A5C-9AE1-B81DCDB9A39D}" type="pres">
      <dgm:prSet presAssocID="{8FF72C75-042A-48FB-88E6-03CEE2EA5C02}" presName="composite" presStyleCnt="0"/>
      <dgm:spPr/>
    </dgm:pt>
    <dgm:pt modelId="{08C84497-9270-4882-A295-0914B0D3B0CD}" type="pres">
      <dgm:prSet presAssocID="{8FF72C75-042A-48FB-88E6-03CEE2EA5C02}" presName="background" presStyleLbl="node0" presStyleIdx="0" presStyleCnt="2"/>
      <dgm:spPr/>
    </dgm:pt>
    <dgm:pt modelId="{460DE364-8425-4371-9DE3-BFF9A122086C}" type="pres">
      <dgm:prSet presAssocID="{8FF72C75-042A-48FB-88E6-03CEE2EA5C02}" presName="text" presStyleLbl="fgAcc0" presStyleIdx="0" presStyleCnt="2" custScaleX="241399">
        <dgm:presLayoutVars>
          <dgm:chPref val="3"/>
        </dgm:presLayoutVars>
      </dgm:prSet>
      <dgm:spPr/>
    </dgm:pt>
    <dgm:pt modelId="{F4A260B3-8924-4B15-A7C0-062A36F58505}" type="pres">
      <dgm:prSet presAssocID="{8FF72C75-042A-48FB-88E6-03CEE2EA5C02}" presName="hierChild2" presStyleCnt="0"/>
      <dgm:spPr/>
    </dgm:pt>
    <dgm:pt modelId="{7C6DECEE-4036-4B81-99C3-AC81459E4D15}" type="pres">
      <dgm:prSet presAssocID="{FFB22241-7E83-4AB8-8C52-E86BC223B6CC}" presName="Name10" presStyleLbl="parChTrans1D2" presStyleIdx="0" presStyleCnt="1"/>
      <dgm:spPr/>
    </dgm:pt>
    <dgm:pt modelId="{3858BA65-88EC-4A60-8605-DCACF964BA0E}" type="pres">
      <dgm:prSet presAssocID="{2B17739F-5D71-4BD8-B047-A6A91991993A}" presName="hierRoot2" presStyleCnt="0"/>
      <dgm:spPr/>
    </dgm:pt>
    <dgm:pt modelId="{5D863B49-770B-44DC-AEDC-383F7E5FB5CA}" type="pres">
      <dgm:prSet presAssocID="{2B17739F-5D71-4BD8-B047-A6A91991993A}" presName="composite2" presStyleCnt="0"/>
      <dgm:spPr/>
    </dgm:pt>
    <dgm:pt modelId="{5C7FDF27-09FA-4D8A-BAA3-16983CC6E2E4}" type="pres">
      <dgm:prSet presAssocID="{2B17739F-5D71-4BD8-B047-A6A91991993A}" presName="background2" presStyleLbl="node2" presStyleIdx="0" presStyleCnt="1"/>
      <dgm:spPr/>
    </dgm:pt>
    <dgm:pt modelId="{00C7F52F-D040-4E70-AA09-006D3B008888}" type="pres">
      <dgm:prSet presAssocID="{2B17739F-5D71-4BD8-B047-A6A91991993A}" presName="text2" presStyleLbl="fgAcc2" presStyleIdx="0" presStyleCnt="1" custScaleX="219017">
        <dgm:presLayoutVars>
          <dgm:chPref val="3"/>
        </dgm:presLayoutVars>
      </dgm:prSet>
      <dgm:spPr/>
    </dgm:pt>
    <dgm:pt modelId="{8B971AAE-4E5F-4336-A3DE-120DB242E0B4}" type="pres">
      <dgm:prSet presAssocID="{2B17739F-5D71-4BD8-B047-A6A91991993A}" presName="hierChild3" presStyleCnt="0"/>
      <dgm:spPr/>
    </dgm:pt>
    <dgm:pt modelId="{F9A15E9D-D034-4AC6-946B-4EE19B6B02C9}" type="pres">
      <dgm:prSet presAssocID="{6083005A-102F-4B18-A2EE-693AAC55E1E9}" presName="Name17" presStyleLbl="parChTrans1D3" presStyleIdx="0" presStyleCnt="4"/>
      <dgm:spPr/>
    </dgm:pt>
    <dgm:pt modelId="{4942E635-A258-4DE0-A6A5-E50A01499926}" type="pres">
      <dgm:prSet presAssocID="{9F6BDC46-14D3-4E35-A8D3-137238AE4582}" presName="hierRoot3" presStyleCnt="0"/>
      <dgm:spPr/>
    </dgm:pt>
    <dgm:pt modelId="{874E3AA8-6915-4267-A0E9-F361367BD673}" type="pres">
      <dgm:prSet presAssocID="{9F6BDC46-14D3-4E35-A8D3-137238AE4582}" presName="composite3" presStyleCnt="0"/>
      <dgm:spPr/>
    </dgm:pt>
    <dgm:pt modelId="{0CE971EB-9840-4718-8B22-E45E75FBBF6E}" type="pres">
      <dgm:prSet presAssocID="{9F6BDC46-14D3-4E35-A8D3-137238AE4582}" presName="background3" presStyleLbl="node3" presStyleIdx="0" presStyleCnt="4"/>
      <dgm:spPr/>
    </dgm:pt>
    <dgm:pt modelId="{FD22FD53-48D0-44AB-8A74-C725D340A50B}" type="pres">
      <dgm:prSet presAssocID="{9F6BDC46-14D3-4E35-A8D3-137238AE4582}" presName="text3" presStyleLbl="fgAcc3" presStyleIdx="0" presStyleCnt="4">
        <dgm:presLayoutVars>
          <dgm:chPref val="3"/>
        </dgm:presLayoutVars>
      </dgm:prSet>
      <dgm:spPr/>
    </dgm:pt>
    <dgm:pt modelId="{F06B63F8-3875-457B-8F93-B137DC50B003}" type="pres">
      <dgm:prSet presAssocID="{9F6BDC46-14D3-4E35-A8D3-137238AE4582}" presName="hierChild4" presStyleCnt="0"/>
      <dgm:spPr/>
    </dgm:pt>
    <dgm:pt modelId="{793738E4-E567-42A0-A0C7-472033F0E20A}" type="pres">
      <dgm:prSet presAssocID="{D19D2A4C-6313-4A4B-AE9C-D68E9589B87D}" presName="Name17" presStyleLbl="parChTrans1D3" presStyleIdx="1" presStyleCnt="4"/>
      <dgm:spPr/>
    </dgm:pt>
    <dgm:pt modelId="{2EE0406D-20A3-4097-B582-E789A18324AF}" type="pres">
      <dgm:prSet presAssocID="{C042AE99-17D3-4AE3-8B21-07A41FB12238}" presName="hierRoot3" presStyleCnt="0"/>
      <dgm:spPr/>
    </dgm:pt>
    <dgm:pt modelId="{AD308FD5-EB59-4144-A80E-F78DBD4C4A07}" type="pres">
      <dgm:prSet presAssocID="{C042AE99-17D3-4AE3-8B21-07A41FB12238}" presName="composite3" presStyleCnt="0"/>
      <dgm:spPr/>
    </dgm:pt>
    <dgm:pt modelId="{F5A287C7-D23B-4ACE-9AE5-219040789600}" type="pres">
      <dgm:prSet presAssocID="{C042AE99-17D3-4AE3-8B21-07A41FB12238}" presName="background3" presStyleLbl="node3" presStyleIdx="1" presStyleCnt="4"/>
      <dgm:spPr/>
    </dgm:pt>
    <dgm:pt modelId="{43652DB2-F4F0-4B88-97A6-CAB8C9D7937D}" type="pres">
      <dgm:prSet presAssocID="{C042AE99-17D3-4AE3-8B21-07A41FB12238}" presName="text3" presStyleLbl="fgAcc3" presStyleIdx="1" presStyleCnt="4">
        <dgm:presLayoutVars>
          <dgm:chPref val="3"/>
        </dgm:presLayoutVars>
      </dgm:prSet>
      <dgm:spPr/>
    </dgm:pt>
    <dgm:pt modelId="{4249441C-D052-46AF-8514-FCF2B19B824F}" type="pres">
      <dgm:prSet presAssocID="{C042AE99-17D3-4AE3-8B21-07A41FB12238}" presName="hierChild4" presStyleCnt="0"/>
      <dgm:spPr/>
    </dgm:pt>
    <dgm:pt modelId="{3E76DC0B-0B09-4429-A451-29AB26C66708}" type="pres">
      <dgm:prSet presAssocID="{28071F9B-8AA7-4668-B1EB-1DE9B10FD139}" presName="Name17" presStyleLbl="parChTrans1D3" presStyleIdx="2" presStyleCnt="4"/>
      <dgm:spPr/>
    </dgm:pt>
    <dgm:pt modelId="{912770BE-0B18-4B6D-97D4-0D69F37F0E08}" type="pres">
      <dgm:prSet presAssocID="{B759DD03-1308-462E-81C4-3566BED01163}" presName="hierRoot3" presStyleCnt="0"/>
      <dgm:spPr/>
    </dgm:pt>
    <dgm:pt modelId="{3E097192-2131-45EE-9486-7146EF36ABED}" type="pres">
      <dgm:prSet presAssocID="{B759DD03-1308-462E-81C4-3566BED01163}" presName="composite3" presStyleCnt="0"/>
      <dgm:spPr/>
    </dgm:pt>
    <dgm:pt modelId="{A53A2ABB-7A59-45CA-B575-45620231E6DA}" type="pres">
      <dgm:prSet presAssocID="{B759DD03-1308-462E-81C4-3566BED01163}" presName="background3" presStyleLbl="node3" presStyleIdx="2" presStyleCnt="4"/>
      <dgm:spPr/>
    </dgm:pt>
    <dgm:pt modelId="{3349459A-4440-4FBF-B6F4-E2FE82DF27A3}" type="pres">
      <dgm:prSet presAssocID="{B759DD03-1308-462E-81C4-3566BED01163}" presName="text3" presStyleLbl="fgAcc3" presStyleIdx="2" presStyleCnt="4">
        <dgm:presLayoutVars>
          <dgm:chPref val="3"/>
        </dgm:presLayoutVars>
      </dgm:prSet>
      <dgm:spPr/>
    </dgm:pt>
    <dgm:pt modelId="{8D15BA32-4A76-4F42-A96D-510FD9557058}" type="pres">
      <dgm:prSet presAssocID="{B759DD03-1308-462E-81C4-3566BED01163}" presName="hierChild4" presStyleCnt="0"/>
      <dgm:spPr/>
    </dgm:pt>
    <dgm:pt modelId="{7CF7908A-EF96-4EFF-87A4-013270FCE373}" type="pres">
      <dgm:prSet presAssocID="{5E8CD02A-B621-4322-8DC4-5248151AA008}" presName="Name17" presStyleLbl="parChTrans1D3" presStyleIdx="3" presStyleCnt="4"/>
      <dgm:spPr/>
    </dgm:pt>
    <dgm:pt modelId="{F613CCA0-4D4E-4B03-9A8E-79E5282EDB57}" type="pres">
      <dgm:prSet presAssocID="{C2A86619-9D5A-4DE2-B601-8BB8E994FB12}" presName="hierRoot3" presStyleCnt="0"/>
      <dgm:spPr/>
    </dgm:pt>
    <dgm:pt modelId="{6D0814F5-6112-47C6-A34A-A6ABB1B27C36}" type="pres">
      <dgm:prSet presAssocID="{C2A86619-9D5A-4DE2-B601-8BB8E994FB12}" presName="composite3" presStyleCnt="0"/>
      <dgm:spPr/>
    </dgm:pt>
    <dgm:pt modelId="{077690CD-140C-4C1C-9730-310D3D876C2C}" type="pres">
      <dgm:prSet presAssocID="{C2A86619-9D5A-4DE2-B601-8BB8E994FB12}" presName="background3" presStyleLbl="node3" presStyleIdx="3" presStyleCnt="4"/>
      <dgm:spPr/>
    </dgm:pt>
    <dgm:pt modelId="{E887E21C-42FA-4BBF-A057-D797EC17B26D}" type="pres">
      <dgm:prSet presAssocID="{C2A86619-9D5A-4DE2-B601-8BB8E994FB12}" presName="text3" presStyleLbl="fgAcc3" presStyleIdx="3" presStyleCnt="4">
        <dgm:presLayoutVars>
          <dgm:chPref val="3"/>
        </dgm:presLayoutVars>
      </dgm:prSet>
      <dgm:spPr/>
    </dgm:pt>
    <dgm:pt modelId="{FB752204-13EF-48F3-A995-CD8D9F613DB9}" type="pres">
      <dgm:prSet presAssocID="{C2A86619-9D5A-4DE2-B601-8BB8E994FB12}" presName="hierChild4" presStyleCnt="0"/>
      <dgm:spPr/>
    </dgm:pt>
    <dgm:pt modelId="{D3F67090-6B15-4B05-943F-E2A977837207}" type="pres">
      <dgm:prSet presAssocID="{B97129D6-ADBF-4B7A-8455-DE9DF1619F04}" presName="hierRoot1" presStyleCnt="0"/>
      <dgm:spPr/>
    </dgm:pt>
    <dgm:pt modelId="{3D25AEF0-33AA-4F5E-B692-2DDD67E2F7AA}" type="pres">
      <dgm:prSet presAssocID="{B97129D6-ADBF-4B7A-8455-DE9DF1619F04}" presName="composite" presStyleCnt="0"/>
      <dgm:spPr/>
    </dgm:pt>
    <dgm:pt modelId="{D13E1F98-40E5-4ED2-934B-C3B71A05D223}" type="pres">
      <dgm:prSet presAssocID="{B97129D6-ADBF-4B7A-8455-DE9DF1619F04}" presName="background" presStyleLbl="node0" presStyleIdx="1" presStyleCnt="2"/>
      <dgm:spPr/>
    </dgm:pt>
    <dgm:pt modelId="{BC52FDBF-AD20-4062-8D17-565806EC21EB}" type="pres">
      <dgm:prSet presAssocID="{B97129D6-ADBF-4B7A-8455-DE9DF1619F04}" presName="text" presStyleLbl="fgAcc0" presStyleIdx="1" presStyleCnt="2">
        <dgm:presLayoutVars>
          <dgm:chPref val="3"/>
        </dgm:presLayoutVars>
      </dgm:prSet>
      <dgm:spPr/>
    </dgm:pt>
    <dgm:pt modelId="{C2DC8AA8-4FD2-4B24-B962-A6E4D19DB755}" type="pres">
      <dgm:prSet presAssocID="{B97129D6-ADBF-4B7A-8455-DE9DF1619F04}" presName="hierChild2" presStyleCnt="0"/>
      <dgm:spPr/>
    </dgm:pt>
  </dgm:ptLst>
  <dgm:cxnLst>
    <dgm:cxn modelId="{E4145FD6-B7B9-4F45-A3D0-9F8C9B57E311}" type="presOf" srcId="{B97129D6-ADBF-4B7A-8455-DE9DF1619F04}" destId="{BC52FDBF-AD20-4062-8D17-565806EC21EB}" srcOrd="0" destOrd="0" presId="urn:microsoft.com/office/officeart/2005/8/layout/hierarchy1"/>
    <dgm:cxn modelId="{8A57735E-C2E8-46FB-931A-473A9979C1EB}" type="presOf" srcId="{2B17739F-5D71-4BD8-B047-A6A91991993A}" destId="{00C7F52F-D040-4E70-AA09-006D3B008888}" srcOrd="0" destOrd="0" presId="urn:microsoft.com/office/officeart/2005/8/layout/hierarchy1"/>
    <dgm:cxn modelId="{2AD0019C-86CE-4645-A14B-BEBF9E7240C4}" type="presOf" srcId="{E5E91B64-0A32-47F7-B29E-8EFA0EFD15E7}" destId="{D7ABD6BB-9F45-4944-B092-0851C836DAD9}" srcOrd="0" destOrd="0" presId="urn:microsoft.com/office/officeart/2005/8/layout/hierarchy1"/>
    <dgm:cxn modelId="{2494C486-8ACA-48DB-ADD7-83D1E8EF0C2B}" srcId="{2B17739F-5D71-4BD8-B047-A6A91991993A}" destId="{B759DD03-1308-462E-81C4-3566BED01163}" srcOrd="2" destOrd="0" parTransId="{28071F9B-8AA7-4668-B1EB-1DE9B10FD139}" sibTransId="{B8E4BA28-3502-4270-B76F-B8D792A53236}"/>
    <dgm:cxn modelId="{0AB44F40-0CB0-430A-9F3C-93ACE9B17D1B}" srcId="{2B17739F-5D71-4BD8-B047-A6A91991993A}" destId="{9F6BDC46-14D3-4E35-A8D3-137238AE4582}" srcOrd="0" destOrd="0" parTransId="{6083005A-102F-4B18-A2EE-693AAC55E1E9}" sibTransId="{554B0E27-AA6E-4774-8F0B-437466C0D44A}"/>
    <dgm:cxn modelId="{F0582E14-6198-47DB-B989-5E54F2D9D0DF}" type="presOf" srcId="{C042AE99-17D3-4AE3-8B21-07A41FB12238}" destId="{43652DB2-F4F0-4B88-97A6-CAB8C9D7937D}" srcOrd="0" destOrd="0" presId="urn:microsoft.com/office/officeart/2005/8/layout/hierarchy1"/>
    <dgm:cxn modelId="{821FB87F-4A48-4F7A-B208-BFC57FAAB4EB}" type="presOf" srcId="{C2A86619-9D5A-4DE2-B601-8BB8E994FB12}" destId="{E887E21C-42FA-4BBF-A057-D797EC17B26D}" srcOrd="0" destOrd="0" presId="urn:microsoft.com/office/officeart/2005/8/layout/hierarchy1"/>
    <dgm:cxn modelId="{5589CE57-F85F-4D9C-B612-7FE1DF2C5727}" type="presOf" srcId="{8FF72C75-042A-48FB-88E6-03CEE2EA5C02}" destId="{460DE364-8425-4371-9DE3-BFF9A122086C}" srcOrd="0" destOrd="0" presId="urn:microsoft.com/office/officeart/2005/8/layout/hierarchy1"/>
    <dgm:cxn modelId="{63A04B98-AF1C-4291-B813-25AAEE810B05}" srcId="{E5E91B64-0A32-47F7-B29E-8EFA0EFD15E7}" destId="{B97129D6-ADBF-4B7A-8455-DE9DF1619F04}" srcOrd="1" destOrd="0" parTransId="{38E7A6D7-25DC-46C0-AF31-9332641A9752}" sibTransId="{EFAB6FDE-1B2D-4E46-AD76-83A42AFE2891}"/>
    <dgm:cxn modelId="{2DF3ACC8-0E9D-4956-BD2A-CEC54C42F42A}" srcId="{2B17739F-5D71-4BD8-B047-A6A91991993A}" destId="{C2A86619-9D5A-4DE2-B601-8BB8E994FB12}" srcOrd="3" destOrd="0" parTransId="{5E8CD02A-B621-4322-8DC4-5248151AA008}" sibTransId="{93C24559-CDF0-43D4-AE9D-EF48880537C4}"/>
    <dgm:cxn modelId="{22026CF8-19ED-4A3A-B629-9C2D609AD7EE}" srcId="{2B17739F-5D71-4BD8-B047-A6A91991993A}" destId="{C042AE99-17D3-4AE3-8B21-07A41FB12238}" srcOrd="1" destOrd="0" parTransId="{D19D2A4C-6313-4A4B-AE9C-D68E9589B87D}" sibTransId="{3174DB29-9262-42D5-9DA7-52DE60702B92}"/>
    <dgm:cxn modelId="{780855F3-048A-4967-92B1-26D0B77587DF}" type="presOf" srcId="{B759DD03-1308-462E-81C4-3566BED01163}" destId="{3349459A-4440-4FBF-B6F4-E2FE82DF27A3}" srcOrd="0" destOrd="0" presId="urn:microsoft.com/office/officeart/2005/8/layout/hierarchy1"/>
    <dgm:cxn modelId="{DB4C5CCC-7A23-485D-AAA5-6798AA64B5B3}" type="presOf" srcId="{5E8CD02A-B621-4322-8DC4-5248151AA008}" destId="{7CF7908A-EF96-4EFF-87A4-013270FCE373}" srcOrd="0" destOrd="0" presId="urn:microsoft.com/office/officeart/2005/8/layout/hierarchy1"/>
    <dgm:cxn modelId="{C73CBF10-2138-444C-9A20-0F174A95A690}" type="presOf" srcId="{6083005A-102F-4B18-A2EE-693AAC55E1E9}" destId="{F9A15E9D-D034-4AC6-946B-4EE19B6B02C9}" srcOrd="0" destOrd="0" presId="urn:microsoft.com/office/officeart/2005/8/layout/hierarchy1"/>
    <dgm:cxn modelId="{E614FF3B-0BC2-4E35-8D06-1C9034129A63}" type="presOf" srcId="{28071F9B-8AA7-4668-B1EB-1DE9B10FD139}" destId="{3E76DC0B-0B09-4429-A451-29AB26C66708}" srcOrd="0" destOrd="0" presId="urn:microsoft.com/office/officeart/2005/8/layout/hierarchy1"/>
    <dgm:cxn modelId="{DA7C8E16-3282-46EC-B000-AF8038B30588}" srcId="{E5E91B64-0A32-47F7-B29E-8EFA0EFD15E7}" destId="{8FF72C75-042A-48FB-88E6-03CEE2EA5C02}" srcOrd="0" destOrd="0" parTransId="{A78B3366-CB0C-47D8-A0CA-1453629FA638}" sibTransId="{7513D52F-92E7-45E6-905A-C0B03AA7C3C7}"/>
    <dgm:cxn modelId="{438FA5C9-4849-4844-A547-C1509568EF49}" type="presOf" srcId="{9F6BDC46-14D3-4E35-A8D3-137238AE4582}" destId="{FD22FD53-48D0-44AB-8A74-C725D340A50B}" srcOrd="0" destOrd="0" presId="urn:microsoft.com/office/officeart/2005/8/layout/hierarchy1"/>
    <dgm:cxn modelId="{19D977E9-C580-407D-BB73-199215608A17}" type="presOf" srcId="{FFB22241-7E83-4AB8-8C52-E86BC223B6CC}" destId="{7C6DECEE-4036-4B81-99C3-AC81459E4D15}" srcOrd="0" destOrd="0" presId="urn:microsoft.com/office/officeart/2005/8/layout/hierarchy1"/>
    <dgm:cxn modelId="{B33027E0-2CB0-4A17-8149-E8F1031849E0}" srcId="{8FF72C75-042A-48FB-88E6-03CEE2EA5C02}" destId="{2B17739F-5D71-4BD8-B047-A6A91991993A}" srcOrd="0" destOrd="0" parTransId="{FFB22241-7E83-4AB8-8C52-E86BC223B6CC}" sibTransId="{51A1A3B9-BD2F-4369-AF68-94E9BBE8E81B}"/>
    <dgm:cxn modelId="{2F891066-F0E9-4A7E-909C-6B1CD24E9ABC}" type="presOf" srcId="{D19D2A4C-6313-4A4B-AE9C-D68E9589B87D}" destId="{793738E4-E567-42A0-A0C7-472033F0E20A}" srcOrd="0" destOrd="0" presId="urn:microsoft.com/office/officeart/2005/8/layout/hierarchy1"/>
    <dgm:cxn modelId="{830B5688-364B-4689-A6AA-DC9900A74E86}" type="presParOf" srcId="{D7ABD6BB-9F45-4944-B092-0851C836DAD9}" destId="{ED4B4107-E434-42F8-8E7D-6EC098027029}" srcOrd="0" destOrd="0" presId="urn:microsoft.com/office/officeart/2005/8/layout/hierarchy1"/>
    <dgm:cxn modelId="{300E9D7D-B638-4FC2-BE6B-A3A047E74E60}" type="presParOf" srcId="{ED4B4107-E434-42F8-8E7D-6EC098027029}" destId="{2E59D904-4403-4A5C-9AE1-B81DCDB9A39D}" srcOrd="0" destOrd="0" presId="urn:microsoft.com/office/officeart/2005/8/layout/hierarchy1"/>
    <dgm:cxn modelId="{98E65D3E-DC02-40CE-8EF1-B954F7C84F0D}" type="presParOf" srcId="{2E59D904-4403-4A5C-9AE1-B81DCDB9A39D}" destId="{08C84497-9270-4882-A295-0914B0D3B0CD}" srcOrd="0" destOrd="0" presId="urn:microsoft.com/office/officeart/2005/8/layout/hierarchy1"/>
    <dgm:cxn modelId="{7FEA115A-878C-4D00-BCBA-09ACE54E8992}" type="presParOf" srcId="{2E59D904-4403-4A5C-9AE1-B81DCDB9A39D}" destId="{460DE364-8425-4371-9DE3-BFF9A122086C}" srcOrd="1" destOrd="0" presId="urn:microsoft.com/office/officeart/2005/8/layout/hierarchy1"/>
    <dgm:cxn modelId="{95C5AF45-89DE-4FBC-B977-376CFC60C35C}" type="presParOf" srcId="{ED4B4107-E434-42F8-8E7D-6EC098027029}" destId="{F4A260B3-8924-4B15-A7C0-062A36F58505}" srcOrd="1" destOrd="0" presId="urn:microsoft.com/office/officeart/2005/8/layout/hierarchy1"/>
    <dgm:cxn modelId="{ABF92FDD-AC0F-4494-8C54-0E7E0CDB9638}" type="presParOf" srcId="{F4A260B3-8924-4B15-A7C0-062A36F58505}" destId="{7C6DECEE-4036-4B81-99C3-AC81459E4D15}" srcOrd="0" destOrd="0" presId="urn:microsoft.com/office/officeart/2005/8/layout/hierarchy1"/>
    <dgm:cxn modelId="{BBDA48C9-E877-4FF5-AB1E-047C87D24AB2}" type="presParOf" srcId="{F4A260B3-8924-4B15-A7C0-062A36F58505}" destId="{3858BA65-88EC-4A60-8605-DCACF964BA0E}" srcOrd="1" destOrd="0" presId="urn:microsoft.com/office/officeart/2005/8/layout/hierarchy1"/>
    <dgm:cxn modelId="{1E235DB4-1D05-4CB0-9AF9-F801F4C50972}" type="presParOf" srcId="{3858BA65-88EC-4A60-8605-DCACF964BA0E}" destId="{5D863B49-770B-44DC-AEDC-383F7E5FB5CA}" srcOrd="0" destOrd="0" presId="urn:microsoft.com/office/officeart/2005/8/layout/hierarchy1"/>
    <dgm:cxn modelId="{160F3620-F2D8-44F1-A0E9-2109205B74B6}" type="presParOf" srcId="{5D863B49-770B-44DC-AEDC-383F7E5FB5CA}" destId="{5C7FDF27-09FA-4D8A-BAA3-16983CC6E2E4}" srcOrd="0" destOrd="0" presId="urn:microsoft.com/office/officeart/2005/8/layout/hierarchy1"/>
    <dgm:cxn modelId="{57E36601-44A5-45AF-841F-3DC86DB559F2}" type="presParOf" srcId="{5D863B49-770B-44DC-AEDC-383F7E5FB5CA}" destId="{00C7F52F-D040-4E70-AA09-006D3B008888}" srcOrd="1" destOrd="0" presId="urn:microsoft.com/office/officeart/2005/8/layout/hierarchy1"/>
    <dgm:cxn modelId="{803DB188-48BA-493C-A88E-C03FB91DBFA1}" type="presParOf" srcId="{3858BA65-88EC-4A60-8605-DCACF964BA0E}" destId="{8B971AAE-4E5F-4336-A3DE-120DB242E0B4}" srcOrd="1" destOrd="0" presId="urn:microsoft.com/office/officeart/2005/8/layout/hierarchy1"/>
    <dgm:cxn modelId="{A1FD019A-7855-475C-8EA9-0CD520656ADA}" type="presParOf" srcId="{8B971AAE-4E5F-4336-A3DE-120DB242E0B4}" destId="{F9A15E9D-D034-4AC6-946B-4EE19B6B02C9}" srcOrd="0" destOrd="0" presId="urn:microsoft.com/office/officeart/2005/8/layout/hierarchy1"/>
    <dgm:cxn modelId="{E6245B2D-70A2-453F-9619-115A9324BBA6}" type="presParOf" srcId="{8B971AAE-4E5F-4336-A3DE-120DB242E0B4}" destId="{4942E635-A258-4DE0-A6A5-E50A01499926}" srcOrd="1" destOrd="0" presId="urn:microsoft.com/office/officeart/2005/8/layout/hierarchy1"/>
    <dgm:cxn modelId="{DCE8B61E-C5FF-4427-9307-1F566889C5E5}" type="presParOf" srcId="{4942E635-A258-4DE0-A6A5-E50A01499926}" destId="{874E3AA8-6915-4267-A0E9-F361367BD673}" srcOrd="0" destOrd="0" presId="urn:microsoft.com/office/officeart/2005/8/layout/hierarchy1"/>
    <dgm:cxn modelId="{1FABDAC2-6B3A-4C52-8C1A-93FF24DA4658}" type="presParOf" srcId="{874E3AA8-6915-4267-A0E9-F361367BD673}" destId="{0CE971EB-9840-4718-8B22-E45E75FBBF6E}" srcOrd="0" destOrd="0" presId="urn:microsoft.com/office/officeart/2005/8/layout/hierarchy1"/>
    <dgm:cxn modelId="{0AFBF577-69F9-4C0A-ADDD-6BA4F6A42832}" type="presParOf" srcId="{874E3AA8-6915-4267-A0E9-F361367BD673}" destId="{FD22FD53-48D0-44AB-8A74-C725D340A50B}" srcOrd="1" destOrd="0" presId="urn:microsoft.com/office/officeart/2005/8/layout/hierarchy1"/>
    <dgm:cxn modelId="{9D6FBF7F-0E54-4EF7-80BD-EF3522481DCC}" type="presParOf" srcId="{4942E635-A258-4DE0-A6A5-E50A01499926}" destId="{F06B63F8-3875-457B-8F93-B137DC50B003}" srcOrd="1" destOrd="0" presId="urn:microsoft.com/office/officeart/2005/8/layout/hierarchy1"/>
    <dgm:cxn modelId="{23071B18-BB47-404D-BFB4-3C2B3FEAD2BE}" type="presParOf" srcId="{8B971AAE-4E5F-4336-A3DE-120DB242E0B4}" destId="{793738E4-E567-42A0-A0C7-472033F0E20A}" srcOrd="2" destOrd="0" presId="urn:microsoft.com/office/officeart/2005/8/layout/hierarchy1"/>
    <dgm:cxn modelId="{8006E99E-BA3C-40BB-9F24-A3323D173E31}" type="presParOf" srcId="{8B971AAE-4E5F-4336-A3DE-120DB242E0B4}" destId="{2EE0406D-20A3-4097-B582-E789A18324AF}" srcOrd="3" destOrd="0" presId="urn:microsoft.com/office/officeart/2005/8/layout/hierarchy1"/>
    <dgm:cxn modelId="{0D50E029-83B8-43C9-80AE-8F2ACD6300D2}" type="presParOf" srcId="{2EE0406D-20A3-4097-B582-E789A18324AF}" destId="{AD308FD5-EB59-4144-A80E-F78DBD4C4A07}" srcOrd="0" destOrd="0" presId="urn:microsoft.com/office/officeart/2005/8/layout/hierarchy1"/>
    <dgm:cxn modelId="{C21A3A00-0C23-45AD-BF5F-31B6886A4A1A}" type="presParOf" srcId="{AD308FD5-EB59-4144-A80E-F78DBD4C4A07}" destId="{F5A287C7-D23B-4ACE-9AE5-219040789600}" srcOrd="0" destOrd="0" presId="urn:microsoft.com/office/officeart/2005/8/layout/hierarchy1"/>
    <dgm:cxn modelId="{A9265B8A-A9E6-401F-8670-DB08C11DB65E}" type="presParOf" srcId="{AD308FD5-EB59-4144-A80E-F78DBD4C4A07}" destId="{43652DB2-F4F0-4B88-97A6-CAB8C9D7937D}" srcOrd="1" destOrd="0" presId="urn:microsoft.com/office/officeart/2005/8/layout/hierarchy1"/>
    <dgm:cxn modelId="{242C6A1D-3167-491A-ABF2-195C49113973}" type="presParOf" srcId="{2EE0406D-20A3-4097-B582-E789A18324AF}" destId="{4249441C-D052-46AF-8514-FCF2B19B824F}" srcOrd="1" destOrd="0" presId="urn:microsoft.com/office/officeart/2005/8/layout/hierarchy1"/>
    <dgm:cxn modelId="{E502D19D-1C65-4583-8138-CF1D8E497F83}" type="presParOf" srcId="{8B971AAE-4E5F-4336-A3DE-120DB242E0B4}" destId="{3E76DC0B-0B09-4429-A451-29AB26C66708}" srcOrd="4" destOrd="0" presId="urn:microsoft.com/office/officeart/2005/8/layout/hierarchy1"/>
    <dgm:cxn modelId="{0BEF57E2-0F19-485C-AC5D-DAA259BED19C}" type="presParOf" srcId="{8B971AAE-4E5F-4336-A3DE-120DB242E0B4}" destId="{912770BE-0B18-4B6D-97D4-0D69F37F0E08}" srcOrd="5" destOrd="0" presId="urn:microsoft.com/office/officeart/2005/8/layout/hierarchy1"/>
    <dgm:cxn modelId="{8C69AB3B-3046-4ABB-9464-36E23D5B6B0D}" type="presParOf" srcId="{912770BE-0B18-4B6D-97D4-0D69F37F0E08}" destId="{3E097192-2131-45EE-9486-7146EF36ABED}" srcOrd="0" destOrd="0" presId="urn:microsoft.com/office/officeart/2005/8/layout/hierarchy1"/>
    <dgm:cxn modelId="{5DA728B8-2501-4806-A6EE-4C9FFBE95ED7}" type="presParOf" srcId="{3E097192-2131-45EE-9486-7146EF36ABED}" destId="{A53A2ABB-7A59-45CA-B575-45620231E6DA}" srcOrd="0" destOrd="0" presId="urn:microsoft.com/office/officeart/2005/8/layout/hierarchy1"/>
    <dgm:cxn modelId="{4CE864E5-E21F-4801-8E69-926547F62138}" type="presParOf" srcId="{3E097192-2131-45EE-9486-7146EF36ABED}" destId="{3349459A-4440-4FBF-B6F4-E2FE82DF27A3}" srcOrd="1" destOrd="0" presId="urn:microsoft.com/office/officeart/2005/8/layout/hierarchy1"/>
    <dgm:cxn modelId="{B1671C45-0B33-4AB1-8490-61B9E190CB85}" type="presParOf" srcId="{912770BE-0B18-4B6D-97D4-0D69F37F0E08}" destId="{8D15BA32-4A76-4F42-A96D-510FD9557058}" srcOrd="1" destOrd="0" presId="urn:microsoft.com/office/officeart/2005/8/layout/hierarchy1"/>
    <dgm:cxn modelId="{FCF372A1-561E-4491-A7F4-F02B2009E563}" type="presParOf" srcId="{8B971AAE-4E5F-4336-A3DE-120DB242E0B4}" destId="{7CF7908A-EF96-4EFF-87A4-013270FCE373}" srcOrd="6" destOrd="0" presId="urn:microsoft.com/office/officeart/2005/8/layout/hierarchy1"/>
    <dgm:cxn modelId="{5A77649B-FDF0-4EBA-918B-6A0DD338DE3F}" type="presParOf" srcId="{8B971AAE-4E5F-4336-A3DE-120DB242E0B4}" destId="{F613CCA0-4D4E-4B03-9A8E-79E5282EDB57}" srcOrd="7" destOrd="0" presId="urn:microsoft.com/office/officeart/2005/8/layout/hierarchy1"/>
    <dgm:cxn modelId="{0CF79BC5-01BB-4D5B-8863-19B459A837E4}" type="presParOf" srcId="{F613CCA0-4D4E-4B03-9A8E-79E5282EDB57}" destId="{6D0814F5-6112-47C6-A34A-A6ABB1B27C36}" srcOrd="0" destOrd="0" presId="urn:microsoft.com/office/officeart/2005/8/layout/hierarchy1"/>
    <dgm:cxn modelId="{6D43CA4D-57BB-4874-94A8-83EAFDA3FAD7}" type="presParOf" srcId="{6D0814F5-6112-47C6-A34A-A6ABB1B27C36}" destId="{077690CD-140C-4C1C-9730-310D3D876C2C}" srcOrd="0" destOrd="0" presId="urn:microsoft.com/office/officeart/2005/8/layout/hierarchy1"/>
    <dgm:cxn modelId="{2339A642-80EA-44F0-B3C4-147FF088ECDB}" type="presParOf" srcId="{6D0814F5-6112-47C6-A34A-A6ABB1B27C36}" destId="{E887E21C-42FA-4BBF-A057-D797EC17B26D}" srcOrd="1" destOrd="0" presId="urn:microsoft.com/office/officeart/2005/8/layout/hierarchy1"/>
    <dgm:cxn modelId="{627460AB-1A5E-48AB-BC1E-C360AE88EE04}" type="presParOf" srcId="{F613CCA0-4D4E-4B03-9A8E-79E5282EDB57}" destId="{FB752204-13EF-48F3-A995-CD8D9F613DB9}" srcOrd="1" destOrd="0" presId="urn:microsoft.com/office/officeart/2005/8/layout/hierarchy1"/>
    <dgm:cxn modelId="{86A1F72C-A798-4B4F-B25D-44FD912CB56A}" type="presParOf" srcId="{D7ABD6BB-9F45-4944-B092-0851C836DAD9}" destId="{D3F67090-6B15-4B05-943F-E2A977837207}" srcOrd="1" destOrd="0" presId="urn:microsoft.com/office/officeart/2005/8/layout/hierarchy1"/>
    <dgm:cxn modelId="{74C1EF29-ECB0-4EFC-9127-AF1F8FC9E51A}" type="presParOf" srcId="{D3F67090-6B15-4B05-943F-E2A977837207}" destId="{3D25AEF0-33AA-4F5E-B692-2DDD67E2F7AA}" srcOrd="0" destOrd="0" presId="urn:microsoft.com/office/officeart/2005/8/layout/hierarchy1"/>
    <dgm:cxn modelId="{2D025264-2FEC-4BBB-BBB2-20F337436A6E}" type="presParOf" srcId="{3D25AEF0-33AA-4F5E-B692-2DDD67E2F7AA}" destId="{D13E1F98-40E5-4ED2-934B-C3B71A05D223}" srcOrd="0" destOrd="0" presId="urn:microsoft.com/office/officeart/2005/8/layout/hierarchy1"/>
    <dgm:cxn modelId="{F0358B76-E95A-411C-9DFC-2D73DCDA7CAB}" type="presParOf" srcId="{3D25AEF0-33AA-4F5E-B692-2DDD67E2F7AA}" destId="{BC52FDBF-AD20-4062-8D17-565806EC21EB}" srcOrd="1" destOrd="0" presId="urn:microsoft.com/office/officeart/2005/8/layout/hierarchy1"/>
    <dgm:cxn modelId="{6FDA52BD-B95C-4ACA-8CBF-21CFCF9F5AF3}" type="presParOf" srcId="{D3F67090-6B15-4B05-943F-E2A977837207}" destId="{C2DC8AA8-4FD2-4B24-B962-A6E4D19DB75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CF7908A-EF96-4EFF-87A4-013270FCE373}">
      <dsp:nvSpPr>
        <dsp:cNvPr id="0" name=""/>
        <dsp:cNvSpPr/>
      </dsp:nvSpPr>
      <dsp:spPr>
        <a:xfrm>
          <a:off x="4073140" y="2962394"/>
          <a:ext cx="3197398" cy="507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658"/>
              </a:lnTo>
              <a:lnTo>
                <a:pt x="3197398" y="345658"/>
              </a:lnTo>
              <a:lnTo>
                <a:pt x="3197398" y="5072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76DC0B-0B09-4429-A451-29AB26C66708}">
      <dsp:nvSpPr>
        <dsp:cNvPr id="0" name=""/>
        <dsp:cNvSpPr/>
      </dsp:nvSpPr>
      <dsp:spPr>
        <a:xfrm>
          <a:off x="4073140" y="2962394"/>
          <a:ext cx="1065799" cy="507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658"/>
              </a:lnTo>
              <a:lnTo>
                <a:pt x="1065799" y="345658"/>
              </a:lnTo>
              <a:lnTo>
                <a:pt x="1065799" y="5072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3738E4-E567-42A0-A0C7-472033F0E20A}">
      <dsp:nvSpPr>
        <dsp:cNvPr id="0" name=""/>
        <dsp:cNvSpPr/>
      </dsp:nvSpPr>
      <dsp:spPr>
        <a:xfrm>
          <a:off x="3007341" y="2962394"/>
          <a:ext cx="1065799" cy="507223"/>
        </a:xfrm>
        <a:custGeom>
          <a:avLst/>
          <a:gdLst/>
          <a:ahLst/>
          <a:cxnLst/>
          <a:rect l="0" t="0" r="0" b="0"/>
          <a:pathLst>
            <a:path>
              <a:moveTo>
                <a:pt x="1065799" y="0"/>
              </a:moveTo>
              <a:lnTo>
                <a:pt x="1065799" y="345658"/>
              </a:lnTo>
              <a:lnTo>
                <a:pt x="0" y="345658"/>
              </a:lnTo>
              <a:lnTo>
                <a:pt x="0" y="5072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A15E9D-D034-4AC6-946B-4EE19B6B02C9}">
      <dsp:nvSpPr>
        <dsp:cNvPr id="0" name=""/>
        <dsp:cNvSpPr/>
      </dsp:nvSpPr>
      <dsp:spPr>
        <a:xfrm>
          <a:off x="875742" y="2962394"/>
          <a:ext cx="3197398" cy="507223"/>
        </a:xfrm>
        <a:custGeom>
          <a:avLst/>
          <a:gdLst/>
          <a:ahLst/>
          <a:cxnLst/>
          <a:rect l="0" t="0" r="0" b="0"/>
          <a:pathLst>
            <a:path>
              <a:moveTo>
                <a:pt x="3197398" y="0"/>
              </a:moveTo>
              <a:lnTo>
                <a:pt x="3197398" y="345658"/>
              </a:lnTo>
              <a:lnTo>
                <a:pt x="0" y="345658"/>
              </a:lnTo>
              <a:lnTo>
                <a:pt x="0" y="5072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6DECEE-4036-4B81-99C3-AC81459E4D15}">
      <dsp:nvSpPr>
        <dsp:cNvPr id="0" name=""/>
        <dsp:cNvSpPr/>
      </dsp:nvSpPr>
      <dsp:spPr>
        <a:xfrm>
          <a:off x="4027420" y="1347708"/>
          <a:ext cx="91440" cy="5072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722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C84497-9270-4882-A295-0914B0D3B0CD}">
      <dsp:nvSpPr>
        <dsp:cNvPr id="0" name=""/>
        <dsp:cNvSpPr/>
      </dsp:nvSpPr>
      <dsp:spPr>
        <a:xfrm>
          <a:off x="1968098" y="240245"/>
          <a:ext cx="4210084" cy="11074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60DE364-8425-4371-9DE3-BFF9A122086C}">
      <dsp:nvSpPr>
        <dsp:cNvPr id="0" name=""/>
        <dsp:cNvSpPr/>
      </dsp:nvSpPr>
      <dsp:spPr>
        <a:xfrm>
          <a:off x="2161880" y="424338"/>
          <a:ext cx="4210084" cy="1107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Совет старшеклассников</a:t>
          </a:r>
          <a:endParaRPr lang="ru-RU" sz="1600" kern="1200" dirty="0"/>
        </a:p>
      </dsp:txBody>
      <dsp:txXfrm>
        <a:off x="2161880" y="424338"/>
        <a:ext cx="4210084" cy="1107462"/>
      </dsp:txXfrm>
    </dsp:sp>
    <dsp:sp modelId="{5C7FDF27-09FA-4D8A-BAA3-16983CC6E2E4}">
      <dsp:nvSpPr>
        <dsp:cNvPr id="0" name=""/>
        <dsp:cNvSpPr/>
      </dsp:nvSpPr>
      <dsp:spPr>
        <a:xfrm>
          <a:off x="2163273" y="1854931"/>
          <a:ext cx="3819734" cy="110746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C7F52F-D040-4E70-AA09-006D3B008888}">
      <dsp:nvSpPr>
        <dsp:cNvPr id="0" name=""/>
        <dsp:cNvSpPr/>
      </dsp:nvSpPr>
      <dsp:spPr>
        <a:xfrm>
          <a:off x="2357055" y="2039024"/>
          <a:ext cx="3819734" cy="1107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Совет учащихся</a:t>
          </a:r>
          <a:endParaRPr lang="ru-RU" sz="1600" kern="1200" dirty="0"/>
        </a:p>
      </dsp:txBody>
      <dsp:txXfrm>
        <a:off x="2357055" y="2039024"/>
        <a:ext cx="3819734" cy="1107462"/>
      </dsp:txXfrm>
    </dsp:sp>
    <dsp:sp modelId="{0CE971EB-9840-4718-8B22-E45E75FBBF6E}">
      <dsp:nvSpPr>
        <dsp:cNvPr id="0" name=""/>
        <dsp:cNvSpPr/>
      </dsp:nvSpPr>
      <dsp:spPr>
        <a:xfrm>
          <a:off x="3724" y="3469618"/>
          <a:ext cx="1744035" cy="110746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D22FD53-48D0-44AB-8A74-C725D340A50B}">
      <dsp:nvSpPr>
        <dsp:cNvPr id="0" name=""/>
        <dsp:cNvSpPr/>
      </dsp:nvSpPr>
      <dsp:spPr>
        <a:xfrm>
          <a:off x="197506" y="3653710"/>
          <a:ext cx="1744035" cy="1107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Комитет образования</a:t>
          </a:r>
          <a:endParaRPr lang="ru-RU" sz="1600" kern="1200" dirty="0"/>
        </a:p>
      </dsp:txBody>
      <dsp:txXfrm>
        <a:off x="197506" y="3653710"/>
        <a:ext cx="1744035" cy="1107462"/>
      </dsp:txXfrm>
    </dsp:sp>
    <dsp:sp modelId="{F5A287C7-D23B-4ACE-9AE5-219040789600}">
      <dsp:nvSpPr>
        <dsp:cNvPr id="0" name=""/>
        <dsp:cNvSpPr/>
      </dsp:nvSpPr>
      <dsp:spPr>
        <a:xfrm>
          <a:off x="2135323" y="3469618"/>
          <a:ext cx="1744035" cy="110746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3652DB2-F4F0-4B88-97A6-CAB8C9D7937D}">
      <dsp:nvSpPr>
        <dsp:cNvPr id="0" name=""/>
        <dsp:cNvSpPr/>
      </dsp:nvSpPr>
      <dsp:spPr>
        <a:xfrm>
          <a:off x="2329105" y="3653710"/>
          <a:ext cx="1744035" cy="1107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Комитет спорта и туризма</a:t>
          </a:r>
          <a:endParaRPr lang="ru-RU" sz="1600" kern="1200" dirty="0"/>
        </a:p>
      </dsp:txBody>
      <dsp:txXfrm>
        <a:off x="2329105" y="3653710"/>
        <a:ext cx="1744035" cy="1107462"/>
      </dsp:txXfrm>
    </dsp:sp>
    <dsp:sp modelId="{A53A2ABB-7A59-45CA-B575-45620231E6DA}">
      <dsp:nvSpPr>
        <dsp:cNvPr id="0" name=""/>
        <dsp:cNvSpPr/>
      </dsp:nvSpPr>
      <dsp:spPr>
        <a:xfrm>
          <a:off x="4266922" y="3469618"/>
          <a:ext cx="1744035" cy="110746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349459A-4440-4FBF-B6F4-E2FE82DF27A3}">
      <dsp:nvSpPr>
        <dsp:cNvPr id="0" name=""/>
        <dsp:cNvSpPr/>
      </dsp:nvSpPr>
      <dsp:spPr>
        <a:xfrm>
          <a:off x="4460704" y="3653710"/>
          <a:ext cx="1744035" cy="1107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Комитет труда </a:t>
          </a:r>
          <a:endParaRPr lang="ru-RU" sz="1600" kern="1200" dirty="0"/>
        </a:p>
      </dsp:txBody>
      <dsp:txXfrm>
        <a:off x="4460704" y="3653710"/>
        <a:ext cx="1744035" cy="1107462"/>
      </dsp:txXfrm>
    </dsp:sp>
    <dsp:sp modelId="{077690CD-140C-4C1C-9730-310D3D876C2C}">
      <dsp:nvSpPr>
        <dsp:cNvPr id="0" name=""/>
        <dsp:cNvSpPr/>
      </dsp:nvSpPr>
      <dsp:spPr>
        <a:xfrm>
          <a:off x="6398521" y="3469618"/>
          <a:ext cx="1744035" cy="110746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887E21C-42FA-4BBF-A057-D797EC17B26D}">
      <dsp:nvSpPr>
        <dsp:cNvPr id="0" name=""/>
        <dsp:cNvSpPr/>
      </dsp:nvSpPr>
      <dsp:spPr>
        <a:xfrm>
          <a:off x="6592303" y="3653710"/>
          <a:ext cx="1744035" cy="1107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Комитет культуры и творческого развития </a:t>
          </a:r>
          <a:endParaRPr lang="ru-RU" sz="1600" kern="1200" dirty="0"/>
        </a:p>
      </dsp:txBody>
      <dsp:txXfrm>
        <a:off x="6592303" y="3653710"/>
        <a:ext cx="1744035" cy="1107462"/>
      </dsp:txXfrm>
    </dsp:sp>
    <dsp:sp modelId="{D13E1F98-40E5-4ED2-934B-C3B71A05D223}">
      <dsp:nvSpPr>
        <dsp:cNvPr id="0" name=""/>
        <dsp:cNvSpPr/>
      </dsp:nvSpPr>
      <dsp:spPr>
        <a:xfrm>
          <a:off x="6565746" y="240245"/>
          <a:ext cx="1744035" cy="11074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C52FDBF-AD20-4062-8D17-565806EC21EB}">
      <dsp:nvSpPr>
        <dsp:cNvPr id="0" name=""/>
        <dsp:cNvSpPr/>
      </dsp:nvSpPr>
      <dsp:spPr>
        <a:xfrm>
          <a:off x="6759528" y="424338"/>
          <a:ext cx="1744035" cy="1107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Координатор (ЗДВР)</a:t>
          </a:r>
          <a:endParaRPr lang="ru-RU" sz="1600" kern="1200" dirty="0"/>
        </a:p>
      </dsp:txBody>
      <dsp:txXfrm>
        <a:off x="6759528" y="424338"/>
        <a:ext cx="1744035" cy="1107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E9AE-0EAE-40C6-854A-1E6F4F737FE0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D40-AF35-4A5B-98C6-4BAEEEBC25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E9AE-0EAE-40C6-854A-1E6F4F737FE0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D40-AF35-4A5B-98C6-4BAEEEBC25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E9AE-0EAE-40C6-854A-1E6F4F737FE0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D40-AF35-4A5B-98C6-4BAEEEBC25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E9AE-0EAE-40C6-854A-1E6F4F737FE0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D40-AF35-4A5B-98C6-4BAEEEBC25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E9AE-0EAE-40C6-854A-1E6F4F737FE0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D40-AF35-4A5B-98C6-4BAEEEBC25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E9AE-0EAE-40C6-854A-1E6F4F737FE0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D40-AF35-4A5B-98C6-4BAEEEBC25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E9AE-0EAE-40C6-854A-1E6F4F737FE0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D40-AF35-4A5B-98C6-4BAEEEBC25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E9AE-0EAE-40C6-854A-1E6F4F737FE0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D40-AF35-4A5B-98C6-4BAEEEBC25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E9AE-0EAE-40C6-854A-1E6F4F737FE0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D40-AF35-4A5B-98C6-4BAEEEBC25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E9AE-0EAE-40C6-854A-1E6F4F737FE0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D40-AF35-4A5B-98C6-4BAEEEBC25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E9AE-0EAE-40C6-854A-1E6F4F737FE0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D40-AF35-4A5B-98C6-4BAEEEBC25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EE9AE-0EAE-40C6-854A-1E6F4F737FE0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2D40-AF35-4A5B-98C6-4BAEEEBC250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s&#1072;m&#1086;s&#1090;&#1086;&#1103;&#1090;&#1077;&#1083;&#1100;&#1085;&#1099;&#1077;%20&#1076;&#1077;&#1090;&#1080;%20&#1090;&#1072;&#1090;&#1072;&#1088;&#1089;&#1090;&#1072;&#1085;&amp;img_url=http://cs10865.userapi.com/g13617188/b_85ac80d0.jpg&amp;pos=3&amp;rpt=simage&amp;lr=236&amp;noreask=1&amp;source=wiz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5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4.jpeg"/><Relationship Id="rId2" Type="http://schemas.openxmlformats.org/officeDocument/2006/relationships/image" Target="../media/image5.jpe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3.jpeg"/><Relationship Id="rId5" Type="http://schemas.openxmlformats.org/officeDocument/2006/relationships/image" Target="../media/image8.jpeg"/><Relationship Id="rId15" Type="http://schemas.openxmlformats.org/officeDocument/2006/relationships/image" Target="../media/image17.jpeg"/><Relationship Id="rId10" Type="http://schemas.openxmlformats.org/officeDocument/2006/relationships/image" Target="../media/image12.png"/><Relationship Id="rId4" Type="http://schemas.openxmlformats.org/officeDocument/2006/relationships/image" Target="../media/image7.jpeg"/><Relationship Id="rId9" Type="http://schemas.openxmlformats.org/officeDocument/2006/relationships/hyperlink" Target="http://images.yandex.ru/yandsearch?text=s&#1072;m&#1086;s&#1090;&#1086;&#1103;&#1090;&#1077;&#1083;&#1100;&#1085;&#1099;&#1077;%20&#1076;&#1077;&#1090;&#1080;%20&#1090;&#1072;&#1090;&#1072;&#1088;&#1089;&#1090;&#1072;&#1085;&amp;img_url=http://cs10865.userapi.com/g13617188/b_85ac80d0.jpg&amp;pos=3&amp;rpt=simage&amp;lr=236&amp;noreask=1&amp;source=wiz" TargetMode="External"/><Relationship Id="rId1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edu.tatar.ru/upload/organization/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260648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9024" y="2204864"/>
            <a:ext cx="878497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Ученическое самоуправление </a:t>
            </a:r>
          </a:p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 МБОУ «</a:t>
            </a:r>
            <a:r>
              <a:rPr lang="ru-RU" sz="4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Байсаровская</a:t>
            </a:r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СОШ»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95536" y="1412776"/>
          <a:ext cx="8507288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332656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Структура ШУС  нашей школы</a:t>
            </a:r>
            <a:endParaRPr lang="ru-RU" sz="3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660232" y="2348880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Мы занимаемся спортом, трудимся, поем и танцуем…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При ШУС е созданы: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-	Отряд профилактики «Убойная сила»;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7030A0"/>
                </a:solidFill>
              </a:rPr>
              <a:t>Отряд волонтеров «</a:t>
            </a:r>
            <a:r>
              <a:rPr lang="ru-RU" dirty="0" err="1" smtClean="0">
                <a:solidFill>
                  <a:srgbClr val="7030A0"/>
                </a:solidFill>
              </a:rPr>
              <a:t>Нур</a:t>
            </a:r>
            <a:r>
              <a:rPr lang="ru-RU" dirty="0" smtClean="0">
                <a:solidFill>
                  <a:srgbClr val="7030A0"/>
                </a:solidFill>
              </a:rPr>
              <a:t>»;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7030A0"/>
                </a:solidFill>
              </a:rPr>
              <a:t>Отряд юных инспекторов дорожного движения «Светофор»;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7030A0"/>
                </a:solidFill>
              </a:rPr>
              <a:t>Отряд «Форпост»;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7030A0"/>
                </a:solidFill>
              </a:rPr>
              <a:t>Отряд юных пожарных «</a:t>
            </a:r>
            <a:r>
              <a:rPr lang="ru-RU" dirty="0" err="1" smtClean="0">
                <a:solidFill>
                  <a:srgbClr val="7030A0"/>
                </a:solidFill>
              </a:rPr>
              <a:t>Ялкын</a:t>
            </a:r>
            <a:r>
              <a:rPr lang="ru-RU" dirty="0" smtClean="0">
                <a:solidFill>
                  <a:srgbClr val="7030A0"/>
                </a:solidFill>
              </a:rPr>
              <a:t>»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7030A0"/>
                </a:solidFill>
              </a:rPr>
              <a:t>Отряд школьного лесничества «Урман иле»</a:t>
            </a:r>
          </a:p>
          <a:p>
            <a:pPr>
              <a:buNone/>
            </a:pPr>
            <a:endParaRPr lang="ru-RU" dirty="0"/>
          </a:p>
          <a:p>
            <a:r>
              <a:rPr lang="ru-RU" dirty="0" smtClean="0">
                <a:solidFill>
                  <a:srgbClr val="C00000"/>
                </a:solidFill>
              </a:rPr>
              <a:t>В 2014 году МЫ – участники проекта «</a:t>
            </a:r>
            <a:r>
              <a:rPr lang="en-US" dirty="0" smtClean="0">
                <a:solidFill>
                  <a:srgbClr val="C00000"/>
                </a:solidFill>
              </a:rPr>
              <a:t>S</a:t>
            </a:r>
            <a:r>
              <a:rPr lang="ru-RU" dirty="0" smtClean="0">
                <a:solidFill>
                  <a:srgbClr val="C00000"/>
                </a:solidFill>
              </a:rPr>
              <a:t>а</a:t>
            </a:r>
            <a:r>
              <a:rPr lang="en-US" dirty="0" smtClean="0">
                <a:solidFill>
                  <a:srgbClr val="C00000"/>
                </a:solidFill>
              </a:rPr>
              <a:t>m</a:t>
            </a:r>
            <a:r>
              <a:rPr lang="ru-RU" dirty="0" smtClean="0">
                <a:solidFill>
                  <a:srgbClr val="C00000"/>
                </a:solidFill>
              </a:rPr>
              <a:t>о</a:t>
            </a:r>
            <a:r>
              <a:rPr lang="en-US" dirty="0" smtClean="0">
                <a:solidFill>
                  <a:srgbClr val="C00000"/>
                </a:solidFill>
              </a:rPr>
              <a:t>S</a:t>
            </a:r>
            <a:r>
              <a:rPr lang="ru-RU" dirty="0" err="1" smtClean="0">
                <a:solidFill>
                  <a:srgbClr val="C00000"/>
                </a:solidFill>
              </a:rPr>
              <a:t>тоятельные</a:t>
            </a:r>
            <a:r>
              <a:rPr lang="ru-RU" dirty="0" smtClean="0">
                <a:solidFill>
                  <a:srgbClr val="C00000"/>
                </a:solidFill>
              </a:rPr>
              <a:t> дети»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4" descr="20140407_1218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 noGrp="1"/>
          </p:cNvSpPr>
          <p:nvPr>
            <p:ph type="ctrTitle"/>
          </p:nvPr>
        </p:nvSpPr>
        <p:spPr>
          <a:xfrm rot="21058262">
            <a:off x="89108" y="323203"/>
            <a:ext cx="4235025" cy="1470026"/>
          </a:xfrm>
        </p:spPr>
        <p:txBody>
          <a:bodyPr/>
          <a:lstStyle/>
          <a:p>
            <a:pPr lvl="0"/>
            <a:r>
              <a:rPr lang="ru-RU" sz="2000" i="1" dirty="0" err="1">
                <a:solidFill>
                  <a:srgbClr val="FF0000"/>
                </a:solidFill>
              </a:rPr>
              <a:t>Актанышский</a:t>
            </a:r>
            <a:r>
              <a:rPr lang="ru-RU" sz="2000" i="1" dirty="0">
                <a:solidFill>
                  <a:srgbClr val="FF0000"/>
                </a:solidFill>
              </a:rPr>
              <a:t> муниципальный район </a:t>
            </a:r>
            <a:br>
              <a:rPr lang="ru-RU" sz="2000" i="1" dirty="0">
                <a:solidFill>
                  <a:srgbClr val="FF0000"/>
                </a:solidFill>
              </a:rPr>
            </a:br>
            <a:r>
              <a:rPr lang="ru-RU" sz="2000" i="1" dirty="0">
                <a:solidFill>
                  <a:srgbClr val="FF0000"/>
                </a:solidFill>
              </a:rPr>
              <a:t>МБОУ «</a:t>
            </a:r>
            <a:r>
              <a:rPr lang="ru-RU" sz="2000" i="1" dirty="0" err="1">
                <a:solidFill>
                  <a:srgbClr val="FF0000"/>
                </a:solidFill>
              </a:rPr>
              <a:t>Байсаровская</a:t>
            </a:r>
            <a:r>
              <a:rPr lang="ru-RU" sz="2000" i="1" dirty="0">
                <a:solidFill>
                  <a:srgbClr val="FF0000"/>
                </a:solidFill>
              </a:rPr>
              <a:t> СОШ»</a:t>
            </a:r>
            <a:r>
              <a:rPr lang="ru-RU" sz="2800" i="1" dirty="0">
                <a:solidFill>
                  <a:srgbClr val="FF0000"/>
                </a:solidFill>
              </a:rPr>
              <a:t/>
            </a:r>
            <a:br>
              <a:rPr lang="ru-RU" sz="2800" i="1" dirty="0">
                <a:solidFill>
                  <a:srgbClr val="FF0000"/>
                </a:solidFill>
              </a:rPr>
            </a:br>
            <a:r>
              <a:rPr lang="ru-RU" sz="2800" i="1" dirty="0">
                <a:solidFill>
                  <a:srgbClr val="FF0000"/>
                </a:solidFill>
              </a:rPr>
              <a:t>отряд «</a:t>
            </a:r>
            <a:r>
              <a:rPr lang="ru-RU" sz="2800" i="1" dirty="0" err="1">
                <a:solidFill>
                  <a:srgbClr val="FF0000"/>
                </a:solidFill>
              </a:rPr>
              <a:t>Дуслык</a:t>
            </a:r>
            <a:r>
              <a:rPr lang="ru-RU" sz="2800" i="1" dirty="0">
                <a:solidFill>
                  <a:srgbClr val="FF0000"/>
                </a:solidFill>
              </a:rPr>
              <a:t>»</a:t>
            </a:r>
          </a:p>
        </p:txBody>
      </p:sp>
      <p:sp>
        <p:nvSpPr>
          <p:cNvPr id="4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0" y="4581125"/>
            <a:ext cx="6400800" cy="1752603"/>
          </a:xfrm>
        </p:spPr>
        <p:txBody>
          <a:bodyPr/>
          <a:lstStyle/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2200" b="1" dirty="0">
                <a:solidFill>
                  <a:srgbClr val="FFFF00"/>
                </a:solidFill>
              </a:rPr>
              <a:t>Нашему отряду 2 месяца. В отряде нас 5, как «5» в дневнике. Мы активные, позитивные…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ru-RU" sz="2200" b="1" dirty="0">
                <a:solidFill>
                  <a:srgbClr val="FFFF00"/>
                </a:solidFill>
              </a:rPr>
              <a:t>И главное  - МЫ ПРОТИВ НАРКОТИКОВ!</a:t>
            </a:r>
          </a:p>
          <a:p>
            <a:pPr lvl="0">
              <a:lnSpc>
                <a:spcPct val="80000"/>
              </a:lnSpc>
              <a:spcBef>
                <a:spcPts val="1200"/>
              </a:spcBef>
            </a:pPr>
            <a:r>
              <a:rPr lang="ru-RU" sz="4800" b="1" dirty="0">
                <a:solidFill>
                  <a:srgbClr val="FFFF00"/>
                </a:solidFill>
              </a:rPr>
              <a:t>А ты???</a:t>
            </a:r>
          </a:p>
        </p:txBody>
      </p:sp>
      <p:sp>
        <p:nvSpPr>
          <p:cNvPr id="5" name="Прямоугольник 3"/>
          <p:cNvSpPr/>
          <p:nvPr/>
        </p:nvSpPr>
        <p:spPr>
          <a:xfrm rot="597412">
            <a:off x="3648858" y="686989"/>
            <a:ext cx="5673376" cy="175432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b="1" i="0" u="none" strike="noStrike" kern="1200" cap="none" spc="0" baseline="0" dirty="0">
                <a:solidFill>
                  <a:srgbClr val="FF0000"/>
                </a:solidFill>
                <a:effectLst>
                  <a:outerShdw dist="38996" dir="5459597">
                    <a:srgbClr val="000000"/>
                  </a:outerShdw>
                </a:effectLst>
                <a:uFillTx/>
                <a:latin typeface="Calibri"/>
              </a:rPr>
              <a:t>Республиканская </a:t>
            </a:r>
            <a:r>
              <a:rPr lang="ru-RU" sz="3600" b="1" i="0" u="none" strike="noStrike" kern="1200" cap="none" spc="0" baseline="0" dirty="0" err="1">
                <a:solidFill>
                  <a:srgbClr val="FF0000"/>
                </a:solidFill>
                <a:effectLst>
                  <a:outerShdw dist="38996" dir="5459597">
                    <a:srgbClr val="000000"/>
                  </a:outerShdw>
                </a:effectLst>
                <a:uFillTx/>
                <a:latin typeface="Calibri"/>
              </a:rPr>
              <a:t>антинаркотическая</a:t>
            </a:r>
            <a:r>
              <a:rPr lang="ru-RU" sz="3600" b="1" i="0" u="none" strike="noStrike" kern="1200" cap="none" spc="0" baseline="0" dirty="0">
                <a:solidFill>
                  <a:srgbClr val="FF0000"/>
                </a:solidFill>
                <a:effectLst>
                  <a:outerShdw dist="38996" dir="5459597">
                    <a:srgbClr val="000000"/>
                  </a:outerShdw>
                </a:effectLst>
                <a:uFillTx/>
                <a:latin typeface="Calibri"/>
              </a:rPr>
              <a:t> акция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b="1" i="0" u="none" strike="noStrike" kern="1200" cap="none" spc="0" baseline="0" dirty="0">
                <a:solidFill>
                  <a:srgbClr val="FF0000"/>
                </a:solidFill>
                <a:effectLst>
                  <a:outerShdw dist="38996" dir="5459597">
                    <a:srgbClr val="000000"/>
                  </a:outerShdw>
                </a:effectLst>
                <a:uFillTx/>
                <a:latin typeface="Calibri"/>
              </a:rPr>
              <a:t>«Будь готов! Скажи, нет!»</a:t>
            </a:r>
          </a:p>
        </p:txBody>
      </p:sp>
      <p:pic>
        <p:nvPicPr>
          <p:cNvPr id="6" name="Рисунок 7" descr="http://school8n-kamsk.ucoz.ru/znaki/_.png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21088617">
            <a:off x="2711250" y="3078410"/>
            <a:ext cx="139921" cy="165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9" descr="http://school8n-kamsk.ucoz.ru/znaki/_.png">
            <a:hlinkClick r:id="rId3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361513">
            <a:off x="6156180" y="3140964"/>
            <a:ext cx="401659" cy="298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6" descr="20140407_1242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0248" y="5085179"/>
            <a:ext cx="2363751" cy="1772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15" descr="20140407_124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4" y="4365107"/>
            <a:ext cx="3323862" cy="2492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14" descr="20140407_1241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0248" y="3356990"/>
            <a:ext cx="2363751" cy="1772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13" descr="20140407_1238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32242" y="1556793"/>
            <a:ext cx="2411757" cy="1808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12" descr="20140407_12380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92278" y="0"/>
            <a:ext cx="2051721" cy="1538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9" descr="20140407_12281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55973" y="0"/>
            <a:ext cx="2987820" cy="2240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Содержимое 3" descr="20140407_121952.jpg"/>
          <p:cNvPicPr>
            <a:picLocks noGrp="1" noChangeAspect="1"/>
          </p:cNvPicPr>
          <p:nvPr>
            <p:ph idx="1"/>
          </p:nvPr>
        </p:nvPicPr>
        <p:blipFill>
          <a:blip r:embed="rId8" cstate="print"/>
          <a:stretch>
            <a:fillRect/>
          </a:stretch>
        </p:blipFill>
        <p:spPr>
          <a:xfrm>
            <a:off x="0" y="0"/>
            <a:ext cx="4355973" cy="3266977"/>
          </a:xfrm>
        </p:spPr>
      </p:pic>
      <p:pic>
        <p:nvPicPr>
          <p:cNvPr id="9" name="Рисунок 4" descr="http://school8n-kamsk.ucoz.ru/znaki/_.png">
            <a:hlinkClick r:id="rId9"/>
          </p:cNvPr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 rot="649872">
            <a:off x="1200223" y="1208938"/>
            <a:ext cx="143670" cy="147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5" descr="20140407_122033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0" y="2492892"/>
            <a:ext cx="2651787" cy="1988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6" descr="20140407_12205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339748" y="2492892"/>
            <a:ext cx="2688299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7" descr="20140407_122455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4437107"/>
            <a:ext cx="3227850" cy="2420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8" descr="20140407_122712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051721" y="4535744"/>
            <a:ext cx="3096341" cy="2322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0" descr="20140407_123149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427981" y="2204865"/>
            <a:ext cx="2880323" cy="2160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1" descr="http://school8n-kamsk.ucoz.ru/znaki/_.png">
            <a:hlinkClick r:id="rId9"/>
          </p:cNvPr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>
          <a:xfrm>
            <a:off x="5076053" y="3068964"/>
            <a:ext cx="144018" cy="15451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Заголовок 1"/>
          <p:cNvSpPr txBox="1">
            <a:spLocks noGrp="1"/>
          </p:cNvSpPr>
          <p:nvPr>
            <p:ph type="title"/>
          </p:nvPr>
        </p:nvSpPr>
        <p:spPr>
          <a:xfrm>
            <a:off x="1475658" y="1916829"/>
            <a:ext cx="6325352" cy="2664296"/>
          </a:xfrm>
        </p:spPr>
        <p:txBody>
          <a:bodyPr/>
          <a:lstStyle/>
          <a:p>
            <a:pPr lvl="0"/>
            <a:r>
              <a:rPr lang="ru-RU" sz="2000" b="1" spc="50" dirty="0">
                <a:solidFill>
                  <a:srgbClr val="FFFF00"/>
                </a:solidFill>
                <a:effectLst>
                  <a:outerShdw blurRad="152400" dist="50804" dir="5400000">
                    <a:srgbClr val="000000"/>
                  </a:outerShdw>
                </a:effectLst>
              </a:rPr>
              <a:t>В акции участвовали 4 члена отряда, наш руководитель и жители нашего села. Во время акции собрано 25 подписей в поддержку проекта. </a:t>
            </a:r>
            <a:br>
              <a:rPr lang="ru-RU" sz="2000" b="1" spc="50" dirty="0">
                <a:solidFill>
                  <a:srgbClr val="FFFF00"/>
                </a:solidFill>
                <a:effectLst>
                  <a:outerShdw blurRad="152400" dist="50804" dir="5400000">
                    <a:srgbClr val="000000"/>
                  </a:outerShdw>
                </a:effectLst>
              </a:rPr>
            </a:br>
            <a:r>
              <a:rPr lang="ru-RU" sz="2000" b="1" spc="50" dirty="0">
                <a:solidFill>
                  <a:srgbClr val="FFFF00"/>
                </a:solidFill>
                <a:effectLst>
                  <a:outerShdw blurRad="152400" dist="50804" dir="5400000">
                    <a:srgbClr val="000000"/>
                  </a:outerShdw>
                </a:effectLst>
              </a:rPr>
              <a:t>Все участники проекта ПРОТИВ наркотиков</a:t>
            </a:r>
            <a:r>
              <a:rPr lang="ru-RU" sz="2000" b="1" spc="50" dirty="0">
                <a:effectLst>
                  <a:outerShdw blurRad="152400" dist="50804" dir="5400000">
                    <a:srgbClr val="000000"/>
                  </a:outerShdw>
                </a:effectLst>
              </a:rPr>
              <a:t>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0140320_0933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4502146" cy="2548285"/>
          </a:xfrm>
        </p:spPr>
      </p:pic>
      <p:sp>
        <p:nvSpPr>
          <p:cNvPr id="5" name="TextBox 4"/>
          <p:cNvSpPr txBox="1"/>
          <p:nvPr/>
        </p:nvSpPr>
        <p:spPr>
          <a:xfrm>
            <a:off x="323528" y="242088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Отряд профилактики «Убойная сила»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DSCN19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95528" y="188640"/>
            <a:ext cx="4032448" cy="30243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40152" y="2852936"/>
            <a:ext cx="3203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Хоккейная команда «</a:t>
            </a:r>
            <a:r>
              <a:rPr lang="ru-RU" dirty="0" err="1" smtClean="0"/>
              <a:t>Байсар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8" name="Рисунок 7" descr="DSCN066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924944"/>
            <a:ext cx="4119932" cy="32403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7544" y="5805264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Школьное лесничество «Урман иле»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10" name="Рисунок 9" descr="DSCN239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40019" y="3429000"/>
            <a:ext cx="4224469" cy="316835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64088" y="6237312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Волонтерский отряд «</a:t>
            </a:r>
            <a:r>
              <a:rPr lang="ru-RU" b="1" dirty="0" err="1" smtClean="0">
                <a:solidFill>
                  <a:schemeClr val="bg1"/>
                </a:solidFill>
              </a:rPr>
              <a:t>Нур</a:t>
            </a:r>
            <a:r>
              <a:rPr lang="ru-RU" b="1" dirty="0" smtClean="0">
                <a:solidFill>
                  <a:schemeClr val="bg1"/>
                </a:solidFill>
              </a:rPr>
              <a:t>»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Участие в конкурсах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2013 год, сентябрь – районное соревнование по бегу , 3 место</a:t>
            </a:r>
          </a:p>
          <a:p>
            <a:r>
              <a:rPr lang="ru-RU" dirty="0" smtClean="0"/>
              <a:t>2013 год, октябрь – районный этап республиканского конкурса «Вперед, юнармейцы!», 2 место;</a:t>
            </a:r>
          </a:p>
          <a:p>
            <a:r>
              <a:rPr lang="ru-RU" dirty="0" smtClean="0"/>
              <a:t>2013 год, ноябрь – КЭС </a:t>
            </a:r>
            <a:r>
              <a:rPr lang="ru-RU" dirty="0" err="1" smtClean="0"/>
              <a:t>баскет</a:t>
            </a:r>
            <a:r>
              <a:rPr lang="ru-RU" dirty="0" smtClean="0"/>
              <a:t> для юношей, 3 место;</a:t>
            </a:r>
          </a:p>
          <a:p>
            <a:r>
              <a:rPr lang="ru-RU" dirty="0" smtClean="0"/>
              <a:t>2014 год, февраль – районный турнир по хоккею, 1 место</a:t>
            </a:r>
          </a:p>
          <a:p>
            <a:r>
              <a:rPr lang="ru-RU" dirty="0" smtClean="0"/>
              <a:t>2014 год, февраль – Спортивные соревнования на кубок военного комиссариата района «Салют, Победа!», 5 место;</a:t>
            </a:r>
          </a:p>
          <a:p>
            <a:r>
              <a:rPr lang="ru-RU" dirty="0" smtClean="0"/>
              <a:t>2014 год, март – Муниципальный этап республиканского конкурса среди отрядов профилактики правонарушений, победители в номинации «Самый спортивный отряд»;</a:t>
            </a:r>
          </a:p>
          <a:p>
            <a:r>
              <a:rPr lang="ru-RU" dirty="0" smtClean="0"/>
              <a:t>2014 год, февраль – районный этап конкурса «Созвездие – </a:t>
            </a:r>
            <a:r>
              <a:rPr lang="ru-RU" dirty="0" err="1" smtClean="0"/>
              <a:t>Йолдызлык</a:t>
            </a:r>
            <a:r>
              <a:rPr lang="ru-RU" dirty="0" smtClean="0"/>
              <a:t> -2014» 3 место среди сельских школ.</a:t>
            </a:r>
          </a:p>
          <a:p>
            <a:r>
              <a:rPr lang="ru-RU" dirty="0" smtClean="0"/>
              <a:t>2014 год, май – 60-й районный Туристический слет учащихся и учителей,  2 место по району</a:t>
            </a:r>
          </a:p>
          <a:p>
            <a:r>
              <a:rPr lang="ru-RU" dirty="0" smtClean="0"/>
              <a:t>2014 год, ноябрь – районный турнир по мини-футболу среди девушек, 2 место.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293</Words>
  <Application>Microsoft Office PowerPoint</Application>
  <PresentationFormat>Экран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Мы занимаемся спортом, трудимся, поем и танцуем…</vt:lpstr>
      <vt:lpstr>Актанышский муниципальный район  МБОУ «Байсаровская СОШ» отряд «Дуслык»</vt:lpstr>
      <vt:lpstr>В акции участвовали 4 члена отряда, наш руководитель и жители нашего села. Во время акции собрано 25 подписей в поддержку проекта.  Все участники проекта ПРОТИВ наркотиков!</vt:lpstr>
      <vt:lpstr>Слайд 6</vt:lpstr>
      <vt:lpstr>Участие в конкурсах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Айзат</dc:creator>
  <cp:lastModifiedBy>Айзат</cp:lastModifiedBy>
  <cp:revision>20</cp:revision>
  <dcterms:created xsi:type="dcterms:W3CDTF">2014-12-11T15:25:20Z</dcterms:created>
  <dcterms:modified xsi:type="dcterms:W3CDTF">2014-12-11T18:42:35Z</dcterms:modified>
</cp:coreProperties>
</file>