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85" r:id="rId2"/>
    <p:sldId id="268" r:id="rId3"/>
    <p:sldId id="286" r:id="rId4"/>
    <p:sldId id="28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2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8E5C9-1AEA-45F4-8C8E-29B1CF0F2A40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8356C-33CD-43F2-8F2A-C0B43E9AC3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54774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8995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965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554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0454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270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754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278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724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252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52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64236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EE01C76-C3B1-45FF-BA03-7FA4607E10E9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034EC66-8894-4383-92D5-2B7CCF963A59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982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0" Type="http://schemas.openxmlformats.org/officeDocument/2006/relationships/image" Target="../media/image7.png"/><Relationship Id="rId4" Type="http://schemas.openxmlformats.org/officeDocument/2006/relationships/image" Target="../media/image3.jpeg"/><Relationship Id="rId9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94" t="1907" r="4412"/>
          <a:stretch/>
        </p:blipFill>
        <p:spPr>
          <a:xfrm>
            <a:off x="1339258" y="1082335"/>
            <a:ext cx="2947266" cy="22339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6" r="6059"/>
          <a:stretch/>
        </p:blipFill>
        <p:spPr>
          <a:xfrm>
            <a:off x="1018880" y="3822042"/>
            <a:ext cx="3639641" cy="20392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9" t="32044"/>
          <a:stretch/>
        </p:blipFill>
        <p:spPr>
          <a:xfrm>
            <a:off x="7670809" y="3832506"/>
            <a:ext cx="3197968" cy="21153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469"/>
          <a:stretch/>
        </p:blipFill>
        <p:spPr>
          <a:xfrm>
            <a:off x="5101552" y="3436873"/>
            <a:ext cx="1824775" cy="25475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608" t="17288" r="24095" b="17932"/>
          <a:stretch/>
        </p:blipFill>
        <p:spPr>
          <a:xfrm>
            <a:off x="4658521" y="1310930"/>
            <a:ext cx="2823120" cy="20053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502" t="6773" r="13711" b="4671"/>
          <a:stretch/>
        </p:blipFill>
        <p:spPr>
          <a:xfrm>
            <a:off x="7795927" y="1190375"/>
            <a:ext cx="3192392" cy="224649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10638" y="251209"/>
            <a:ext cx="79104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Республиканское занятие допризывников «Школа правовых знаний»,</a:t>
            </a:r>
          </a:p>
          <a:p>
            <a:pPr algn="ctr"/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котором присутствовал генерал-майор РТ Погодин Сергей Николаевич</a:t>
            </a:r>
          </a:p>
        </p:txBody>
      </p:sp>
    </p:spTree>
    <p:extLst>
      <p:ext uri="{BB962C8B-B14F-4D97-AF65-F5344CB8AC3E}">
        <p14:creationId xmlns:p14="http://schemas.microsoft.com/office/powerpoint/2010/main" val="94888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45" y="364669"/>
            <a:ext cx="4310743" cy="323305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914" y="740227"/>
            <a:ext cx="3309257" cy="24819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7085" y="3406390"/>
            <a:ext cx="3512457" cy="26343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752" y="3898760"/>
            <a:ext cx="3091543" cy="23186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66303" y="1336431"/>
            <a:ext cx="2492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Открытый урок по ОБЖ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8726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8108" y="1063229"/>
            <a:ext cx="2456892" cy="656372"/>
          </a:xfrm>
        </p:spPr>
        <p:txBody>
          <a:bodyPr>
            <a:noAutofit/>
          </a:bodyPr>
          <a:lstStyle/>
          <a:p>
            <a:pPr algn="ctr"/>
            <a:endParaRPr lang="ru-RU" sz="9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C:\Users\22\Desktop\акция Я готовлюсь научиться  защищать Родину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56307" y="390430"/>
            <a:ext cx="2596978" cy="2135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F14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3927" y="486080"/>
            <a:ext cx="3186688" cy="18106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9030080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69973" y="3040220"/>
            <a:ext cx="2227705" cy="18807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C:\Users\Ольга Владимировна\Desktop\фото 2013-14\ОБЖ патриот. работа\стрельба\P207000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80557" y="4283064"/>
            <a:ext cx="2192384" cy="16287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Цветочек\Desktop\военно-патр.работа\Военком\IMG_16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719" y="3034154"/>
            <a:ext cx="2434173" cy="16526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2853" y="5084466"/>
            <a:ext cx="315835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Выступление  начальника отдела военного комиссариата </a:t>
            </a:r>
            <a:r>
              <a:rPr lang="ru-RU" sz="1050" dirty="0" err="1">
                <a:latin typeface="Times New Roman" pitchFamily="18" charset="0"/>
                <a:cs typeface="Times New Roman" pitchFamily="18" charset="0"/>
              </a:rPr>
              <a:t>Аглямзянова</a:t>
            </a: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А.Ф.  </a:t>
            </a:r>
            <a:endParaRPr lang="ru-RU" sz="1050" dirty="0"/>
          </a:p>
        </p:txBody>
      </p:sp>
      <p:sp>
        <p:nvSpPr>
          <p:cNvPr id="8" name="TextBox 7"/>
          <p:cNvSpPr txBox="1"/>
          <p:nvPr/>
        </p:nvSpPr>
        <p:spPr>
          <a:xfrm>
            <a:off x="5447933" y="5680940"/>
            <a:ext cx="2151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393927" y="3865186"/>
            <a:ext cx="2151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/>
              <a:t>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18857" y="2642717"/>
            <a:ext cx="4319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Традиционное спортивное соревнование «А ну-ка, парни!», где принимают активное участие члены отряда «Патриот»</a:t>
            </a:r>
          </a:p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65748" y="5205047"/>
            <a:ext cx="323053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  Уроки гражданской обороны с участниками отряда проводит учитель ОБЖ Петрушенко С.И.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751204" y="3862970"/>
            <a:ext cx="22609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школьном тире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9" r="34943"/>
          <a:stretch/>
        </p:blipFill>
        <p:spPr>
          <a:xfrm>
            <a:off x="3365642" y="548659"/>
            <a:ext cx="1803486" cy="1710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" t="1791" r="21443" b="10448"/>
          <a:stretch/>
        </p:blipFill>
        <p:spPr>
          <a:xfrm>
            <a:off x="909719" y="486080"/>
            <a:ext cx="2231124" cy="1877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789" y="3685087"/>
            <a:ext cx="1695086" cy="2331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875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154297"/>
            <a:ext cx="4119526" cy="30896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521" y="219991"/>
            <a:ext cx="4040372" cy="30302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982" y="3543989"/>
            <a:ext cx="3425372" cy="256902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016" y="3543989"/>
            <a:ext cx="3572541" cy="26794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208" y="2934587"/>
            <a:ext cx="1849954" cy="32888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783015" y="966707"/>
            <a:ext cx="22508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эвакуация обучающихся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988910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157</TotalTime>
  <Words>69</Words>
  <Application>Microsoft Office PowerPoint</Application>
  <PresentationFormat>Широкоэкранный</PresentationFormat>
  <Paragraphs>11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Calibri</vt:lpstr>
      <vt:lpstr>Calibri Light</vt:lpstr>
      <vt:lpstr>Times New Roman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«Анализ воспитательной работы за 1 четверть  2019/2020 учебного года»</dc:title>
  <dc:creator>Пользователь</dc:creator>
  <cp:lastModifiedBy>Пользователь</cp:lastModifiedBy>
  <cp:revision>17</cp:revision>
  <dcterms:created xsi:type="dcterms:W3CDTF">2019-11-09T06:03:11Z</dcterms:created>
  <dcterms:modified xsi:type="dcterms:W3CDTF">2020-02-03T12:59:02Z</dcterms:modified>
</cp:coreProperties>
</file>