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ool\Desktop\документы\информационные плакаты ГРИПП\Грипп, короновирус\GKO - 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8123859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Shool\Desktop\документы\информационные плакаты ГРИПП\Грипп, короновирус\GKO - 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958" y="714356"/>
            <a:ext cx="825079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Shool\Desktop\документы\информационные плакаты ГРИПП\Грипп, короновирус\GKO - 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871" y="1357298"/>
            <a:ext cx="8273358" cy="4656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2"/>
            <a:ext cx="8882608" cy="49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hool\Desktop\документы\информационные плакаты ГРИПП\Грипп, короновирус\Kompoziciya 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731" y="428604"/>
            <a:ext cx="8812309" cy="6235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hool\Desktop\документы\информационные плакаты ГРИПП\Грипп, короновирус\Medicinskaya mas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3251206" cy="5779922"/>
          </a:xfrm>
          <a:prstGeom prst="rect">
            <a:avLst/>
          </a:prstGeom>
          <a:noFill/>
        </p:spPr>
      </p:pic>
      <p:pic>
        <p:nvPicPr>
          <p:cNvPr id="4099" name="Picture 3" descr="C:\Users\Shool\Desktop\документы\информационные плакаты ГРИПП\Грипп, короновирус\Profilaktika grippa koronavirusa i ORV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28603"/>
            <a:ext cx="1071570" cy="5517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hool\Desktop\документы\информационные плакаты ГРИПП\Грипп, короновирус\Profilaktika grippa koronavirusa i ORVI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2286016" cy="5938386"/>
          </a:xfrm>
          <a:prstGeom prst="rect">
            <a:avLst/>
          </a:prstGeom>
          <a:noFill/>
        </p:spPr>
      </p:pic>
      <p:pic>
        <p:nvPicPr>
          <p:cNvPr id="6147" name="Picture 3" descr="C:\Users\Shool\Desktop\документы\информационные плакаты ГРИПП\Грипп, короновирус\Profilaktika grippa koronavirusa i ORVI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57166"/>
            <a:ext cx="2286016" cy="5885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hool\Desktop\документы\информационные плакаты ГРИПП\Грипп, короновирус\Zashhitis` ot grippa, koronavirusa i ORV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7025"/>
            <a:ext cx="8715436" cy="6108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Shool</dc:creator>
  <cp:lastModifiedBy>Пользователь Windows</cp:lastModifiedBy>
  <cp:revision>3</cp:revision>
  <dcterms:created xsi:type="dcterms:W3CDTF">2020-02-04T08:25:04Z</dcterms:created>
  <dcterms:modified xsi:type="dcterms:W3CDTF">2020-02-04T08:48:38Z</dcterms:modified>
</cp:coreProperties>
</file>