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68E0398-FBB6-4AD7-94B2-5415BFA98547}">
          <p14:sldIdLst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DB6D3-91C8-4BB0-BBB3-52BAC6981E1C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CC1FA-3370-46DE-8962-FA218190B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32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A6CFF5E-DE96-4B88-BD9B-5F95559115A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803DC7-65AF-44C4-8204-959DED3373E9}" type="datetimeFigureOut">
              <a:rPr lang="ru-RU" smtClean="0">
                <a:solidFill>
                  <a:srgbClr val="465E9C"/>
                </a:solidFill>
              </a:rPr>
              <a:pPr/>
              <a:t>08.02.2023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A0F8EE-A75D-4B46-BEC8-058FF55DDF2E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Информационный стенд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ООО «Школьное питание»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556792"/>
            <a:ext cx="2376264" cy="50405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ПИТАНИЕ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988840"/>
            <a:ext cx="4572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Есть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вопросы? </a:t>
            </a:r>
          </a:p>
          <a:p>
            <a:r>
              <a:rPr lang="ru-RU" sz="1100" b="1" dirty="0">
                <a:solidFill>
                  <a:schemeClr val="accent4">
                    <a:lumMod val="50000"/>
                  </a:schemeClr>
                </a:solidFill>
              </a:rPr>
              <a:t>      </a:t>
            </a:r>
            <a:endParaRPr lang="ru-RU" sz="11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1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Звоните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тел/факс: +7 (8552) 53-72-46</a:t>
            </a:r>
          </a:p>
          <a:p>
            <a:r>
              <a:rPr lang="ru-RU" sz="1400" b="1" dirty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Пишите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en-US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shcooleat@yandex.ru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sz="11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Для обратной связи укажите, </a:t>
            </a:r>
          </a:p>
          <a:p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пожалуйста:</a:t>
            </a:r>
          </a:p>
          <a:p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  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Ф.И.О.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   номер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СОШ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   телефон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   электронную почту</a:t>
            </a:r>
          </a:p>
          <a:p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Всегда готовы организовать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встречу для конструктивного 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решения вопросов по питанию</a:t>
            </a:r>
          </a:p>
        </p:txBody>
      </p:sp>
      <p:pic>
        <p:nvPicPr>
          <p:cNvPr id="5" name="Picture 6" descr="ÐÐ°ÑÑÐ¸Ð½ÐºÐ¸ Ð¿Ð¾ Ð·Ð°Ð¿ÑÐ¾ÑÑ envelo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20888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4" descr="ÐÐ°ÑÑÐ¸Ð½ÐºÐ¸ Ð¿Ð¾ Ð·Ð°Ð¿ÑÐ¾ÑÑ Ð¿Ð¸ÑÐ°Ð½Ð¸Ðµ Ð² Ð´ÐµÑÑÐºÐ¾Ð¼ ÑÐ°Ð´Ñ ÑÐ¾ÑÐ¾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57" y="1988840"/>
            <a:ext cx="2188432" cy="31083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84211" y="1330711"/>
            <a:ext cx="8352928" cy="4546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1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53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Информационный стенд  ООО «Школьное питание»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32</cp:revision>
  <dcterms:created xsi:type="dcterms:W3CDTF">2019-12-16T10:57:35Z</dcterms:created>
  <dcterms:modified xsi:type="dcterms:W3CDTF">2023-02-08T10:43:30Z</dcterms:modified>
</cp:coreProperties>
</file>