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  <p:sldMasterId id="2147483732" r:id="rId6"/>
    <p:sldMasterId id="2147483744" r:id="rId7"/>
    <p:sldMasterId id="2147483756" r:id="rId8"/>
    <p:sldMasterId id="2147483768" r:id="rId9"/>
  </p:sldMasterIdLst>
  <p:notesMasterIdLst>
    <p:notesMasterId r:id="rId20"/>
  </p:notesMasterIdLst>
  <p:sldIdLst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01D7B-88F5-4140-B632-F870E7404CE4}" type="datetimeFigureOut">
              <a:rPr lang="ru-RU" smtClean="0"/>
              <a:t>14.12.2014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A95AC8-7765-4799-8AF5-15DD5A344E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292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6B25A5-6AF5-48A3-B847-D67B2D1B8755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69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95AC8-7765-4799-8AF5-15DD5A344E2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318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42247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69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78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26694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280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8855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621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202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9217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8280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254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994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505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976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0007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839050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3442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4952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2568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1124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1503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801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8437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9698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845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5531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1984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222-544C-4A2F-B804-1288510407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ABDD-729C-4F21-B611-9DF0F8A97BB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6996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222-544C-4A2F-B804-1288510407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ABDD-729C-4F21-B611-9DF0F8A97BB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3809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222-544C-4A2F-B804-1288510407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ABDD-729C-4F21-B611-9DF0F8A97BB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7774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222-544C-4A2F-B804-1288510407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ABDD-729C-4F21-B611-9DF0F8A97BB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369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222-544C-4A2F-B804-1288510407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ABDD-729C-4F21-B611-9DF0F8A97BB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679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222-544C-4A2F-B804-1288510407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ABDD-729C-4F21-B611-9DF0F8A97BB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0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5519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222-544C-4A2F-B804-1288510407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ABDD-729C-4F21-B611-9DF0F8A97BB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1324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222-544C-4A2F-B804-1288510407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ABDD-729C-4F21-B611-9DF0F8A97BB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1680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222-544C-4A2F-B804-1288510407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ABDD-729C-4F21-B611-9DF0F8A97BB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2322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222-544C-4A2F-B804-1288510407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ABDD-729C-4F21-B611-9DF0F8A97BB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1877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7222-544C-4A2F-B804-1288510407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ABDD-729C-4F21-B611-9DF0F8A97BB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8281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424F-AFAA-42DF-AFE3-3885A34B2B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E4BB-7DAA-4346-B406-E628CDA948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2154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424F-AFAA-42DF-AFE3-3885A34B2B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E4BB-7DAA-4346-B406-E628CDA948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2890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424F-AFAA-42DF-AFE3-3885A34B2B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E4BB-7DAA-4346-B406-E628CDA948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6831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424F-AFAA-42DF-AFE3-3885A34B2B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E4BB-7DAA-4346-B406-E628CDA948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450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424F-AFAA-42DF-AFE3-3885A34B2B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E4BB-7DAA-4346-B406-E628CDA948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654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6811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424F-AFAA-42DF-AFE3-3885A34B2B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E4BB-7DAA-4346-B406-E628CDA948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5029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424F-AFAA-42DF-AFE3-3885A34B2B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E4BB-7DAA-4346-B406-E628CDA948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2507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424F-AFAA-42DF-AFE3-3885A34B2B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E4BB-7DAA-4346-B406-E628CDA948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282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424F-AFAA-42DF-AFE3-3885A34B2B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E4BB-7DAA-4346-B406-E628CDA948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26008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424F-AFAA-42DF-AFE3-3885A34B2B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E4BB-7DAA-4346-B406-E628CDA948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324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424F-AFAA-42DF-AFE3-3885A34B2B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E4BB-7DAA-4346-B406-E628CDA948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9708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0DE6-284E-4A54-8ED8-F4AEBE26AFF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F4042-7A32-4F4E-9704-9C1814671B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9187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0DE6-284E-4A54-8ED8-F4AEBE26AFF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F4042-7A32-4F4E-9704-9C1814671B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9793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0DE6-284E-4A54-8ED8-F4AEBE26AFF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F4042-7A32-4F4E-9704-9C1814671B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050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0DE6-284E-4A54-8ED8-F4AEBE26AFF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F4042-7A32-4F4E-9704-9C1814671B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104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3723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0DE6-284E-4A54-8ED8-F4AEBE26AFF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F4042-7A32-4F4E-9704-9C1814671B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87665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0DE6-284E-4A54-8ED8-F4AEBE26AFF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F4042-7A32-4F4E-9704-9C1814671B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1386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0DE6-284E-4A54-8ED8-F4AEBE26AFF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F4042-7A32-4F4E-9704-9C1814671B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997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0DE6-284E-4A54-8ED8-F4AEBE26AFF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F4042-7A32-4F4E-9704-9C1814671B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11523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0DE6-284E-4A54-8ED8-F4AEBE26AFF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F4042-7A32-4F4E-9704-9C1814671B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7348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0DE6-284E-4A54-8ED8-F4AEBE26AFF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F4042-7A32-4F4E-9704-9C1814671B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35995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0DE6-284E-4A54-8ED8-F4AEBE26AFF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F4042-7A32-4F4E-9704-9C1814671B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70268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76215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69646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40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09013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25311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80364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84726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1482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8484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44151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24538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4088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A28E7-E916-43F2-9CF0-D537CCCF34DE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625452"/>
      </p:ext>
    </p:extLst>
  </p:cSld>
  <p:clrMapOvr>
    <a:masterClrMapping/>
  </p:clrMapOvr>
  <p:transition spd="slow">
    <p:wheel spokes="8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E755E-9DBC-4826-974B-94B08550A8E8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138244"/>
      </p:ext>
    </p:extLst>
  </p:cSld>
  <p:clrMapOvr>
    <a:masterClrMapping/>
  </p:clrMapOvr>
  <p:transition spd="slow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0290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2551D-B500-42E9-9642-94D47D5927D8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49696"/>
      </p:ext>
    </p:extLst>
  </p:cSld>
  <p:clrMapOvr>
    <a:masterClrMapping/>
  </p:clrMapOvr>
  <p:transition spd="slow">
    <p:wheel spokes="8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B907C-0C87-4972-97B2-019BCCF8EAAD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585965"/>
      </p:ext>
    </p:extLst>
  </p:cSld>
  <p:clrMapOvr>
    <a:masterClrMapping/>
  </p:clrMapOvr>
  <p:transition spd="slow">
    <p:wheel spokes="8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5F29F-B48A-4033-8D6F-50F8C114EECA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928462"/>
      </p:ext>
    </p:extLst>
  </p:cSld>
  <p:clrMapOvr>
    <a:masterClrMapping/>
  </p:clrMapOvr>
  <p:transition spd="slow">
    <p:wheel spokes="8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804FA-3848-4FC3-85EA-CE21C5D1E39F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516862"/>
      </p:ext>
    </p:extLst>
  </p:cSld>
  <p:clrMapOvr>
    <a:masterClrMapping/>
  </p:clrMapOvr>
  <p:transition spd="slow">
    <p:wheel spokes="8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8EF37-1A6B-41E9-ACF8-DC33799EFB71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738849"/>
      </p:ext>
    </p:extLst>
  </p:cSld>
  <p:clrMapOvr>
    <a:masterClrMapping/>
  </p:clrMapOvr>
  <p:transition spd="slow">
    <p:wheel spokes="8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06E9B-31EE-4E68-99E4-2838B0B5089F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094673"/>
      </p:ext>
    </p:extLst>
  </p:cSld>
  <p:clrMapOvr>
    <a:masterClrMapping/>
  </p:clrMapOvr>
  <p:transition spd="slow">
    <p:wheel spokes="8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58741-24FD-440A-8A56-9102261F3C88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91680"/>
      </p:ext>
    </p:extLst>
  </p:cSld>
  <p:clrMapOvr>
    <a:masterClrMapping/>
  </p:clrMapOvr>
  <p:transition spd="slow">
    <p:wheel spokes="8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977CC-0C0E-4857-A993-D2C6859E052C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989380"/>
      </p:ext>
    </p:extLst>
  </p:cSld>
  <p:clrMapOvr>
    <a:masterClrMapping/>
  </p:clrMapOvr>
  <p:transition spd="slow">
    <p:wheel spokes="8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F47F7-9B99-4AF8-8CEE-C63303CC1341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085709"/>
      </p:ext>
    </p:extLst>
  </p:cSld>
  <p:clrMapOvr>
    <a:masterClrMapping/>
  </p:clrMapOvr>
  <p:transition spd="slow">
    <p:wheel spokes="8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045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73485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08034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51231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14108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07197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3386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5278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91128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32276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58382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316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6666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125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138AD8A-59FE-41CF-A545-DAA2EE2F55E1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14.12.2014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D9A78B9-3B6F-49A7-910D-F91D76FBDB4A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6410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37222-544C-4A2F-B804-1288510407B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8ABDD-729C-4F21-B611-9DF0F8A97BB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85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C424F-AFAA-42DF-AFE3-3885A34B2B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FE4BB-7DAA-4346-B406-E628CDA948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853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80DE6-284E-4A54-8ED8-F4AEBE26AFF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F4042-7A32-4F4E-9704-9C1814671B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125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658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FD8B43-2B21-4987-BADC-6D5A5C5F8473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327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>
    <p:wheel spokes="8"/>
  </p:transition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400"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942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315416"/>
            <a:ext cx="858964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+mn-lt"/>
              </a:rPr>
              <a:t>Туристско-краеведческая деятельность в школе</a:t>
            </a:r>
            <a:endParaRPr lang="ru-RU" sz="2800" dirty="0">
              <a:latin typeface="+mn-lt"/>
            </a:endParaRPr>
          </a:p>
        </p:txBody>
      </p:sp>
      <p:pic>
        <p:nvPicPr>
          <p:cNvPr id="7" name="Рисунок 6" descr="C:\фото\амо рт\тур по сёлам\1 день дет дом и волонтёры\IMG_576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45024"/>
            <a:ext cx="4716016" cy="3212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фото\амо рт\тур по сёлам\2 плонета добра\IMG_580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1440" y="3615005"/>
            <a:ext cx="4372560" cy="3242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515" y="620689"/>
            <a:ext cx="4844955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Содержимое 3" descr="C:\фото\амо рт\тур по сёлам\1 день дет дом и волонтёры\IMG_5781.JPG"/>
          <p:cNvPicPr>
            <a:picLocks noGrp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548679"/>
            <a:ext cx="4355976" cy="3240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6081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фото\куклюк\Интервью у Соловьёва И.Г\DSC0046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92696"/>
            <a:ext cx="381642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Объект 5" descr="D:\ШЕФ\Фото-0076.jpg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33056"/>
            <a:ext cx="3888432" cy="2625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D:\ШЕФ\DSCF491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573016"/>
            <a:ext cx="3886448" cy="2950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НАДЯ\Desktop\9 класс\IMG_20140930_14224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692696"/>
            <a:ext cx="3526407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16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395536" y="-531440"/>
            <a:ext cx="8301608" cy="3600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430" y="3628990"/>
            <a:ext cx="4277175" cy="3046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4793779" cy="317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839" y="358559"/>
            <a:ext cx="4331766" cy="317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" y="3564489"/>
            <a:ext cx="4787276" cy="2943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756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96010"/>
            <a:ext cx="4718050" cy="324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187624" y="-459432"/>
            <a:ext cx="7509520" cy="3600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Рисунок 4" descr="C:\фото\для магнитов\IMG_596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052736"/>
            <a:ext cx="3312368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578044"/>
            <a:ext cx="4248472" cy="3279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435280" cy="568867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731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-45719"/>
            <a:ext cx="7283152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7" name="Picture 3" descr="C:\Users\Фая\Desktop\КОНКУРСЫ КФА 2014\Куклюк Цвети школьный двор\ФОТО УОУ 2014 КУКЛЮК\субботн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403584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Фая\Desktop\КОНКУРСЫ КФА 2014\Куклюк Цвети школьный двор\ФОТО УОУ 2014 КУКЛЮК\SAM_07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817" y="980728"/>
            <a:ext cx="422664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Фая\Documents\УОУ\ФОТО 1 ЭТАП КОНКУРС УЧАСТКА\SAM_0960 (1)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17032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Фая\Documents\экология\урок чистоты 20.12.13\SAM_043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197" y="3719409"/>
            <a:ext cx="4391025" cy="286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82555" y="2967335"/>
            <a:ext cx="2978892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Субботники</a:t>
            </a:r>
          </a:p>
          <a:p>
            <a:pPr algn="ctr"/>
            <a:r>
              <a:rPr lang="ru-RU" sz="2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Праздник Урожая</a:t>
            </a:r>
          </a:p>
          <a:p>
            <a:pPr algn="ctr"/>
            <a:r>
              <a:rPr lang="ru-RU" sz="2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Проекты</a:t>
            </a:r>
          </a:p>
          <a:p>
            <a:pPr algn="ctr"/>
            <a:r>
              <a:rPr lang="ru-RU" sz="28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Акции</a:t>
            </a:r>
            <a:endParaRPr lang="ru-RU" sz="28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84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G: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78"/>
          <a:stretch>
            <a:fillRect/>
          </a:stretch>
        </p:blipFill>
        <p:spPr bwMode="auto">
          <a:xfrm>
            <a:off x="4814888" y="3860800"/>
            <a:ext cx="3921125" cy="2520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9" descr="C:\Users\НАДЯ\Searches\Documents\воспитатель работ 12-13\мероприятия\зим каникулы\ipVe_qlpSm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188" y="1347523"/>
            <a:ext cx="39338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G:\SDC10124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/>
          <a:stretch>
            <a:fillRect/>
          </a:stretch>
        </p:blipFill>
        <p:spPr bwMode="auto">
          <a:xfrm>
            <a:off x="584200" y="3871913"/>
            <a:ext cx="3960813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836613" y="412750"/>
            <a:ext cx="826293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dirty="0">
                <a:solidFill>
                  <a:prstClr val="black"/>
                </a:solidFill>
                <a:cs typeface="Times New Roman" pitchFamily="18" charset="0"/>
              </a:rPr>
              <a:t>Команда учащихся </a:t>
            </a:r>
            <a:r>
              <a:rPr lang="ru-RU" dirty="0" err="1">
                <a:solidFill>
                  <a:prstClr val="black"/>
                </a:solidFill>
                <a:cs typeface="Times New Roman" pitchFamily="18" charset="0"/>
              </a:rPr>
              <a:t>Старокуклюкской</a:t>
            </a:r>
            <a:r>
              <a:rPr lang="ru-RU" dirty="0">
                <a:solidFill>
                  <a:prstClr val="black"/>
                </a:solidFill>
                <a:cs typeface="Times New Roman" pitchFamily="18" charset="0"/>
              </a:rPr>
              <a:t> школы - призер зимней и летней спартакиады - 2014 среди сельских школ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8" name="Рисунок 8" descr="C:\Users\НАДЯ\Searches\Documents\воспитатель работ 12-13\фото\фото 12-13у.г\Зимняя Спартакиада\фото спортакиада\спортакиада 2013\P11203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347523"/>
            <a:ext cx="3780533" cy="2336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540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Выступления детей</a:t>
            </a:r>
            <a:endParaRPr lang="ru-RU" dirty="0"/>
          </a:p>
        </p:txBody>
      </p:sp>
      <p:pic>
        <p:nvPicPr>
          <p:cNvPr id="1028" name="Picture 4" descr="C:\Users\НАДЯ\Desktop\фото 14-15\фото день матери\IMG_33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1601391"/>
            <a:ext cx="3648404" cy="225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НАДЯ\Desktop\фото 14-15\день учител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21088"/>
            <a:ext cx="3528392" cy="204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НАДЯ\Desktop\фото 14-15\день пожилых\SAM_08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21088"/>
            <a:ext cx="3504388" cy="2081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НАДЯ\Desktop\фото 14-15\праздник урожая\SAM_0723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01391"/>
            <a:ext cx="3312368" cy="224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3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9" name="Picture 5" descr="C:\Users\НФДЯ\Documents\Бахметова\для выставки\мин татарча сойлэшэм\IMG_06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219" y="620688"/>
            <a:ext cx="3883848" cy="285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народные забавы\IMG_03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012" y="3764006"/>
            <a:ext cx="4287055" cy="276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Выступления\IMG_18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3677344" cy="275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Выступления\Встреча 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98" y="3764006"/>
            <a:ext cx="3841139" cy="276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67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8" name="WordArt 16"/>
          <p:cNvSpPr>
            <a:spLocks noChangeArrowheads="1" noChangeShapeType="1" noTextEdit="1"/>
          </p:cNvSpPr>
          <p:nvPr/>
        </p:nvSpPr>
        <p:spPr bwMode="auto">
          <a:xfrm>
            <a:off x="568325" y="438150"/>
            <a:ext cx="8064500" cy="654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>
                <a:ln w="254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5ECCF3"/>
                </a:solidFill>
                <a:latin typeface="Times New Roman"/>
                <a:cs typeface="Times New Roman"/>
              </a:rPr>
              <a:t>Ярмарка Дружбы</a:t>
            </a:r>
          </a:p>
        </p:txBody>
      </p:sp>
      <p:pic>
        <p:nvPicPr>
          <p:cNvPr id="6147" name="Picture 6" descr="IMG_05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7" r="8282"/>
          <a:stretch>
            <a:fillRect/>
          </a:stretch>
        </p:blipFill>
        <p:spPr bwMode="auto">
          <a:xfrm rot="446467">
            <a:off x="5275263" y="1265238"/>
            <a:ext cx="3216275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7" descr="IMG_05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7343">
            <a:off x="1567720" y="1008561"/>
            <a:ext cx="2784024" cy="3221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F:\IMG_054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0" r="6683"/>
          <a:stretch>
            <a:fillRect/>
          </a:stretch>
        </p:blipFill>
        <p:spPr bwMode="auto">
          <a:xfrm>
            <a:off x="568325" y="4077481"/>
            <a:ext cx="3499619" cy="281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C:\Users\НФДЯ\Desktop\Рисунок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79" y="4221088"/>
            <a:ext cx="4122968" cy="239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205984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332657"/>
            <a:ext cx="7126560" cy="50405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Шефская работа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691680" y="5638799"/>
            <a:ext cx="608072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" name="Рисунок 3" descr="I:\DSCN198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0198" y="836712"/>
            <a:ext cx="3726563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eie2lYVzXgA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9833" y="836712"/>
            <a:ext cx="400015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ШЕФ\SAM_097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380" y="3617952"/>
            <a:ext cx="4024475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G:\Эльза фото\IMG_549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33" y="3617951"/>
            <a:ext cx="4117082" cy="2880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609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22</TotalTime>
  <Words>32</Words>
  <Application>Microsoft Office PowerPoint</Application>
  <PresentationFormat>Экран (4:3)</PresentationFormat>
  <Paragraphs>11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Апекс</vt:lpstr>
      <vt:lpstr>1_Апекс</vt:lpstr>
      <vt:lpstr>2_Апекс</vt:lpstr>
      <vt:lpstr>Тема Office</vt:lpstr>
      <vt:lpstr>1_Тема Office</vt:lpstr>
      <vt:lpstr>2_Тема Office</vt:lpstr>
      <vt:lpstr>3_Тема Office</vt:lpstr>
      <vt:lpstr>Воздушный поток</vt:lpstr>
      <vt:lpstr>4_Тема Office</vt:lpstr>
      <vt:lpstr>Туристско-краеведческая деятельность в школе</vt:lpstr>
      <vt:lpstr>Презентация PowerPoint</vt:lpstr>
      <vt:lpstr>Презентация PowerPoint</vt:lpstr>
      <vt:lpstr>Презентация PowerPoint</vt:lpstr>
      <vt:lpstr>Презентация PowerPoint</vt:lpstr>
      <vt:lpstr>Выступления детей</vt:lpstr>
      <vt:lpstr>Презентация PowerPoint</vt:lpstr>
      <vt:lpstr>Презентация PowerPoint</vt:lpstr>
      <vt:lpstr>Шефская работа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Туристско-краеведческая деятельность в школе</dc:title>
  <dc:creator>НАДЯ</dc:creator>
  <cp:lastModifiedBy>НАДЯ</cp:lastModifiedBy>
  <cp:revision>3</cp:revision>
  <dcterms:created xsi:type="dcterms:W3CDTF">2014-12-14T06:45:00Z</dcterms:created>
  <dcterms:modified xsi:type="dcterms:W3CDTF">2014-12-14T07:07:57Z</dcterms:modified>
</cp:coreProperties>
</file>