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1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EA2C-B23C-4DF7-96CE-0E83469DD738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43677159-5F4E-4979-9F65-E34C7A6D39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23054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EA2C-B23C-4DF7-96CE-0E83469DD738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43677159-5F4E-4979-9F65-E34C7A6D39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73641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EA2C-B23C-4DF7-96CE-0E83469DD738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43677159-5F4E-4979-9F65-E34C7A6D39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003739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EA2C-B23C-4DF7-96CE-0E83469DD738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43677159-5F4E-4979-9F65-E34C7A6D39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1349832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EA2C-B23C-4DF7-96CE-0E83469DD738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43677159-5F4E-4979-9F65-E34C7A6D39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483962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EA2C-B23C-4DF7-96CE-0E83469DD738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77159-5F4E-4979-9F65-E34C7A6D39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417085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EA2C-B23C-4DF7-96CE-0E83469DD738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77159-5F4E-4979-9F65-E34C7A6D39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50499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EA2C-B23C-4DF7-96CE-0E83469DD738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77159-5F4E-4979-9F65-E34C7A6D39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114351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EF97EA2C-B23C-4DF7-96CE-0E83469DD738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43677159-5F4E-4979-9F65-E34C7A6D39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55055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EA2C-B23C-4DF7-96CE-0E83469DD738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77159-5F4E-4979-9F65-E34C7A6D39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2559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EA2C-B23C-4DF7-96CE-0E83469DD738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43677159-5F4E-4979-9F65-E34C7A6D39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0598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EA2C-B23C-4DF7-96CE-0E83469DD738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77159-5F4E-4979-9F65-E34C7A6D39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53549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EA2C-B23C-4DF7-96CE-0E83469DD738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77159-5F4E-4979-9F65-E34C7A6D39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07835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EA2C-B23C-4DF7-96CE-0E83469DD738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77159-5F4E-4979-9F65-E34C7A6D39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5359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EA2C-B23C-4DF7-96CE-0E83469DD738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77159-5F4E-4979-9F65-E34C7A6D39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1373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EA2C-B23C-4DF7-96CE-0E83469DD738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77159-5F4E-4979-9F65-E34C7A6D39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08537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EA2C-B23C-4DF7-96CE-0E83469DD738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77159-5F4E-4979-9F65-E34C7A6D39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25278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 cstate="print">
            <a:alphaModFix amt="1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97EA2C-B23C-4DF7-96CE-0E83469DD738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677159-5F4E-4979-9F65-E34C7A6D39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79249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Шрифты и шрифтовая композиция</a:t>
            </a:r>
            <a:endParaRPr lang="ru-RU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61441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0063" y="2847109"/>
            <a:ext cx="3122705" cy="373336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79" y="2008476"/>
            <a:ext cx="3714750" cy="4572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002" y="2058237"/>
            <a:ext cx="4296127" cy="452223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20318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832" y="3262744"/>
            <a:ext cx="2857500" cy="34480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726" y="290945"/>
            <a:ext cx="3700606" cy="27477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93" y="3781423"/>
            <a:ext cx="4208866" cy="29293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829" y="2295957"/>
            <a:ext cx="4414837" cy="441483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395" y="290945"/>
            <a:ext cx="2898862" cy="343467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0544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Домашняя работа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2967335"/>
            <a:ext cx="6096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  <a:r>
              <a:rPr lang="ru-RU" sz="3600" dirty="0" smtClean="0"/>
              <a:t>Создайте эскиз эмблемы или торговой марки, состоящий из одной ( максимум двух) букв и символического изображения. </a:t>
            </a:r>
            <a:endParaRPr lang="ru-RU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Виды шрифтов и их классификация. Использование разных видов шрифтов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12618" y="2219742"/>
            <a:ext cx="6096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С точки зрения начертания все шрифты, которые используются в современности, произошли от разработанных мастерами в Средние века и раньше. Можно условно поделить их на три большие группы:</a:t>
            </a:r>
          </a:p>
          <a:p>
            <a:endParaRPr lang="ru-RU" dirty="0" smtClean="0"/>
          </a:p>
          <a:p>
            <a:r>
              <a:rPr lang="ru-RU" dirty="0" smtClean="0"/>
              <a:t>• Антикву.</a:t>
            </a:r>
          </a:p>
          <a:p>
            <a:r>
              <a:rPr lang="ru-RU" dirty="0" smtClean="0"/>
              <a:t>• Египетские.</a:t>
            </a:r>
          </a:p>
          <a:p>
            <a:r>
              <a:rPr lang="ru-RU" dirty="0" smtClean="0"/>
              <a:t>• Гротеск.</a:t>
            </a:r>
          </a:p>
          <a:p>
            <a:endParaRPr lang="ru-RU" dirty="0" smtClean="0"/>
          </a:p>
          <a:p>
            <a:r>
              <a:rPr lang="ru-RU" dirty="0" smtClean="0"/>
              <a:t>Каждый из них имеет свой определенный стиль начертания, который копирует манеру, используемую в античности, Древнем Египте и во времена Возрождения. Они также делятся на подгруппы, в которых учитывается размер штрихов, полутени и другие особенности написания.</a:t>
            </a:r>
            <a:endParaRPr lang="ru-RU" dirty="0"/>
          </a:p>
        </p:txBody>
      </p:sp>
      <p:pic>
        <p:nvPicPr>
          <p:cNvPr id="1028" name="Picture 4" descr="http://fonts.mega8.ru/font_page.php?font=5292.ttf&amp;en=fon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2219742"/>
            <a:ext cx="5715000" cy="36671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2997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Базовые шрифты</a:t>
            </a:r>
          </a:p>
        </p:txBody>
      </p:sp>
      <p:pic>
        <p:nvPicPr>
          <p:cNvPr id="2050" name="Picture 2" descr="http://sterhluki.ru/wp-content/uploads/2016/12/shrif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735" y="806516"/>
            <a:ext cx="4706793" cy="20553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eluvdesign.com/wp-content/uploads/2014/03/weluvdesign-ari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457" y="2215016"/>
            <a:ext cx="5238750" cy="14001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ok-t.ru/studopedia/baza8/248064492163.files/image0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961" y="3671908"/>
            <a:ext cx="3898340" cy="270356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7640" y="2861816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Эти виды шрифтов отличаются строгостью начертания и правильными пропорциями в написании букв и цифр. Относятся они к строгому классическому стилю. В них не используются орнаменты и витиеватые украшения, лишь засечки.</a:t>
            </a:r>
          </a:p>
          <a:p>
            <a:r>
              <a:rPr lang="ru-RU" dirty="0" smtClean="0"/>
              <a:t>Базовые или классические виды шрифта для оформления применяются в деловых письмах, рекламных буклетах компаний с такими направлениями работы, как медицина, строительство, образование. Часто можно встретить базовое начертание в листовках.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0425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Тематические </a:t>
            </a:r>
            <a:r>
              <a:rPr lang="ru-RU" dirty="0" smtClean="0"/>
              <a:t>шрифты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87927" y="2039679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В этой группе собраны начертания от современных до </a:t>
            </a:r>
            <a:r>
              <a:rPr lang="ru-RU" dirty="0" err="1" smtClean="0"/>
              <a:t>винтажных</a:t>
            </a:r>
            <a:r>
              <a:rPr lang="ru-RU" dirty="0" smtClean="0"/>
              <a:t>. Такое объединение не случайно, так как все эти виды шрифтов имеют определенную направленность. Их применяют на чертежах, для оформления плакатов различной тематики (праздничные, детские, агитационные и прочие).</a:t>
            </a:r>
          </a:p>
          <a:p>
            <a:endParaRPr lang="ru-RU" dirty="0" smtClean="0"/>
          </a:p>
          <a:p>
            <a:r>
              <a:rPr lang="ru-RU" dirty="0" smtClean="0"/>
              <a:t>Яркий пример этого стиля – начертание в стиле оформления советских агитационных плакатов. Этим шрифтом не стоит оформлять большие массивы текста, а лучше всего он будет смотреться в заголовках полиграфических изделий. "Советский" стиль также применяют для логотипов и слоганов. Все тематические шрифты применяются исходя из области предназначения. В других местах они будут смотреться неуместно.</a:t>
            </a:r>
            <a:endParaRPr lang="ru-RU" dirty="0"/>
          </a:p>
        </p:txBody>
      </p:sp>
      <p:pic>
        <p:nvPicPr>
          <p:cNvPr id="3074" name="Picture 2" descr="http://www.directorinfo.ru/Archive/CA/2008/3/13/7-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618" y="626980"/>
            <a:ext cx="3650384" cy="28253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dernira.zzz.com.ua/gidcadiy/d0bad0b0d0bad0bdd0b0d0b7d18bd0b2d0b0d0b5d182d181d18fd0bfd1803311801-9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8800" y="3578626"/>
            <a:ext cx="3650384" cy="21575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urban-fonts.s3.amazonaws.com/samples/13402/f598a03c2fc6ab8c5ea979d733b19f3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0438" y="5862450"/>
            <a:ext cx="3671564" cy="8061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48894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Каллиграфические шрифты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0321" y="2143588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Это группа латинских, кириллических и прочих символов, написанных с имитацией письма карандашом, ручкой, граффити и прочих видов ручной росписи. По своей стилистике это многочисленная группа. Тут можно встретить как росчерки с большим количеством орнаментов и соединениями между букв (нужных, чтобы текст выглядел целостным), так и небрежные по исполнению виды ручного письма, имитирующего печатные буквы, сделанные мелом на грифельной доске.</a:t>
            </a:r>
          </a:p>
          <a:p>
            <a:endParaRPr lang="ru-RU" dirty="0" smtClean="0"/>
          </a:p>
          <a:p>
            <a:r>
              <a:rPr lang="ru-RU" dirty="0" smtClean="0"/>
              <a:t>Каллиграфические шрифты часто используются для заголовков, написания слоганов и оформления. Они выполняют декоративные функции и не подходят для выполнения основного текста.</a:t>
            </a:r>
            <a:endParaRPr lang="ru-RU" dirty="0"/>
          </a:p>
        </p:txBody>
      </p:sp>
      <p:pic>
        <p:nvPicPr>
          <p:cNvPr id="4102" name="Picture 6" descr="https://ds03.infourok.ru/uploads/ex/0135/0002faec-696699d3/hello_html_5a09037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3639" y="1163782"/>
            <a:ext cx="4410145" cy="52785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1490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Языковая стилистика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0321" y="2129641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Виды шрифтов в этой группе берут в качестве своей основы начертание из различных письменных культур: арабской, китайской, греческой, римской и прочих. Если изучать эту группу на основе начертания кириллицы, то в некоторых случаях отличить слова на русском от китайского или арабского достаточно сложно.</a:t>
            </a:r>
          </a:p>
          <a:p>
            <a:endParaRPr lang="ru-RU" dirty="0" smtClean="0"/>
          </a:p>
          <a:p>
            <a:r>
              <a:rPr lang="ru-RU" dirty="0" smtClean="0"/>
              <a:t>Наиболее часто оформление в стиле этнического начертания используется на вывесках, в полиграфической продукции, при украшении обложек и в заголовках книг. Можно встретить примеры такого начертания в каталогах ресторанов китайской и японской кухни.</a:t>
            </a:r>
            <a:endParaRPr lang="ru-RU" dirty="0"/>
          </a:p>
        </p:txBody>
      </p:sp>
      <p:pic>
        <p:nvPicPr>
          <p:cNvPr id="5122" name="Picture 2" descr="http://rugraphics.ru/sites/default/files/img-for-teaser/shrifty-ieroglif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8953" y="240144"/>
            <a:ext cx="3517861" cy="28116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rugraphics.ru/sites/default/files/img-for-teaser/shrift-arabski-stil-s-podderzhkoy-russkih-buk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8953" y="3283527"/>
            <a:ext cx="3443684" cy="31424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59352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Языковая стилистика</a:t>
            </a:r>
          </a:p>
        </p:txBody>
      </p:sp>
      <p:pic>
        <p:nvPicPr>
          <p:cNvPr id="6146" name="Picture 2" descr="https://ds03.infourok.ru/uploads/ex/0041/0003d0d0-a10dd645/7/hello_html_5406bd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6" y="2172188"/>
            <a:ext cx="4374860" cy="38148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heroturko.ru/uploads/posts/2017-03/1488599919_curqswig2t5hjcl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168" y="2172187"/>
            <a:ext cx="3754801" cy="38148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www.fontriver.com/i/fonts/samarkan/samarn_specime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702" y="3200400"/>
            <a:ext cx="3606959" cy="27866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6112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Искажение </a:t>
            </a:r>
            <a:r>
              <a:rPr lang="ru-RU" dirty="0" smtClean="0"/>
              <a:t>формы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0612" y="1990580"/>
            <a:ext cx="6096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Стили начертания, которые относятся к этой группе, выделяются необычными формами, измененными пропорциями и очертаниями. Все эти виды можно разделить на несколько небольших групп:</a:t>
            </a:r>
          </a:p>
          <a:p>
            <a:endParaRPr lang="ru-RU" dirty="0" smtClean="0"/>
          </a:p>
          <a:p>
            <a:r>
              <a:rPr lang="ru-RU" dirty="0" smtClean="0"/>
              <a:t>• Трехмерные.</a:t>
            </a:r>
          </a:p>
          <a:p>
            <a:r>
              <a:rPr lang="ru-RU" dirty="0" smtClean="0"/>
              <a:t>• Цифровые.</a:t>
            </a:r>
          </a:p>
          <a:p>
            <a:r>
              <a:rPr lang="ru-RU" dirty="0" smtClean="0"/>
              <a:t>• Треугольные.</a:t>
            </a:r>
          </a:p>
          <a:p>
            <a:r>
              <a:rPr lang="ru-RU" dirty="0" smtClean="0"/>
              <a:t>• Квадратные.</a:t>
            </a:r>
          </a:p>
          <a:p>
            <a:r>
              <a:rPr lang="ru-RU" dirty="0" smtClean="0"/>
              <a:t>• Буквица.</a:t>
            </a:r>
          </a:p>
          <a:p>
            <a:r>
              <a:rPr lang="ru-RU" dirty="0" smtClean="0"/>
              <a:t>• Округлые.</a:t>
            </a:r>
          </a:p>
          <a:p>
            <a:endParaRPr lang="ru-RU" dirty="0" smtClean="0"/>
          </a:p>
          <a:p>
            <a:r>
              <a:rPr lang="ru-RU" dirty="0" smtClean="0"/>
              <a:t>Чаще всего декоративные функции в этих шрифтах ярко выражены и даже в классическом начертании они выделяются среди базовых разновидностей. Хорошо смотрятся эти разновидности в крупных надписях и заглавиях.</a:t>
            </a:r>
            <a:endParaRPr lang="ru-RU" dirty="0"/>
          </a:p>
        </p:txBody>
      </p:sp>
      <p:pic>
        <p:nvPicPr>
          <p:cNvPr id="7170" name="Picture 2" descr="http://w-001-w.narod.ru/images/hrift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0618" y="3182703"/>
            <a:ext cx="2445039" cy="22223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overgraph.ru/images/1362418_graficheskii-shrif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0016" y="3490367"/>
            <a:ext cx="5474277" cy="31786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://www.gliphmaker.com/picts/sampls/baroccoflorinit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0017" y="573402"/>
            <a:ext cx="5474277" cy="273713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8923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Шрифтовая композиция.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48" y="2327564"/>
            <a:ext cx="4331544" cy="412363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6992" y="2438742"/>
            <a:ext cx="2897869" cy="40108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332" y="3311578"/>
            <a:ext cx="4184073" cy="31380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125" y="602673"/>
            <a:ext cx="4522286" cy="226114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4370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ерлин">
  <a:themeElements>
    <a:clrScheme name="Берлин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Берлин</Template>
  <TotalTime>58</TotalTime>
  <Words>545</Words>
  <Application>Microsoft Office PowerPoint</Application>
  <PresentationFormat>Произвольный</PresentationFormat>
  <Paragraphs>39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Берлин</vt:lpstr>
      <vt:lpstr>Шрифты и шрифтовая композиция</vt:lpstr>
      <vt:lpstr>Виды шрифтов и их классификация. Использование разных видов шрифтов</vt:lpstr>
      <vt:lpstr>Базовые шрифты</vt:lpstr>
      <vt:lpstr> Тематические шрифты</vt:lpstr>
      <vt:lpstr>Каллиграфические шрифты</vt:lpstr>
      <vt:lpstr>Языковая стилистика</vt:lpstr>
      <vt:lpstr>Языковая стилистика</vt:lpstr>
      <vt:lpstr>Искажение формы</vt:lpstr>
      <vt:lpstr>Шрифтовая композиция.</vt:lpstr>
      <vt:lpstr>Слайд 10</vt:lpstr>
      <vt:lpstr>Слайд 11</vt:lpstr>
      <vt:lpstr>Домашняя работа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Шрифты и шрифтовая композиция</dc:title>
  <dc:creator>Пользователь Windows</dc:creator>
  <cp:lastModifiedBy>Станислав</cp:lastModifiedBy>
  <cp:revision>8</cp:revision>
  <dcterms:created xsi:type="dcterms:W3CDTF">2017-04-09T14:49:58Z</dcterms:created>
  <dcterms:modified xsi:type="dcterms:W3CDTF">2020-04-27T19:30:59Z</dcterms:modified>
</cp:coreProperties>
</file>