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0" r:id="rId5"/>
    <p:sldId id="259" r:id="rId6"/>
    <p:sldId id="258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730" y="-9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11.08.2021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Документы\Загрузки\ФОТО ДЭ 2021\Токарные работы на станках с ЧПУ\24c72cdd-006c-453a-8691-1340f5e35aa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Документы\Загрузки\ФОТО ДЭ 2021\Токарные работы на станках с ЧПУ\52609211-e337-4258-be7d-adadf8c03c9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Документы\Загрузки\ФОТО ДЭ 2021\Токарные работы на станках с ЧПУ\d9906c3f-72c0-435c-a4d6-11bb3fdc0e6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Документы\Загрузки\ФОТО ДЭ 2021\Токарные работы на станках с ЧПУ\Рисунок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1039"/>
            <a:ext cx="9144000" cy="6879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Документы\Загрузки\ФОТО ДЭ 2021\Токарные работы на станках с ЧПУ\dda655ba-99e1-4038-a8ff-114f895a65c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D:\Документы\Загрузки\ФОТО ДЭ 2021\Токарные работы на станках с ЧПУ\Рисунок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37056" y="0"/>
            <a:ext cx="6891327" cy="68794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Евгения</dc:creator>
  <cp:lastModifiedBy>UserM</cp:lastModifiedBy>
  <cp:revision>1</cp:revision>
  <dcterms:created xsi:type="dcterms:W3CDTF">2021-08-11T15:13:53Z</dcterms:created>
  <dcterms:modified xsi:type="dcterms:W3CDTF">2021-08-11T15:16:55Z</dcterms:modified>
</cp:coreProperties>
</file>