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4" r:id="rId5"/>
    <p:sldId id="262" r:id="rId6"/>
    <p:sldId id="261" r:id="rId7"/>
    <p:sldId id="260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6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окументы\Загрузки\ФОТО ДЭ 2021\Сварочные технологии\663ab446-9088-462c-965d-d01915ece749.jpg"/>
          <p:cNvPicPr>
            <a:picLocks noChangeAspect="1" noChangeArrowheads="1"/>
          </p:cNvPicPr>
          <p:nvPr/>
        </p:nvPicPr>
        <p:blipFill>
          <a:blip r:embed="rId2" cstate="print"/>
          <a:srcRect t="17525" b="9381"/>
          <a:stretch>
            <a:fillRect/>
          </a:stretch>
        </p:blipFill>
        <p:spPr bwMode="auto">
          <a:xfrm>
            <a:off x="1063530" y="0"/>
            <a:ext cx="703686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окументы\Загрузки\ФОТО ДЭ 2021\Сварочные технологии\eca820b5-5fce-435a-9bee-ecb2f17ee92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Документы\Загрузки\ФОТО ДЭ 2021\Сварочные технологии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3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окументы\Загрузки\ФОТО ДЭ 2021\Сварочные технологии\Рисунок6.jpg"/>
          <p:cNvPicPr>
            <a:picLocks noChangeAspect="1" noChangeArrowheads="1"/>
          </p:cNvPicPr>
          <p:nvPr/>
        </p:nvPicPr>
        <p:blipFill>
          <a:blip r:embed="rId2" cstate="print"/>
          <a:srcRect t="5410" b="2909"/>
          <a:stretch>
            <a:fillRect/>
          </a:stretch>
        </p:blipFill>
        <p:spPr bwMode="auto">
          <a:xfrm>
            <a:off x="107504" y="0"/>
            <a:ext cx="8888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окументы\Загрузки\ФОТО ДЭ 2021\Сварочные технологии\Рисунок2.jpg"/>
          <p:cNvPicPr>
            <a:picLocks noChangeAspect="1" noChangeArrowheads="1"/>
          </p:cNvPicPr>
          <p:nvPr/>
        </p:nvPicPr>
        <p:blipFill>
          <a:blip r:embed="rId2" cstate="print"/>
          <a:srcRect t="30240"/>
          <a:stretch>
            <a:fillRect/>
          </a:stretch>
        </p:blipFill>
        <p:spPr bwMode="auto">
          <a:xfrm>
            <a:off x="1979712" y="0"/>
            <a:ext cx="5544616" cy="6851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Документы\Загрузки\ФОТО ДЭ 2021\Сварочные технологии\Рисунок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"/>
            <a:ext cx="556747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Документы\Загрузки\ФОТО ДЭ 2021\Сварочные технологии\8b6001c0-61f8-47be-b9ef-557c7c0f9315.jpg"/>
          <p:cNvPicPr>
            <a:picLocks noChangeAspect="1" noChangeArrowheads="1"/>
          </p:cNvPicPr>
          <p:nvPr/>
        </p:nvPicPr>
        <p:blipFill>
          <a:blip r:embed="rId2" cstate="print"/>
          <a:srcRect b="12201"/>
          <a:stretch>
            <a:fillRect/>
          </a:stretch>
        </p:blipFill>
        <p:spPr bwMode="auto">
          <a:xfrm>
            <a:off x="1512169" y="0"/>
            <a:ext cx="5868143" cy="6869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Документы\Загрузки\ФОТО ДЭ 2021\Сварочные технологии\Рисунок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-27384"/>
            <a:ext cx="6912768" cy="6912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</dc:creator>
  <cp:lastModifiedBy>UserM</cp:lastModifiedBy>
  <cp:revision>1</cp:revision>
  <dcterms:created xsi:type="dcterms:W3CDTF">2021-08-11T15:08:15Z</dcterms:created>
  <dcterms:modified xsi:type="dcterms:W3CDTF">2021-08-11T15:13:27Z</dcterms:modified>
</cp:coreProperties>
</file>