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0"/>
  </p:notesMasterIdLst>
  <p:sldIdLst>
    <p:sldId id="297" r:id="rId2"/>
    <p:sldId id="298" r:id="rId3"/>
    <p:sldId id="299" r:id="rId4"/>
    <p:sldId id="300" r:id="rId5"/>
    <p:sldId id="301" r:id="rId6"/>
    <p:sldId id="302" r:id="rId7"/>
    <p:sldId id="303" r:id="rId8"/>
    <p:sldId id="30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660"/>
  </p:normalViewPr>
  <p:slideViewPr>
    <p:cSldViewPr>
      <p:cViewPr>
        <p:scale>
          <a:sx n="90" d="100"/>
          <a:sy n="90" d="100"/>
        </p:scale>
        <p:origin x="-72" y="8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52DB7E-391C-4718-A75F-F5896DE58D60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32026B-5E19-4CE5-92D2-29010B56261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5254" t="10454" r="28334" b="6250"/>
          <a:stretch>
            <a:fillRect/>
          </a:stretch>
        </p:blipFill>
        <p:spPr bwMode="auto">
          <a:xfrm>
            <a:off x="0" y="-1"/>
            <a:ext cx="9144000" cy="6448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5254" t="10454" r="28334" b="6250"/>
          <a:stretch>
            <a:fillRect/>
          </a:stretch>
        </p:blipFill>
        <p:spPr bwMode="auto">
          <a:xfrm>
            <a:off x="0" y="0"/>
            <a:ext cx="9144000" cy="6448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5254" t="11438" r="28334" b="6250"/>
          <a:stretch>
            <a:fillRect/>
          </a:stretch>
        </p:blipFill>
        <p:spPr bwMode="auto">
          <a:xfrm>
            <a:off x="0" y="0"/>
            <a:ext cx="9144000" cy="6371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6088" t="11438" r="27781" b="6250"/>
          <a:stretch>
            <a:fillRect/>
          </a:stretch>
        </p:blipFill>
        <p:spPr bwMode="auto">
          <a:xfrm>
            <a:off x="0" y="0"/>
            <a:ext cx="9144000" cy="6398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5807" t="11438" r="28334" b="6250"/>
          <a:stretch>
            <a:fillRect/>
          </a:stretch>
        </p:blipFill>
        <p:spPr bwMode="auto">
          <a:xfrm>
            <a:off x="0" y="-1"/>
            <a:ext cx="9144000" cy="6425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5254" t="11438" r="28334" b="6250"/>
          <a:stretch>
            <a:fillRect/>
          </a:stretch>
        </p:blipFill>
        <p:spPr bwMode="auto">
          <a:xfrm>
            <a:off x="0" y="0"/>
            <a:ext cx="9144000" cy="6371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5807" t="11438" r="28334" b="6250"/>
          <a:stretch>
            <a:fillRect/>
          </a:stretch>
        </p:blipFill>
        <p:spPr bwMode="auto">
          <a:xfrm>
            <a:off x="0" y="-1"/>
            <a:ext cx="9144000" cy="6425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 l="5254" t="11438" r="28334" b="6250"/>
          <a:stretch>
            <a:fillRect/>
          </a:stretch>
        </p:blipFill>
        <p:spPr bwMode="auto">
          <a:xfrm>
            <a:off x="0" y="0"/>
            <a:ext cx="9144000" cy="6371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759</TotalTime>
  <Words>0</Words>
  <Application>Microsoft Office PowerPoint</Application>
  <PresentationFormat>Экран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Официальная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«Раскачай мир!» краевой межведомственный  волонтерский проект</dc:title>
  <dc:creator>Виктория</dc:creator>
  <cp:lastModifiedBy>user</cp:lastModifiedBy>
  <cp:revision>111</cp:revision>
  <dcterms:created xsi:type="dcterms:W3CDTF">2014-05-21T04:30:21Z</dcterms:created>
  <dcterms:modified xsi:type="dcterms:W3CDTF">2016-10-06T10:22:16Z</dcterms:modified>
</cp:coreProperties>
</file>