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Tatyana\&#1052;&#1086;&#1080;%20&#1076;&#1086;&#1082;&#1091;&#1084;&#1077;&#1085;&#1090;&#1099;\Downloads\&#1092;&#1080;&#1082;&#1089;&#1080;&#1087;&#1077;&#1083;&#1082;&#1080;-&#1080;&#1085;&#1090;&#1077;&#1088;&#1085;&#1077;&#1090;-&#1084;&#1091;&#1079;&#1099;&#1082;&#1072;-&#1080;&#1079;-&#1084;&#1091;&#1083;&#1100;&#1090;&#1092;&#1080;&#1083;&#1100;&#1084;&#1072;-&#1092;&#1080;&#1082;&#1089;&#1080;&#1082;&#1080;-&#1089;&#1077;&#1079;&#1086;&#1085;-1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Tatyana\Рабочий стол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71500"/>
            <a:ext cx="78486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Tatyana\Рабочий стол\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C:\Documents and Settings\Tatyana\Рабочий стол\0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8382000" cy="58975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Tatyana\Рабочий стол\0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8229599" cy="58975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Tatyana\Рабочий стол\interene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8229599" cy="5821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фиксипелки-интернет-музыка-из-мультфильма-фиксики-сезон-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7099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PresentationFormat>Экран (4:3)</PresentationFormat>
  <Paragraphs>0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Учитель</cp:lastModifiedBy>
  <cp:revision>9</cp:revision>
  <dcterms:modified xsi:type="dcterms:W3CDTF">2018-10-15T05:33:43Z</dcterms:modified>
</cp:coreProperties>
</file>