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2" r:id="rId4"/>
    <p:sldId id="273" r:id="rId5"/>
    <p:sldId id="274" r:id="rId6"/>
    <p:sldId id="271" r:id="rId7"/>
    <p:sldId id="268" r:id="rId8"/>
    <p:sldId id="257" r:id="rId9"/>
    <p:sldId id="265" r:id="rId10"/>
    <p:sldId id="266" r:id="rId11"/>
    <p:sldId id="267" r:id="rId12"/>
    <p:sldId id="275" r:id="rId13"/>
    <p:sldId id="276" r:id="rId14"/>
    <p:sldId id="270" r:id="rId15"/>
    <p:sldId id="260" r:id="rId16"/>
    <p:sldId id="261" r:id="rId17"/>
    <p:sldId id="262" r:id="rId18"/>
    <p:sldId id="263" r:id="rId19"/>
    <p:sldId id="264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98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МБОУ «Хорновар-Шигалинская СОШ</a:t>
            </a:r>
            <a:r>
              <a:rPr lang="ru-RU" sz="2000" b="1" dirty="0"/>
              <a:t>» имени П.С. </a:t>
            </a:r>
            <a:r>
              <a:rPr lang="ru-RU" sz="2000" b="1" dirty="0" err="1" smtClean="0"/>
              <a:t>Юхвитова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Дрожжановского</a:t>
            </a:r>
            <a:r>
              <a:rPr lang="ru-RU" sz="2000" b="1" dirty="0" smtClean="0"/>
              <a:t> района РТ.</a:t>
            </a:r>
            <a:endParaRPr lang="ru-RU" sz="2000" b="1" dirty="0"/>
          </a:p>
        </p:txBody>
      </p:sp>
      <p:pic>
        <p:nvPicPr>
          <p:cNvPr id="2050" name="Picture 2" descr="G:\DCIM\100OLYMP\P2040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52843"/>
            <a:ext cx="8640959" cy="53165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711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286454"/>
              </p:ext>
            </p:extLst>
          </p:nvPr>
        </p:nvGraphicFramePr>
        <p:xfrm>
          <a:off x="-1" y="0"/>
          <a:ext cx="9144001" cy="6858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537"/>
                <a:gridCol w="7704855"/>
                <a:gridCol w="1043609"/>
              </a:tblGrid>
              <a:tr h="557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И.Н. Никифорова на фоне знамени Совета Министров ТАССР «Передовому сельскому Совету от Совета Министров ТАССР»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63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П.С. Юхвитова 1938 год.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П.С. Юхвитова 1938 год с коллегами-учителями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Лихач Ф.П. – военного комендата г. Перг в Австрии – 1945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Письма – воспоминания о Юхвитове П.С.- Лихач Ф.П. от 1982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557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Лихач Ф.П. – командовавшего стрелковым батальоном 276 стр. дивизии, куда входила 4 рота Юхвитова П.С. – 1945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415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Нагрудной знак ветерана 276-й Темрюкской дважды Краснознаменной стрелковой дивизии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Красноармейская книжка Кривошеева Егора Федоровича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698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Справка на имя Кривошеева Егора Федоровича о том ,что он находился на службе в 14-й Гвардейской Пушечной Артиллерийской  Оршанской орденов Кутузова и Суворова бригаде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557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И.Н. Никифорова на фоне знамени Совета Министров ТАССР «Передовому сельскому Совету от Совета Министров ТАССР»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790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Книга квитанций  на принятые теплые вещи и белья для Красной Армии 1941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шт ( по 100 стр, всего 300)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Список, сдавших подарки к 1 мая для Красной Армии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Книга накладных на отправленные теплые вещи и белье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276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Распределение учителей Хорноварской школы по работам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557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План летней работы на участке Хорновар-Шигалинской средней школы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Дрожжановского района ТАССР 1943-1944 уч.год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  <a:tr h="5268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План распределения классов, предметов и  часов  учителей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 1943-1944 уч.год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42" marR="3354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44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39977"/>
              </p:ext>
            </p:extLst>
          </p:nvPr>
        </p:nvGraphicFramePr>
        <p:xfrm>
          <a:off x="0" y="3"/>
          <a:ext cx="9144000" cy="6990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409"/>
                <a:gridCol w="8068023"/>
                <a:gridCol w="683568"/>
              </a:tblGrid>
              <a:tr h="249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Счет №200 на получение хозяйственных товаров для школы от 22 июля 1941 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49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Ведомость учета возки дров по колхозу «Победа» для школы за 1941 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85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Сведения об участии  учащихся и учителей в сельхоз. Работах на 1 июля 1942 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570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Заявление на имя </a:t>
                      </a:r>
                      <a:r>
                        <a:rPr lang="ru-RU" sz="1400" dirty="0" err="1">
                          <a:effectLst/>
                        </a:rPr>
                        <a:t>Стародрожжановского</a:t>
                      </a:r>
                      <a:r>
                        <a:rPr lang="ru-RU" sz="1400" dirty="0">
                          <a:effectLst/>
                        </a:rPr>
                        <a:t> Госбанка  от счетовода </a:t>
                      </a:r>
                      <a:r>
                        <a:rPr lang="ru-RU" sz="1400" dirty="0" err="1">
                          <a:effectLst/>
                        </a:rPr>
                        <a:t>Хорновар-Шигалинской</a:t>
                      </a:r>
                      <a:r>
                        <a:rPr lang="ru-RU" sz="1400" dirty="0">
                          <a:effectLst/>
                        </a:rPr>
                        <a:t> школы с просьбой о принятии денег в качестве платы за обучение за 1941-42 </a:t>
                      </a:r>
                      <a:r>
                        <a:rPr lang="ru-RU" sz="1400" dirty="0" err="1">
                          <a:effectLst/>
                        </a:rPr>
                        <a:t>уч.годы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шт.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49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Приемные квитанции на сельхоз. сырье за 1941 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42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Приемно-сдаточная ведомость на стеклянную посуду от учащихся </a:t>
                      </a:r>
                      <a:r>
                        <a:rPr lang="ru-RU" sz="1400" dirty="0" err="1">
                          <a:effectLst/>
                        </a:rPr>
                        <a:t>Хорноварской</a:t>
                      </a:r>
                      <a:r>
                        <a:rPr lang="ru-RU" sz="1400" dirty="0">
                          <a:effectLst/>
                        </a:rPr>
                        <a:t> школы от 9.04.1942 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49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Приемная на сумму 211 руб, подарок бойцам РККА от 27.02.1942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499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Квитанции на </a:t>
                      </a:r>
                      <a:r>
                        <a:rPr lang="ru-RU" sz="1400" dirty="0" err="1">
                          <a:effectLst/>
                        </a:rPr>
                        <a:t>на</a:t>
                      </a:r>
                      <a:r>
                        <a:rPr lang="ru-RU" sz="1400" dirty="0">
                          <a:effectLst/>
                        </a:rPr>
                        <a:t> принятые теплые вещи и белья для Красной Армии  от имени колхозов, школы, сельсовета за 1941 г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21+8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49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Ведомость сбора  денег учащимися  9 и 10 класса на сумму 205 руб. и 171 руб.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499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Опись трудовых книг рабочих и служащих </a:t>
                      </a:r>
                      <a:r>
                        <a:rPr lang="ru-RU" sz="1400" dirty="0" err="1">
                          <a:effectLst/>
                        </a:rPr>
                        <a:t>Хорновар-Шигалинской</a:t>
                      </a:r>
                      <a:r>
                        <a:rPr lang="ru-RU" sz="1400" dirty="0">
                          <a:effectLst/>
                        </a:rPr>
                        <a:t> школы. Ведомость на выдачу трудовых книг выбывших из школы рабочих и служащих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49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Распределение ржи за май 1942 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85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Приказ №1 по батальону </a:t>
                      </a:r>
                      <a:r>
                        <a:rPr lang="ru-RU" sz="1400" dirty="0" err="1">
                          <a:effectLst/>
                        </a:rPr>
                        <a:t>Хорновар-Шигалинской</a:t>
                      </a:r>
                      <a:r>
                        <a:rPr lang="ru-RU" sz="1400" dirty="0">
                          <a:effectLst/>
                        </a:rPr>
                        <a:t> школы о назначении командной должности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64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Расписки, счета, требования, квитанции </a:t>
                      </a:r>
                      <a:r>
                        <a:rPr lang="ru-RU" sz="1400" dirty="0" smtClean="0">
                          <a:effectLst/>
                        </a:rPr>
                        <a:t>за 1941 </a:t>
                      </a:r>
                      <a:r>
                        <a:rPr lang="ru-RU" sz="1400" dirty="0">
                          <a:effectLst/>
                        </a:rPr>
                        <a:t>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 листов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499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Книга (ведомость) учета  вещей и материалов ,  поступившей от населения для  Красной Армии (книга прихода)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285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Опись  первомайских подарок бойцам Красной  Красной Армии (Книга прихода)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748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Книга квитанций  на оплату за обучение  во 2 полугодии 1941-42 уч.года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 </a:t>
                      </a:r>
                      <a:r>
                        <a:rPr lang="ru-RU" sz="1400" dirty="0" err="1">
                          <a:effectLst/>
                        </a:rPr>
                        <a:t>шт</a:t>
                      </a:r>
                      <a:r>
                        <a:rPr lang="ru-RU" sz="1400" dirty="0">
                          <a:effectLst/>
                        </a:rPr>
                        <a:t> (50 с </a:t>
                      </a:r>
                      <a:r>
                        <a:rPr lang="ru-RU" sz="1400" dirty="0" err="1">
                          <a:effectLst/>
                        </a:rPr>
                        <a:t>тр</a:t>
                      </a:r>
                      <a:r>
                        <a:rPr lang="ru-RU" sz="1400" dirty="0">
                          <a:effectLst/>
                        </a:rPr>
                        <a:t>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  <a:tr h="7485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Книга квитанций  на оплату за обучение  в 1 полугодии 1941-42 </a:t>
                      </a:r>
                      <a:r>
                        <a:rPr lang="ru-RU" sz="1400" dirty="0" err="1">
                          <a:effectLst/>
                        </a:rPr>
                        <a:t>уч.года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 шт. (100 стр.)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84" marR="32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24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Пост №1, 9 мая 2015 г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DCIM\100OLYMP\P508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036496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33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Работа краеведческого кружка школы. В настоящее время ведем активную работу по сбору материалов по знаменитым людям края для составления </a:t>
            </a:r>
            <a:r>
              <a:rPr lang="ru-RU" sz="2000" b="1" dirty="0" smtClean="0"/>
              <a:t>энциклопедии </a:t>
            </a:r>
            <a:r>
              <a:rPr lang="ru-RU" sz="2000" b="1" dirty="0" err="1" smtClean="0"/>
              <a:t>Дрожжановского</a:t>
            </a:r>
            <a:r>
              <a:rPr lang="ru-RU" sz="2000" b="1" dirty="0" smtClean="0"/>
              <a:t> района.</a:t>
            </a:r>
            <a:endParaRPr lang="ru-RU" sz="20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9848"/>
            <a:ext cx="8892479" cy="512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6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Мемориальная плита, парк установлены и отрыты на средства жителей с. Новые </a:t>
            </a:r>
            <a:r>
              <a:rPr lang="ru-RU" sz="2000" b="1" dirty="0" err="1" smtClean="0"/>
              <a:t>Шигали</a:t>
            </a:r>
            <a:r>
              <a:rPr lang="ru-RU" sz="2000" b="1" dirty="0" smtClean="0"/>
              <a:t> в мае 2015 г, в честь 70-летия Победы</a:t>
            </a:r>
            <a:endParaRPr lang="ru-RU" sz="2000" b="1" dirty="0"/>
          </a:p>
        </p:txBody>
      </p:sp>
      <p:pic>
        <p:nvPicPr>
          <p:cNvPr id="1026" name="Picture 2" descr="G:\DCIM\100OLYMP\P52200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735" y="1600200"/>
            <a:ext cx="6034617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222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Село </a:t>
            </a:r>
            <a:r>
              <a:rPr lang="ru-RU" sz="2000" b="1" dirty="0" err="1" smtClean="0"/>
              <a:t>Хорновар-Шигали</a:t>
            </a:r>
            <a:r>
              <a:rPr lang="ru-RU" sz="2000" b="1" dirty="0"/>
              <a:t>.</a:t>
            </a:r>
          </a:p>
        </p:txBody>
      </p:sp>
      <p:pic>
        <p:nvPicPr>
          <p:cNvPr id="5122" name="Picture 2" descr="H:\Краеведение1\Фотодокументы пр музею\P12905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124744"/>
            <a:ext cx="3720728" cy="5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H:\Краеведение1\Фотодокументы пр музею\P12905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4"/>
            <a:ext cx="3720728" cy="5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8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Музейные экспонаты времен войны</a:t>
            </a:r>
            <a:endParaRPr lang="ru-RU" sz="2000" b="1" dirty="0"/>
          </a:p>
        </p:txBody>
      </p:sp>
      <p:pic>
        <p:nvPicPr>
          <p:cNvPr id="6146" name="Picture 2" descr="H:\Краеведение1\Фотодокументы пр музею\P12905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052736"/>
            <a:ext cx="3648720" cy="507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Краеведение1\Фотодокументы пр музею\P12905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16832"/>
            <a:ext cx="4038600" cy="346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1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Тетрадь, а </a:t>
            </a:r>
            <a:r>
              <a:rPr lang="ru-RU" sz="2000" b="1" dirty="0" smtClean="0"/>
              <a:t>так же </a:t>
            </a:r>
            <a:r>
              <a:rPr lang="ru-RU" sz="2000" b="1" dirty="0" smtClean="0"/>
              <a:t>письмо – обращение ко всем учителям и учащимся </a:t>
            </a:r>
            <a:r>
              <a:rPr lang="ru-RU" sz="2000" b="1" dirty="0" err="1" smtClean="0"/>
              <a:t>Дрожжановского</a:t>
            </a:r>
            <a:r>
              <a:rPr lang="ru-RU" sz="2000" b="1" dirty="0" smtClean="0"/>
              <a:t> района от имени учащихся и учителей школы, 1944 г</a:t>
            </a:r>
            <a:endParaRPr lang="ru-RU" sz="2000" b="1" dirty="0"/>
          </a:p>
        </p:txBody>
      </p:sp>
      <p:pic>
        <p:nvPicPr>
          <p:cNvPr id="7170" name="Picture 2" descr="H:\Краеведение1\Фотодокументы пр музею\P12905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H:\Краеведение1\Фотодокументы пр музею\P12905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8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Делегация </a:t>
            </a:r>
            <a:r>
              <a:rPr lang="ru-RU" sz="2000" b="1" dirty="0" err="1" smtClean="0"/>
              <a:t>Кинашевской</a:t>
            </a:r>
            <a:r>
              <a:rPr lang="ru-RU" sz="2000" b="1" dirty="0" smtClean="0"/>
              <a:t> восьмилетней школы имени П.С. </a:t>
            </a:r>
            <a:r>
              <a:rPr lang="ru-RU" sz="2000" b="1" dirty="0" err="1" smtClean="0"/>
              <a:t>Юхвитова</a:t>
            </a:r>
            <a:r>
              <a:rPr lang="ru-RU" sz="2000" b="1" dirty="0" smtClean="0"/>
              <a:t>, Галичского района, </a:t>
            </a:r>
            <a:r>
              <a:rPr lang="ru-RU" sz="2000" b="1" dirty="0" err="1" smtClean="0"/>
              <a:t>Ивано-Франковской</a:t>
            </a:r>
            <a:r>
              <a:rPr lang="ru-RU" sz="2000" b="1" dirty="0" smtClean="0"/>
              <a:t> области, Украины в </a:t>
            </a:r>
            <a:r>
              <a:rPr lang="ru-RU" sz="2000" b="1" dirty="0" err="1" smtClean="0"/>
              <a:t>Хорновар-Шигалинской</a:t>
            </a:r>
            <a:r>
              <a:rPr lang="ru-RU" sz="2000" b="1" dirty="0" smtClean="0"/>
              <a:t> </a:t>
            </a:r>
            <a:r>
              <a:rPr lang="ru-RU" sz="2000" b="1" dirty="0" smtClean="0"/>
              <a:t>средней школе </a:t>
            </a:r>
            <a:r>
              <a:rPr lang="ru-RU" sz="2000" b="1" dirty="0" smtClean="0"/>
              <a:t>им. </a:t>
            </a:r>
            <a:r>
              <a:rPr lang="ru-RU" sz="2000" b="1" dirty="0" err="1" smtClean="0"/>
              <a:t>П.С.Юхвитова</a:t>
            </a:r>
            <a:r>
              <a:rPr lang="ru-RU" sz="2000" b="1" dirty="0" smtClean="0"/>
              <a:t>, 1967 г.</a:t>
            </a:r>
            <a:endParaRPr lang="ru-RU" sz="2000" b="1" dirty="0"/>
          </a:p>
        </p:txBody>
      </p:sp>
      <p:pic>
        <p:nvPicPr>
          <p:cNvPr id="8194" name="Picture 2" descr="H:\Краеведение1\Фотодокументы пр музею\P129048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994224" cy="5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:\Краеведение1\Фотодокументы пр музею\P12904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12776"/>
            <a:ext cx="486003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72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Подарки  гостей школе</a:t>
            </a:r>
            <a:endParaRPr lang="ru-RU" sz="2000" b="1" dirty="0"/>
          </a:p>
        </p:txBody>
      </p:sp>
      <p:pic>
        <p:nvPicPr>
          <p:cNvPr id="9218" name="Picture 2" descr="H:\Краеведение1\Фотодокументы пр музею\P12904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124744"/>
            <a:ext cx="3648720" cy="5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H:\Краеведение1\Фотодокументы пр музею\P12904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16832"/>
            <a:ext cx="4388296" cy="346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19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Установка памятника и мемориальной доски  с  участием родственников Героя во время митинга в честь 70-летия Победы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DCIM\100OLYMP\P5080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" y="908720"/>
            <a:ext cx="9134473" cy="631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80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6"/>
            <a:ext cx="77768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/>
              <a:t> </a:t>
            </a:r>
            <a:r>
              <a:rPr lang="ru-RU" sz="7200" b="1" dirty="0" smtClean="0"/>
              <a:t>Наш адрес: </a:t>
            </a:r>
            <a:r>
              <a:rPr lang="en-US" sz="7200" b="1" dirty="0" smtClean="0"/>
              <a:t>https</a:t>
            </a:r>
            <a:r>
              <a:rPr lang="en-US" sz="7200" b="1" dirty="0"/>
              <a:t>://edu.tatar.ru/drozhanoye/h-shigali/sch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2425427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Мемориальная плита установлена на средства  выпускников 1990 г во время встречи выпускников в 2015 г, в рамках акции «Помоги родной школе»</a:t>
            </a:r>
            <a:endParaRPr lang="ru-RU" sz="2000" b="1" dirty="0"/>
          </a:p>
        </p:txBody>
      </p:sp>
      <p:pic>
        <p:nvPicPr>
          <p:cNvPr id="3074" name="Picture 2" descr="G:\DCIM\100OLYMP\P20404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268760"/>
            <a:ext cx="7158456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Старое, </a:t>
            </a:r>
            <a:r>
              <a:rPr lang="ru-RU" sz="2000" b="1" dirty="0" smtClean="0"/>
              <a:t>основное  </a:t>
            </a:r>
            <a:r>
              <a:rPr lang="ru-RU" sz="2000" b="1" dirty="0"/>
              <a:t>здание средней школы имени </a:t>
            </a:r>
            <a:r>
              <a:rPr lang="ru-RU" sz="2000" b="1" dirty="0" err="1"/>
              <a:t>П.С.Юхвитова</a:t>
            </a:r>
            <a:r>
              <a:rPr lang="ru-RU" sz="2000" b="1" dirty="0"/>
              <a:t> с 1965 года, построен в 1898 г. Признан объектом культурного наследия Татарстана. Нуждается  в реконструкции.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Объект 4" descr="DSCN125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8496944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537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1800" b="1" dirty="0"/>
              <a:t>Второе здание старой школы. </a:t>
            </a:r>
            <a:r>
              <a:rPr lang="ru-RU" sz="1800" b="1" dirty="0" smtClean="0"/>
              <a:t>Дом-квартира Фиалковых</a:t>
            </a:r>
            <a:r>
              <a:rPr lang="ru-RU" sz="1800" b="1" dirty="0" smtClean="0"/>
              <a:t>. </a:t>
            </a:r>
            <a:r>
              <a:rPr lang="ru-RU" sz="1800" b="1" dirty="0" err="1" smtClean="0"/>
              <a:t>Н.К.Фиалков</a:t>
            </a:r>
            <a:r>
              <a:rPr lang="ru-RU" sz="1800" b="1" dirty="0" smtClean="0"/>
              <a:t> </a:t>
            </a:r>
            <a:r>
              <a:rPr lang="ru-RU" sz="1800" b="1" dirty="0" smtClean="0"/>
              <a:t>– первый заведующий церковно-приходской, второклассной, образцовой школой. Здесь родился и рос  Д.Н. Фиалков, известный ученый-геодезист, спасший и вывезший из горящего Берлина в годы войны бесценные документы времен </a:t>
            </a:r>
            <a:r>
              <a:rPr lang="ru-RU" sz="1800" b="1" dirty="0" err="1" smtClean="0"/>
              <a:t>средневковья</a:t>
            </a:r>
            <a:r>
              <a:rPr lang="ru-RU" sz="1800" b="1" dirty="0" smtClean="0"/>
              <a:t> и нового </a:t>
            </a:r>
            <a:r>
              <a:rPr lang="ru-RU" sz="1800" b="1" dirty="0" smtClean="0"/>
              <a:t>времен, которые хранятся в Омском краеведческом музее  </a:t>
            </a:r>
            <a:r>
              <a:rPr lang="ru-RU" sz="1800" b="1" dirty="0" err="1" smtClean="0"/>
              <a:t>им.Пушкина</a:t>
            </a:r>
            <a:r>
              <a:rPr lang="ru-RU" sz="1800" b="1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 descr="DSCN125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14094"/>
            <a:ext cx="7272808" cy="478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851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Акция «Бессмертный полк»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E:\DCIM\100OLYMP\P5080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4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9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50904" cy="610669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1.Наличие учетной документации – имеется.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.Режим работы музея - 8.30 - 16.00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3.Общая площадь музея - 55 м</a:t>
            </a:r>
            <a:r>
              <a:rPr lang="ru-RU" sz="1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br>
              <a:rPr lang="ru-RU" sz="1800" b="1" baseline="30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4.Посещение музея свободное.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5. Площадь экспозиции – 15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.Основные направления работы музея -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поисково-исследовательская деятельность учащихся по  изучению села, края, работа над оформлением и обновлением экспозиций,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экскурсионная работа.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7.Формы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участия детей в работе музея: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гиды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экскурсий; сбор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материала для музея;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организаторы внеклассных мероприятий;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уроков памяти, уроков мужества;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оформление экспозиций, составление картотеки.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:\Краеведение1\Фотодокументы пр музею\P1290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908720"/>
            <a:ext cx="2880320" cy="45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91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Экспозиция музея «Они сражались за Родину»</a:t>
            </a:r>
            <a:endParaRPr lang="ru-RU" sz="2000" b="1" dirty="0"/>
          </a:p>
        </p:txBody>
      </p:sp>
      <p:pic>
        <p:nvPicPr>
          <p:cNvPr id="2051" name="Picture 3" descr="H:\Краеведение1\Фотодокументы пр музею\P12905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52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50925" y="1339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71872386"/>
              </p:ext>
            </p:extLst>
          </p:nvPr>
        </p:nvGraphicFramePr>
        <p:xfrm>
          <a:off x="0" y="-4"/>
          <a:ext cx="9144001" cy="6858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528"/>
                <a:gridCol w="8237556"/>
                <a:gridCol w="582917"/>
              </a:tblGrid>
              <a:tr h="508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Наименование экспонатов военного времени, а так  же связанных с ВОВ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Коли </a:t>
                      </a:r>
                      <a:r>
                        <a:rPr lang="ru-RU" sz="1400" dirty="0" err="1" smtClean="0">
                          <a:effectLst/>
                        </a:rPr>
                        <a:t>чество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5199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Отчет о работе Сельского Совета «Звезда» Дрожжановского района ТАССР за 1944 г. На сессии райсовета депутатов  трудящихся  от 20 декабря 1944 года.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5199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Тетрадь сбора  теплых вещей  от Хорновар-Шигалинской средней школы, сельсовета, колхозов: «Трудовик», «Победа», «Броневик» за 1941 год.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254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Письма с фронта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343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Грамота о присвоении Юхвитову П.С. звания Героя Советского Союза от 24 марта 1945 года.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254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Альбом «П.С. Юхвитов - Герой Советского Союза»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343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Книга «Шли полки Карпатами» - подарок от пионеров Кинашевскй восьмилетней школы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254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Альбом с фотографиями ветеранов ВОВ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763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Альбом от учащихся Кинашевской 8-летней школы.Украина. 1967 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«Дорогим друзьям Хорновар-Шигалинской школы имени П.С.Юхвитова от пионеров Кинашевской восьмилетней  школы имени П.С. Юхвитова. 1967 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254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Савченко А.Е, однополчанина Юхвитова П.С.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Приказ министра просвещения РСФСР № 25 о присвоении имен Героев Советского Союза П.С. </a:t>
                      </a:r>
                      <a:r>
                        <a:rPr lang="ru-RU" sz="1400" dirty="0" err="1">
                          <a:effectLst/>
                        </a:rPr>
                        <a:t>Юхвитова</a:t>
                      </a:r>
                      <a:r>
                        <a:rPr lang="ru-RU" sz="1400" dirty="0">
                          <a:effectLst/>
                        </a:rPr>
                        <a:t>, </a:t>
                      </a:r>
                      <a:r>
                        <a:rPr lang="ru-RU" sz="1400" dirty="0" err="1">
                          <a:effectLst/>
                        </a:rPr>
                        <a:t>А.И.Волкова</a:t>
                      </a:r>
                      <a:r>
                        <a:rPr lang="ru-RU" sz="1400" dirty="0">
                          <a:effectLst/>
                        </a:rPr>
                        <a:t> и А.Д Бондаренко </a:t>
                      </a:r>
                      <a:r>
                        <a:rPr lang="ru-RU" sz="1400" dirty="0" err="1">
                          <a:effectLst/>
                        </a:rPr>
                        <a:t>учреждниям</a:t>
                      </a:r>
                      <a:r>
                        <a:rPr lang="ru-RU" sz="1400" dirty="0">
                          <a:effectLst/>
                        </a:rPr>
                        <a:t> народного </a:t>
                      </a:r>
                      <a:r>
                        <a:rPr lang="ru-RU" sz="1400" dirty="0" err="1">
                          <a:effectLst/>
                        </a:rPr>
                        <a:t>образования.от</a:t>
                      </a:r>
                      <a:r>
                        <a:rPr lang="ru-RU" sz="1400" dirty="0">
                          <a:effectLst/>
                        </a:rPr>
                        <a:t> 8 февраля 1965 г.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254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Фотография с митинга 9 мая 1945 года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5199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Письмо  из управления делами Совета Министров ТАССР с просьбой о предоставлении информации для выпуска брошюры, популяризирующую опыт работы от 29 октября 1949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763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Письмо из Государственного музея ТАССР на имя Никифорова И.Н.,с благодарностью за предоставленную информацию о работе Сельского Совета в годы войны от директора Госмузея ТАССР В. Дьяконова от 3 апреля 1957 года.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508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Письмо от редакции газеты «Советская Россия» от Лебедев, А.Н. по предоставлении информации о Юхвитове П.С, от 14 января 1965 г.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  <a:tr h="254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Медаль «За Отвагу» на имя Кривошеева Егора Федоровича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846" marR="278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5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1128</Words>
  <Application>Microsoft Office PowerPoint</Application>
  <PresentationFormat>Экран (4:3)</PresentationFormat>
  <Paragraphs>167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МБОУ «Хорновар-Шигалинская СОШ» имени П.С. Юхвитова, Дрожжановского района РТ.</vt:lpstr>
      <vt:lpstr>Установка памятника и мемориальной доски  с  участием родственников Героя во время митинга в честь 70-летия Победы</vt:lpstr>
      <vt:lpstr>Мемориальная плита установлена на средства  выпускников 1990 г во время встречи выпускников в 2015 г, в рамках акции «Помоги родной школе»</vt:lpstr>
      <vt:lpstr>Старое, основное  здание средней школы имени П.С.Юхвитова с 1965 года, построен в 1898 г. Признан объектом культурного наследия Татарстана. Нуждается  в реконструкции.  </vt:lpstr>
      <vt:lpstr>Второе здание старой школы. Дом-квартира Фиалковых. Н.К.Фиалков – первый заведующий церковно-приходской, второклассной, образцовой школой. Здесь родился и рос  Д.Н. Фиалков, известный ученый-геодезист, спасший и вывезший из горящего Берлина в годы войны бесценные документы времен средневковья и нового времен, которые хранятся в Омском краеведческом музее  им.Пушкина.   </vt:lpstr>
      <vt:lpstr>Акция «Бессмертный полк»</vt:lpstr>
      <vt:lpstr>1.Наличие учетной документации – имеется. 2.Режим работы музея - 8.30 - 16.00 3.Общая площадь музея - 55 м2  4.Посещение музея свободное. 5. Площадь экспозиции – 15 кв.м 6.Основные направления работы музея - поисково-исследовательская деятельность учащихся по  изучению села, края, работа над оформлением и обновлением экспозиций, экскурсионная работа.  7.Формы участия детей в работе музея: гиды экскурсий; сбор материала для музея; организаторы внеклассных мероприятий; уроков памяти, уроков мужества; оформление экспозиций, составление картотеки.  </vt:lpstr>
      <vt:lpstr>Экспозиция музея «Они сражались за Родину»</vt:lpstr>
      <vt:lpstr>Презентация PowerPoint</vt:lpstr>
      <vt:lpstr>Презентация PowerPoint</vt:lpstr>
      <vt:lpstr>Презентация PowerPoint</vt:lpstr>
      <vt:lpstr>Пост №1, 9 мая 2015 г</vt:lpstr>
      <vt:lpstr>Работа краеведческого кружка школы. В настоящее время ведем активную работу по сбору материалов по знаменитым людям края для составления энциклопедии Дрожжановского района.</vt:lpstr>
      <vt:lpstr>Мемориальная плита, парк установлены и отрыты на средства жителей с. Новые Шигали в мае 2015 г, в честь 70-летия Победы</vt:lpstr>
      <vt:lpstr>Село Хорновар-Шигали.</vt:lpstr>
      <vt:lpstr>Музейные экспонаты времен войны</vt:lpstr>
      <vt:lpstr>Тетрадь, а так же письмо – обращение ко всем учителям и учащимся Дрожжановского района от имени учащихся и учителей школы, 1944 г</vt:lpstr>
      <vt:lpstr>Делегация Кинашевской восьмилетней школы имени П.С. Юхвитова, Галичского района, Ивано-Франковской области, Украины в Хорновар-Шигалинской средней школе им. П.С.Юхвитова, 1967 г.</vt:lpstr>
      <vt:lpstr>Подарки  гостей школе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Захаров В.Н.</dc:creator>
  <cp:lastModifiedBy>ХШСШ Трофимов</cp:lastModifiedBy>
  <cp:revision>27</cp:revision>
  <dcterms:created xsi:type="dcterms:W3CDTF">2016-02-03T12:17:35Z</dcterms:created>
  <dcterms:modified xsi:type="dcterms:W3CDTF">2016-02-04T10:11:10Z</dcterms:modified>
</cp:coreProperties>
</file>