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75" r:id="rId3"/>
    <p:sldId id="276" r:id="rId4"/>
    <p:sldId id="258" r:id="rId5"/>
    <p:sldId id="260" r:id="rId6"/>
    <p:sldId id="262" r:id="rId7"/>
    <p:sldId id="264" r:id="rId8"/>
    <p:sldId id="266" r:id="rId9"/>
    <p:sldId id="267" r:id="rId10"/>
    <p:sldId id="268" r:id="rId11"/>
    <p:sldId id="271" r:id="rId12"/>
    <p:sldId id="270" r:id="rId13"/>
    <p:sldId id="272" r:id="rId14"/>
    <p:sldId id="274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Раздел по умолчанию" id="{48B92383-E15F-4276-AC53-D6C22570EC76}">
          <p14:sldIdLst>
            <p14:sldId id="256"/>
            <p14:sldId id="258"/>
            <p14:sldId id="260"/>
            <p14:sldId id="262"/>
            <p14:sldId id="264"/>
            <p14:sldId id="266"/>
            <p14:sldId id="267"/>
            <p14:sldId id="268"/>
            <p14:sldId id="271"/>
            <p14:sldId id="270"/>
            <p14:sldId id="272"/>
            <p14:sldId id="273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6" autoAdjust="0"/>
    <p:restoredTop sz="94660"/>
  </p:normalViewPr>
  <p:slideViewPr>
    <p:cSldViewPr snapToGrid="0" showGuides="1">
      <p:cViewPr varScale="1">
        <p:scale>
          <a:sx n="38" d="100"/>
          <a:sy n="38" d="100"/>
        </p:scale>
        <p:origin x="-107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94E30D-A11C-48F7-994E-A2816C136B4E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04EE6-44A3-4998-803A-C5A655ACDB1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5874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4BB889-9E8A-4DA5-826F-EE6EBBB4D121}" type="slidenum">
              <a:rPr lang="ru-RU" altLang="ru-RU"/>
              <a:pPr eaLnBrk="1" hangingPunct="1"/>
              <a:t>5</a:t>
            </a:fld>
            <a:endParaRPr lang="ru-RU" alt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1981780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4BB889-9E8A-4DA5-826F-EE6EBBB4D121}" type="slidenum">
              <a:rPr lang="ru-RU" altLang="ru-RU"/>
              <a:pPr eaLnBrk="1" hangingPunct="1"/>
              <a:t>8</a:t>
            </a:fld>
            <a:endParaRPr lang="ru-RU" alt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xmlns="" val="33498587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664BB889-9E8A-4DA5-826F-EE6EBBB4D121}" type="slidenum">
              <a:rPr lang="ru-RU" altLang="ru-RU"/>
              <a:pPr eaLnBrk="1" hangingPunct="1"/>
              <a:t>12</a:t>
            </a:fld>
            <a:endParaRPr lang="ru-RU" altLang="ru-RU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</p:spTree>
    <p:extLst>
      <p:ext uri="{BB962C8B-B14F-4D97-AF65-F5344CB8AC3E}">
        <p14:creationId xmlns:p14="http://schemas.microsoft.com/office/powerpoint/2010/main" xmlns="" val="19892140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30440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0266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5177937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8656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8499162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450634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3879505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99046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7851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51138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8266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7623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51404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60656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09585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93249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7DEFE-9D2F-48FB-B7DA-3ADBA6525641}" type="datetimeFigureOut">
              <a:rPr lang="ru-RU" smtClean="0"/>
              <a:pPr/>
              <a:t>19.02.2019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C633716-F1EF-4B02-BA9E-3DAC55013B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6349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2" y="5165124"/>
            <a:ext cx="8915399" cy="1260390"/>
          </a:xfrm>
        </p:spPr>
        <p:txBody>
          <a:bodyPr>
            <a:normAutofit/>
          </a:bodyPr>
          <a:lstStyle/>
          <a:p>
            <a:r>
              <a:rPr lang="ru-RU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Тухăçлă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вулав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йĕркелес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технологи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 descr="C:\Users\Наталья\Desktop\Документы НАДЕЖДА (I)\картинки\картинки 1\27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98557" y="1173892"/>
            <a:ext cx="4794885" cy="39267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16400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2067339" y="257175"/>
            <a:ext cx="9462052" cy="1400175"/>
          </a:xfrm>
        </p:spPr>
        <p:txBody>
          <a:bodyPr>
            <a:normAutofit/>
          </a:bodyPr>
          <a:lstStyle/>
          <a:p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мĕш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тапхăр:текста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вуланă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май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ĕçлесси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чарăнуллă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вулав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366052" y="1802296"/>
            <a:ext cx="8138560" cy="5055703"/>
          </a:xfrm>
        </p:spPr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Пĕлĕтĕн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йывăр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кутамккинчен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мĕн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сапăнчĕ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(«юр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пĕрчи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сапăнчĕ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çăкăр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пĕрчи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«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çумăр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пĕрчи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сапăнчĕ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Çумăр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мĕнле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юрласа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мĕнле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ташласа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çĕре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ÿкет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Çумăр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пĕрчи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мĕн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тăвать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Мĕн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тăрри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тапăртатса-шапăртатса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юлтăр-и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8442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1803400" y="628651"/>
            <a:ext cx="8915399" cy="1257299"/>
          </a:xfrm>
        </p:spPr>
        <p:txBody>
          <a:bodyPr>
            <a:noAutofit/>
          </a:bodyPr>
          <a:lstStyle/>
          <a:p>
            <a:r>
              <a:rPr lang="en-US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мĕш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тапхăр:текста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вуланă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май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ĕçлесси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куç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умне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кăларса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тăратасси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0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032001" y="2506766"/>
            <a:ext cx="9383712" cy="4066584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Сăвăри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хăш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сăмахсенчен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çумăр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сассине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илтетĕр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-Автор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çумăр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айĕнче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хăй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йĕпеннине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епле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кăтартать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ru-RU" sz="2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Эсир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çумăр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айĕнче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çара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уран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чупса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курнă-и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71444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38300" y="1790700"/>
            <a:ext cx="8763000" cy="49530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0" rIns="720000"/>
          <a:lstStyle/>
          <a:p>
            <a:pPr algn="ctr"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3235326" y="2286000"/>
            <a:ext cx="6289675" cy="3733800"/>
          </a:xfrm>
          <a:prstGeom prst="ribbon2">
            <a:avLst>
              <a:gd name="adj1" fmla="val 12500"/>
              <a:gd name="adj2" fmla="val 70815"/>
            </a:avLst>
          </a:prstGeom>
          <a:gradFill rotWithShape="1">
            <a:gsLst>
              <a:gs pos="0">
                <a:srgbClr val="FFCC66"/>
              </a:gs>
              <a:gs pos="50000">
                <a:srgbClr val="FFF9EC"/>
              </a:gs>
              <a:gs pos="100000">
                <a:srgbClr val="FFCC66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III.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Текстпа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вуланă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хыççăн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ĕçлесси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altLang="ru-RU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онцепцуаллă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идейăна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палăртасси</a:t>
            </a:r>
            <a:r>
              <a:rPr lang="ru-RU" alt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alt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-автор пире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мĕн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каласшăн</a:t>
            </a:r>
            <a:r>
              <a:rPr lang="ru-RU" alt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пулни</a:t>
            </a:r>
            <a:endParaRPr lang="ru-RU" alt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71" name="Rectangle 9"/>
          <p:cNvSpPr>
            <a:spLocks noChangeArrowheads="1"/>
          </p:cNvSpPr>
          <p:nvPr/>
        </p:nvSpPr>
        <p:spPr bwMode="auto">
          <a:xfrm>
            <a:off x="1551802" y="235293"/>
            <a:ext cx="8763000" cy="129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tIns="288000" anchor="ctr"/>
          <a:lstStyle/>
          <a:p>
            <a:pPr algn="ctr">
              <a:defRPr/>
            </a:pPr>
            <a:r>
              <a:rPr lang="ru-RU" sz="2600" b="1" dirty="0" smtClean="0">
                <a:solidFill>
                  <a:schemeClr val="accent2"/>
                </a:solidFill>
              </a:rPr>
              <a:t> </a:t>
            </a:r>
            <a:r>
              <a:rPr lang="ru-RU" sz="3200" b="1" dirty="0">
                <a:solidFill>
                  <a:schemeClr val="tx2"/>
                </a:solidFill>
              </a:rPr>
              <a:t/>
            </a:r>
            <a:br>
              <a:rPr lang="ru-RU" sz="3200" b="1" dirty="0">
                <a:solidFill>
                  <a:schemeClr val="tx2"/>
                </a:solidFill>
              </a:rPr>
            </a:br>
            <a:r>
              <a:rPr lang="ru-RU" sz="3200" b="1" dirty="0" err="1" smtClean="0">
                <a:solidFill>
                  <a:schemeClr val="tx2"/>
                </a:solidFill>
              </a:rPr>
              <a:t>Тухăçлă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вулав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технологин</a:t>
            </a:r>
            <a:r>
              <a:rPr lang="ru-RU" sz="3200" b="1" dirty="0" smtClean="0">
                <a:solidFill>
                  <a:schemeClr val="tx2"/>
                </a:solidFill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</a:rPr>
              <a:t>йĕрки</a:t>
            </a:r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631137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89213" y="898634"/>
            <a:ext cx="8915399" cy="1292773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мĕш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тапхăр:автор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мĕн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каласшăн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пулни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89212" y="2522484"/>
            <a:ext cx="8915399" cy="4193626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1)-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Сăвва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вуланăçемĕн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мĕнле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туйăмсем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çуралаççĕ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-Автор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ĕнле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илемлĕх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мелĕсемпе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усă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курнă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2)-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Сăвăç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пире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çак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сăвăпа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мĕн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каласшăн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</a:p>
          <a:p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Сăвăç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çинчен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каласа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кăтартни</a:t>
            </a:r>
            <a:endParaRPr 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hypar.ru/sites/default/files/pictures/2014/Avgust/07-08/azama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1600" y="3158315"/>
            <a:ext cx="2343944" cy="3140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58808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err="1" smtClean="0"/>
              <a:t>Вулав</a:t>
            </a:r>
            <a:r>
              <a:rPr lang="ru-RU" dirty="0" smtClean="0"/>
              <a:t> </a:t>
            </a:r>
            <a:r>
              <a:rPr lang="ru-RU" dirty="0" err="1" smtClean="0"/>
              <a:t>сăмахпа</a:t>
            </a:r>
            <a:r>
              <a:rPr lang="ru-RU" dirty="0" smtClean="0"/>
              <a:t> </a:t>
            </a:r>
            <a:r>
              <a:rPr lang="ru-RU" dirty="0" err="1" smtClean="0"/>
              <a:t>синквейн</a:t>
            </a:r>
            <a:r>
              <a:rPr lang="ru-RU" dirty="0" smtClean="0"/>
              <a:t> </a:t>
            </a:r>
            <a:r>
              <a:rPr lang="ru-RU" dirty="0" err="1" smtClean="0"/>
              <a:t>тăвăр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Вулав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64129" y="1739704"/>
            <a:ext cx="8915400" cy="3777622"/>
          </a:xfrm>
        </p:spPr>
        <p:txBody>
          <a:bodyPr>
            <a:normAutofit/>
          </a:bodyPr>
          <a:lstStyle/>
          <a:p>
            <a:r>
              <a:rPr lang="bg-BG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 Эпĕ урокра активлă пултăм, урок кăмăла çĕклерĕ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g-BG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 Маншăн урок вăрăм пулчĕ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g-BG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3. Маншăн урок хăвăрт иртрĕ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g-BG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 Урокпа кăмăллă пултăм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g-BG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5. Урокри материал усăллă пулчĕ</a:t>
            </a:r>
            <a:endParaRPr lang="ru-RU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bg-BG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6. Эпĕ ыттисене кăна итлесе лартăм</a:t>
            </a:r>
            <a:endParaRPr lang="ru-RU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Рефлексия: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</a:t>
            </a:r>
            <a:r>
              <a:rPr lang="ru-RU" dirty="0" err="1" smtClean="0"/>
              <a:t>Çынсем</a:t>
            </a:r>
            <a:r>
              <a:rPr lang="ru-RU" dirty="0" smtClean="0"/>
              <a:t> </a:t>
            </a:r>
            <a:r>
              <a:rPr lang="ru-RU" dirty="0" err="1" smtClean="0"/>
              <a:t>вулама</a:t>
            </a:r>
            <a:r>
              <a:rPr lang="ru-RU" dirty="0" smtClean="0"/>
              <a:t> </a:t>
            </a:r>
            <a:r>
              <a:rPr lang="ru-RU" dirty="0" err="1" smtClean="0"/>
              <a:t>пăрахсан</a:t>
            </a:r>
            <a:r>
              <a:rPr lang="ru-RU" dirty="0" smtClean="0"/>
              <a:t> </a:t>
            </a:r>
            <a:r>
              <a:rPr lang="ru-RU" dirty="0" err="1" smtClean="0"/>
              <a:t>шухăшлама</a:t>
            </a:r>
            <a:r>
              <a:rPr lang="ru-RU" dirty="0" smtClean="0"/>
              <a:t> та </a:t>
            </a:r>
            <a:r>
              <a:rPr lang="ru-RU" dirty="0" err="1" smtClean="0"/>
              <a:t>пăрахаççĕ</a:t>
            </a:r>
            <a:r>
              <a:rPr lang="ru-RU" dirty="0" smtClean="0"/>
              <a:t>» </a:t>
            </a:r>
            <a:endParaRPr lang="ru-RU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err="1" smtClean="0"/>
              <a:t>Франци</a:t>
            </a:r>
            <a:r>
              <a:rPr lang="ru-RU" dirty="0" smtClean="0"/>
              <a:t> </a:t>
            </a:r>
            <a:r>
              <a:rPr lang="ru-RU" dirty="0" err="1" smtClean="0"/>
              <a:t>философĕ</a:t>
            </a:r>
            <a:r>
              <a:rPr lang="ru-RU" dirty="0" smtClean="0"/>
              <a:t> тата </a:t>
            </a:r>
            <a:r>
              <a:rPr lang="ru-RU" dirty="0" err="1" smtClean="0"/>
              <a:t>çыравçи</a:t>
            </a:r>
            <a:endParaRPr lang="ru-RU" dirty="0" smtClean="0"/>
          </a:p>
          <a:p>
            <a:pPr algn="r"/>
            <a:r>
              <a:rPr lang="ru-RU" dirty="0" smtClean="0"/>
              <a:t>Д.Дидро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983545" y="674239"/>
          <a:ext cx="8176456" cy="60102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35907"/>
                <a:gridCol w="4040549"/>
              </a:tblGrid>
              <a:tr h="7086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 err="1" smtClean="0">
                          <a:solidFill>
                            <a:srgbClr val="00B0F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Шухăшсем</a:t>
                      </a:r>
                      <a:r>
                        <a:rPr lang="ru-RU" sz="2800" dirty="0" smtClean="0">
                          <a:solidFill>
                            <a:srgbClr val="00B0F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…</a:t>
                      </a: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744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Эпĕ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тухăçлă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вулав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технологийĕпе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паллашнă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400" b="1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урокра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та </a:t>
                      </a:r>
                      <a:r>
                        <a:rPr lang="ru-RU" sz="2400" b="1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анлă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2400" b="1" dirty="0" err="1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усă</a:t>
                      </a:r>
                      <a:r>
                        <a:rPr lang="ru-RU" sz="2400" b="1" dirty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 smtClean="0">
                          <a:solidFill>
                            <a:srgbClr val="00B05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куратăп</a:t>
                      </a:r>
                      <a:endParaRPr lang="ru-RU" sz="2400" b="1" dirty="0" smtClean="0">
                        <a:solidFill>
                          <a:srgbClr val="00B05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744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Эпĕ</a:t>
                      </a:r>
                      <a:r>
                        <a:rPr lang="ru-RU" sz="24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тухăçлă</a:t>
                      </a:r>
                      <a:r>
                        <a:rPr lang="ru-RU" sz="24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вулав</a:t>
                      </a:r>
                      <a:r>
                        <a:rPr lang="ru-RU" sz="24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технологийĕпе</a:t>
                      </a:r>
                      <a:r>
                        <a:rPr lang="ru-RU" sz="24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паллашнă</a:t>
                      </a:r>
                      <a:r>
                        <a:rPr lang="ru-RU" sz="24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  </a:t>
                      </a:r>
                      <a:r>
                        <a:rPr lang="ru-RU" sz="2400" b="1" dirty="0" err="1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анчах</a:t>
                      </a:r>
                      <a:r>
                        <a:rPr lang="ru-RU" sz="24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урокра</a:t>
                      </a:r>
                      <a:r>
                        <a:rPr lang="ru-RU" sz="24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усă</a:t>
                      </a:r>
                      <a:r>
                        <a:rPr lang="ru-RU" sz="2400" b="1" dirty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 smtClean="0">
                          <a:solidFill>
                            <a:srgbClr val="FFC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курмастăп</a:t>
                      </a:r>
                      <a:endParaRPr lang="ru-RU" sz="2400" b="1" dirty="0" smtClean="0">
                        <a:solidFill>
                          <a:srgbClr val="FFC000"/>
                        </a:solidFill>
                        <a:latin typeface="Times New Roman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9366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Эпĕ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тухăçлă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вулав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технологийĕпе</a:t>
                      </a:r>
                      <a:r>
                        <a:rPr lang="ru-RU" sz="2400" b="1" dirty="0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400" b="1" dirty="0" err="1">
                          <a:solidFill>
                            <a:srgbClr val="FF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паллашман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384199"/>
            <a:ext cx="8686800" cy="83500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7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Тухăçлă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вулав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технологийĕн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тĕллевĕпе</a:t>
            </a:r>
            <a:r>
              <a:rPr lang="ru-RU" sz="27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7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задачисем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12291" name="Объект 2"/>
          <p:cNvSpPr>
            <a:spLocks noGrp="1"/>
          </p:cNvSpPr>
          <p:nvPr>
            <p:ph idx="1"/>
          </p:nvPr>
        </p:nvSpPr>
        <p:spPr>
          <a:xfrm>
            <a:off x="1828800" y="980026"/>
            <a:ext cx="8686800" cy="5089525"/>
          </a:xfrm>
        </p:spPr>
        <p:txBody>
          <a:bodyPr/>
          <a:lstStyle/>
          <a:p>
            <a:pPr marL="0" indent="0">
              <a:buNone/>
            </a:pPr>
            <a:r>
              <a:rPr lang="ru-RU" alt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Тĕллевĕ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:вулас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туртăма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аталантарасси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пултаруллă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вулав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хăнăхĕвĕсене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алла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илесси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2" name="Text Box 20"/>
          <p:cNvSpPr txBox="1">
            <a:spLocks noChangeArrowheads="1"/>
          </p:cNvSpPr>
          <p:nvPr/>
        </p:nvSpPr>
        <p:spPr bwMode="gray">
          <a:xfrm>
            <a:off x="1685926" y="2879725"/>
            <a:ext cx="2073275" cy="31700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Вулав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техникине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хайлава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ăнланса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тишкерме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çав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вăхăтрах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вулас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туртăма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аталантарасси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alt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ачасенчен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вулама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юратакан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этем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çитĕнтересси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3" name="Text Box 20"/>
          <p:cNvSpPr txBox="1">
            <a:spLocks noChangeArrowheads="1"/>
          </p:cNvSpPr>
          <p:nvPr/>
        </p:nvSpPr>
        <p:spPr bwMode="gray">
          <a:xfrm>
            <a:off x="3967163" y="2879725"/>
            <a:ext cx="2143125" cy="31700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/>
            <a:r>
              <a:rPr lang="ru-RU" sz="2000" dirty="0" smtClean="0"/>
              <a:t>2.</a:t>
            </a:r>
            <a:r>
              <a:rPr lang="ru-RU" sz="2000" dirty="0"/>
              <a:t>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итература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хайлавĕсене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вуласа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хывнипе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ачасене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тăван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халăхăн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пĕтĕм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этемлĕхĕн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ăс-хакăлпа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кăмăл-сипет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пахалăхĕпе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паллаштарасси</a:t>
            </a:r>
            <a:r>
              <a:rPr lang="ru-RU" sz="2000" dirty="0"/>
              <a:t>;</a:t>
            </a:r>
          </a:p>
        </p:txBody>
      </p:sp>
      <p:sp>
        <p:nvSpPr>
          <p:cNvPr id="12294" name="Text Box 20"/>
          <p:cNvSpPr txBox="1">
            <a:spLocks noChangeArrowheads="1"/>
          </p:cNvSpPr>
          <p:nvPr/>
        </p:nvSpPr>
        <p:spPr bwMode="gray">
          <a:xfrm>
            <a:off x="6248401" y="2879726"/>
            <a:ext cx="2073275" cy="378565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 smtClean="0"/>
              <a:t>3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часен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çыхăнуллă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сăнарлă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шухăшлавĕпе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ăсне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тăрăшуллă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тимлĕ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вĕренме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пĕлÿпе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пурнăç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тĕслĕхĕн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çăл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куçĕпе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кĕнекепе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кăсăкланма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хăнăхтарасси</a:t>
            </a:r>
            <a:endParaRPr lang="ru-RU" alt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5" name="Text Box 20"/>
          <p:cNvSpPr txBox="1">
            <a:spLocks noChangeArrowheads="1"/>
          </p:cNvSpPr>
          <p:nvPr/>
        </p:nvSpPr>
        <p:spPr bwMode="gray">
          <a:xfrm>
            <a:off x="8459789" y="2854325"/>
            <a:ext cx="2073275" cy="193899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4.Литература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терминĕсемпе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паллаштарасси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вĕсемпе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курма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хăнăхтарасси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296" name="Text Box 20"/>
          <p:cNvSpPr txBox="1">
            <a:spLocks noChangeArrowheads="1"/>
          </p:cNvSpPr>
          <p:nvPr/>
        </p:nvSpPr>
        <p:spPr bwMode="gray">
          <a:xfrm>
            <a:off x="1685925" y="2133601"/>
            <a:ext cx="8847138" cy="46196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 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тĕллевсем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çак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задачăсене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пурнăçлассипе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çых</a:t>
            </a: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ă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ннă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922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38300" y="1790700"/>
            <a:ext cx="8763000" cy="49530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0" rIns="720000"/>
          <a:lstStyle/>
          <a:p>
            <a:pPr algn="ctr"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3235326" y="2286000"/>
            <a:ext cx="6289675" cy="3733800"/>
          </a:xfrm>
          <a:prstGeom prst="ribbon2">
            <a:avLst>
              <a:gd name="adj1" fmla="val 12500"/>
              <a:gd name="adj2" fmla="val 70815"/>
            </a:avLst>
          </a:prstGeom>
          <a:gradFill rotWithShape="1">
            <a:gsLst>
              <a:gs pos="0">
                <a:srgbClr val="FFCC66"/>
              </a:gs>
              <a:gs pos="50000">
                <a:srgbClr val="FFF9EC"/>
              </a:gs>
              <a:gs pos="100000">
                <a:srgbClr val="FFCC66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ru-RU" sz="2800" b="1" dirty="0" smtClean="0">
                <a:latin typeface="Calibri" panose="020F0502020204030204" pitchFamily="34" charset="0"/>
              </a:rPr>
              <a:t>I.</a:t>
            </a:r>
            <a:r>
              <a:rPr lang="ru-RU" altLang="ru-RU" sz="2800" b="1" dirty="0" smtClean="0">
                <a:latin typeface="Calibri" panose="020F0502020204030204" pitchFamily="34" charset="0"/>
              </a:rPr>
              <a:t> </a:t>
            </a:r>
            <a:r>
              <a:rPr lang="ru-RU" altLang="ru-RU" sz="2800" b="1" dirty="0" err="1" smtClean="0">
                <a:latin typeface="Calibri" panose="020F0502020204030204" pitchFamily="34" charset="0"/>
              </a:rPr>
              <a:t>Текстпа</a:t>
            </a:r>
            <a:r>
              <a:rPr lang="ru-RU" altLang="ru-RU" sz="2800" b="1" dirty="0" smtClean="0">
                <a:latin typeface="Calibri" panose="020F0502020204030204" pitchFamily="34" charset="0"/>
              </a:rPr>
              <a:t> </a:t>
            </a:r>
            <a:r>
              <a:rPr lang="ru-RU" altLang="ru-RU" sz="2800" b="1" dirty="0" err="1" smtClean="0">
                <a:latin typeface="Calibri" panose="020F0502020204030204" pitchFamily="34" charset="0"/>
              </a:rPr>
              <a:t>вулас</a:t>
            </a:r>
            <a:r>
              <a:rPr lang="ru-RU" altLang="ru-RU" sz="2800" b="1" dirty="0" smtClean="0">
                <a:latin typeface="Calibri" panose="020F0502020204030204" pitchFamily="34" charset="0"/>
              </a:rPr>
              <a:t> </a:t>
            </a:r>
            <a:r>
              <a:rPr lang="ru-RU" altLang="ru-RU" sz="2800" b="1" dirty="0" err="1" smtClean="0">
                <a:latin typeface="Calibri" panose="020F0502020204030204" pitchFamily="34" charset="0"/>
              </a:rPr>
              <a:t>умĕн</a:t>
            </a:r>
            <a:r>
              <a:rPr lang="ru-RU" altLang="ru-RU" sz="2800" b="1" dirty="0" smtClean="0">
                <a:latin typeface="Calibri" panose="020F0502020204030204" pitchFamily="34" charset="0"/>
              </a:rPr>
              <a:t> </a:t>
            </a:r>
            <a:r>
              <a:rPr lang="ru-RU" altLang="ru-RU" sz="2800" b="1" dirty="0" err="1" smtClean="0">
                <a:latin typeface="Calibri" panose="020F0502020204030204" pitchFamily="34" charset="0"/>
              </a:rPr>
              <a:t>ĕçлесси</a:t>
            </a:r>
            <a:endParaRPr lang="ru-RU" altLang="ru-RU" sz="2800" b="1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ru-RU" altLang="ru-RU" sz="2800" b="1" dirty="0">
                <a:latin typeface="Calibri" panose="020F0502020204030204" pitchFamily="34" charset="0"/>
              </a:rPr>
              <a:t>–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ятне,авторне,ÿкерчĕкне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пăхса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тухасси</a:t>
            </a:r>
            <a:r>
              <a:rPr lang="ru-RU" altLang="ru-RU" sz="2800" dirty="0" smtClean="0">
                <a:latin typeface="Calibri" panose="020F0502020204030204" pitchFamily="34" charset="0"/>
              </a:rPr>
              <a:t>; </a:t>
            </a:r>
          </a:p>
          <a:p>
            <a:pPr algn="ctr" eaLnBrk="1" hangingPunct="1"/>
            <a:r>
              <a:rPr lang="ru-RU" altLang="ru-RU" sz="2800" dirty="0" smtClean="0">
                <a:latin typeface="Calibri" panose="020F0502020204030204" pitchFamily="34" charset="0"/>
              </a:rPr>
              <a:t>-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вулавăн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хавхалану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туйăмне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вăратасси</a:t>
            </a:r>
            <a:r>
              <a:rPr lang="ru-RU" altLang="ru-RU" sz="2800" dirty="0" smtClean="0">
                <a:latin typeface="Calibri" panose="020F0502020204030204" pitchFamily="34" charset="0"/>
              </a:rPr>
              <a:t> (антиципация-предвосхищение)</a:t>
            </a:r>
            <a:endParaRPr lang="ru-RU" altLang="ru-RU" sz="2800" dirty="0">
              <a:latin typeface="Calibri" panose="020F0502020204030204" pitchFamily="34" charset="0"/>
            </a:endParaRPr>
          </a:p>
        </p:txBody>
      </p:sp>
      <p:sp>
        <p:nvSpPr>
          <p:cNvPr id="11271" name="Rectangle 9"/>
          <p:cNvSpPr>
            <a:spLocks noChangeArrowheads="1"/>
          </p:cNvSpPr>
          <p:nvPr/>
        </p:nvSpPr>
        <p:spPr bwMode="auto">
          <a:xfrm>
            <a:off x="1638300" y="95250"/>
            <a:ext cx="8763000" cy="129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tIns="288000" anchor="ctr"/>
          <a:lstStyle/>
          <a:p>
            <a:pPr algn="ctr">
              <a:defRPr/>
            </a:pPr>
            <a:r>
              <a:rPr lang="ru-RU" sz="2600" b="1" dirty="0" smtClean="0">
                <a:solidFill>
                  <a:schemeClr val="accent2"/>
                </a:solidFill>
              </a:rPr>
              <a:t> </a:t>
            </a:r>
            <a:r>
              <a:rPr lang="ru-RU" sz="2600" b="1" dirty="0" err="1" smtClean="0">
                <a:solidFill>
                  <a:schemeClr val="accent2"/>
                </a:solidFill>
              </a:rPr>
              <a:t>Тухăçлă</a:t>
            </a:r>
            <a:r>
              <a:rPr lang="ru-RU" sz="2600" b="1" dirty="0" smtClean="0">
                <a:solidFill>
                  <a:schemeClr val="accent2"/>
                </a:solidFill>
              </a:rPr>
              <a:t> </a:t>
            </a:r>
            <a:r>
              <a:rPr lang="ru-RU" sz="2600" b="1" dirty="0" err="1" smtClean="0">
                <a:solidFill>
                  <a:schemeClr val="accent2"/>
                </a:solidFill>
              </a:rPr>
              <a:t>вулав</a:t>
            </a:r>
            <a:r>
              <a:rPr lang="ru-RU" sz="2600" b="1" dirty="0" smtClean="0">
                <a:solidFill>
                  <a:schemeClr val="accent2"/>
                </a:solidFill>
              </a:rPr>
              <a:t> </a:t>
            </a:r>
            <a:r>
              <a:rPr lang="ru-RU" sz="2600" b="1" dirty="0" err="1" smtClean="0">
                <a:solidFill>
                  <a:schemeClr val="accent2"/>
                </a:solidFill>
              </a:rPr>
              <a:t>технологин</a:t>
            </a:r>
            <a:r>
              <a:rPr lang="ru-RU" sz="2600" b="1" dirty="0" smtClean="0">
                <a:solidFill>
                  <a:schemeClr val="accent2"/>
                </a:solidFill>
              </a:rPr>
              <a:t> </a:t>
            </a:r>
            <a:r>
              <a:rPr lang="ru-RU" sz="2600" b="1" dirty="0" err="1" smtClean="0">
                <a:solidFill>
                  <a:schemeClr val="accent2"/>
                </a:solidFill>
              </a:rPr>
              <a:t>йĕрки</a:t>
            </a:r>
            <a:r>
              <a:rPr lang="ru-RU" sz="3200" b="1" dirty="0">
                <a:solidFill>
                  <a:schemeClr val="tx2"/>
                </a:solidFill>
              </a:rPr>
              <a:t/>
            </a:r>
            <a:br>
              <a:rPr lang="ru-RU" sz="3200" b="1" dirty="0">
                <a:solidFill>
                  <a:schemeClr val="tx2"/>
                </a:solidFill>
              </a:rPr>
            </a:br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97071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ChangeArrowheads="1"/>
          </p:cNvSpPr>
          <p:nvPr/>
        </p:nvSpPr>
        <p:spPr bwMode="auto">
          <a:xfrm>
            <a:off x="5888095" y="455148"/>
            <a:ext cx="28405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2800" b="1" dirty="0" smtClean="0"/>
              <a:t> </a:t>
            </a:r>
            <a:endParaRPr lang="ru-RU" altLang="ru-RU" sz="2800" b="1" dirty="0"/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985369" y="1231338"/>
            <a:ext cx="10358134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bg-BG" sz="2400" b="1" dirty="0"/>
              <a:t>Урок тĕсĕ:</a:t>
            </a:r>
            <a:r>
              <a:rPr lang="bg-BG" sz="2400" dirty="0"/>
              <a:t> </a:t>
            </a:r>
            <a:r>
              <a:rPr lang="bg-BG" sz="2400" dirty="0" smtClean="0"/>
              <a:t>хайлава </a:t>
            </a:r>
            <a:r>
              <a:rPr lang="bg-BG" sz="2400" dirty="0"/>
              <a:t>тишкерме, пуплеве аталантарма вĕрентекен урок</a:t>
            </a:r>
            <a:endParaRPr lang="ru-RU" sz="2400" dirty="0"/>
          </a:p>
          <a:p>
            <a:pPr algn="ctr"/>
            <a:r>
              <a:rPr lang="ru-RU" altLang="ru-RU" sz="2400" b="1" dirty="0" smtClean="0"/>
              <a:t> </a:t>
            </a:r>
            <a:endParaRPr lang="ru-RU" altLang="ru-RU" sz="2400" b="1" dirty="0"/>
          </a:p>
        </p:txBody>
      </p:sp>
    </p:spTree>
    <p:extLst>
      <p:ext uri="{BB962C8B-B14F-4D97-AF65-F5344CB8AC3E}">
        <p14:creationId xmlns:p14="http://schemas.microsoft.com/office/powerpoint/2010/main" xmlns="" val="275828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Прямоугольник 1"/>
          <p:cNvSpPr>
            <a:spLocks noChangeArrowheads="1"/>
          </p:cNvSpPr>
          <p:nvPr/>
        </p:nvSpPr>
        <p:spPr bwMode="auto">
          <a:xfrm>
            <a:off x="2979640" y="1119409"/>
            <a:ext cx="784860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3200" b="1" dirty="0" smtClean="0">
                <a:latin typeface="Times New Roman" panose="02020603050405020304" pitchFamily="18" charset="0"/>
              </a:rPr>
              <a:t>I-</a:t>
            </a:r>
            <a:r>
              <a:rPr lang="ru-RU" altLang="ru-RU" sz="3200" b="1" dirty="0" err="1" smtClean="0">
                <a:latin typeface="Times New Roman" panose="02020603050405020304" pitchFamily="18" charset="0"/>
              </a:rPr>
              <a:t>мĕш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 err="1" smtClean="0">
                <a:latin typeface="Times New Roman" panose="02020603050405020304" pitchFamily="18" charset="0"/>
              </a:rPr>
              <a:t>тапхăр:текстпа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 err="1" smtClean="0">
                <a:latin typeface="Times New Roman" panose="02020603050405020304" pitchFamily="18" charset="0"/>
              </a:rPr>
              <a:t>вулас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 err="1" smtClean="0">
                <a:latin typeface="Times New Roman" panose="02020603050405020304" pitchFamily="18" charset="0"/>
              </a:rPr>
              <a:t>умĕн</a:t>
            </a:r>
            <a:r>
              <a:rPr lang="ru-RU" altLang="ru-RU" sz="3200" b="1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3200" b="1" dirty="0" err="1" smtClean="0">
                <a:latin typeface="Times New Roman" panose="02020603050405020304" pitchFamily="18" charset="0"/>
              </a:rPr>
              <a:t>ĕçлесси</a:t>
            </a:r>
            <a:r>
              <a:rPr lang="ru-RU" altLang="ru-RU" sz="2400" b="1" dirty="0" smtClean="0"/>
              <a:t> </a:t>
            </a:r>
            <a:r>
              <a:rPr lang="ru-RU" altLang="ru-RU" sz="2400" dirty="0"/>
              <a:t>(</a:t>
            </a:r>
            <a:r>
              <a:rPr lang="ru-RU" alt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антиципация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 Урок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проблемине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темине</a:t>
            </a:r>
            <a:r>
              <a:rPr lang="ru-RU" alt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лартни</a:t>
            </a:r>
            <a:endParaRPr lang="ru-RU" alt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1" name="Прямоугольник 4"/>
          <p:cNvSpPr>
            <a:spLocks noChangeArrowheads="1"/>
          </p:cNvSpPr>
          <p:nvPr/>
        </p:nvSpPr>
        <p:spPr bwMode="auto">
          <a:xfrm>
            <a:off x="3598985" y="2967477"/>
            <a:ext cx="5029200" cy="22467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dirty="0" smtClean="0">
                <a:latin typeface="Times New Roman" panose="02020603050405020304" pitchFamily="18" charset="0"/>
              </a:rPr>
              <a:t>-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Çынсем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мана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кĕтеççĕ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, 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эп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çитсенех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пурте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тарса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пĕтеççĕ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. 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Мĕн-ши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</a:rPr>
              <a:t>вăл</a:t>
            </a:r>
            <a:r>
              <a:rPr lang="ru-RU" altLang="ru-RU" sz="2800" dirty="0" smtClean="0">
                <a:latin typeface="Times New Roman" panose="02020603050405020304" pitchFamily="18" charset="0"/>
              </a:rPr>
              <a:t>?</a:t>
            </a:r>
            <a:r>
              <a:rPr lang="ru-RU" altLang="ru-RU" sz="2800" dirty="0"/>
              <a:t> </a:t>
            </a:r>
            <a:endParaRPr lang="en-US" alt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Мĕн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çинчен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калаçапăр-ши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Сăвă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ятне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вулăр</a:t>
            </a:r>
            <a:r>
              <a:rPr lang="ru-RU" alt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-ха.</a:t>
            </a:r>
            <a:endParaRPr lang="ru-RU" alt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45606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43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43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638300" y="1790700"/>
            <a:ext cx="8763000" cy="4953000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54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0" tIns="0" rIns="720000"/>
          <a:lstStyle/>
          <a:p>
            <a:pPr algn="ctr">
              <a:defRPr/>
            </a:pP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5128" name="AutoShape 8"/>
          <p:cNvSpPr>
            <a:spLocks noChangeArrowheads="1"/>
          </p:cNvSpPr>
          <p:nvPr/>
        </p:nvSpPr>
        <p:spPr bwMode="auto">
          <a:xfrm>
            <a:off x="3235326" y="2286000"/>
            <a:ext cx="6289675" cy="3733800"/>
          </a:xfrm>
          <a:prstGeom prst="ribbon2">
            <a:avLst>
              <a:gd name="adj1" fmla="val 12500"/>
              <a:gd name="adj2" fmla="val 70815"/>
            </a:avLst>
          </a:prstGeom>
          <a:gradFill rotWithShape="1">
            <a:gsLst>
              <a:gs pos="0">
                <a:srgbClr val="FFCC66"/>
              </a:gs>
              <a:gs pos="50000">
                <a:srgbClr val="FFF9EC"/>
              </a:gs>
              <a:gs pos="100000">
                <a:srgbClr val="FFCC66"/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800" b="1" dirty="0" smtClean="0">
                <a:latin typeface="Calibri" panose="020F0502020204030204" pitchFamily="34" charset="0"/>
              </a:rPr>
              <a:t> </a:t>
            </a:r>
            <a:r>
              <a:rPr lang="en-US" altLang="ru-RU" sz="2800" b="1" dirty="0" smtClean="0">
                <a:latin typeface="Calibri" panose="020F0502020204030204" pitchFamily="34" charset="0"/>
              </a:rPr>
              <a:t>II.</a:t>
            </a:r>
            <a:r>
              <a:rPr lang="ru-RU" altLang="ru-RU" sz="2800" b="1" dirty="0" smtClean="0">
                <a:latin typeface="Calibri" panose="020F0502020204030204" pitchFamily="34" charset="0"/>
              </a:rPr>
              <a:t>Текста </a:t>
            </a:r>
            <a:r>
              <a:rPr lang="ru-RU" altLang="ru-RU" sz="2800" b="1" dirty="0" err="1" smtClean="0">
                <a:latin typeface="Calibri" panose="020F0502020204030204" pitchFamily="34" charset="0"/>
              </a:rPr>
              <a:t>вуланă</a:t>
            </a:r>
            <a:r>
              <a:rPr lang="ru-RU" altLang="ru-RU" sz="2800" b="1" dirty="0" smtClean="0">
                <a:latin typeface="Calibri" panose="020F0502020204030204" pitchFamily="34" charset="0"/>
              </a:rPr>
              <a:t> май </a:t>
            </a:r>
            <a:r>
              <a:rPr lang="ru-RU" altLang="ru-RU" sz="2800" b="1" dirty="0" err="1" smtClean="0">
                <a:latin typeface="Calibri" panose="020F0502020204030204" pitchFamily="34" charset="0"/>
              </a:rPr>
              <a:t>ĕçлени</a:t>
            </a:r>
            <a:r>
              <a:rPr lang="ru-RU" altLang="ru-RU" sz="2800" b="1" dirty="0" smtClean="0">
                <a:latin typeface="Calibri" panose="020F0502020204030204" pitchFamily="34" charset="0"/>
              </a:rPr>
              <a:t>:</a:t>
            </a:r>
            <a:endParaRPr lang="ru-RU" altLang="ru-RU" sz="2800" b="1" dirty="0">
              <a:latin typeface="Calibri" panose="020F0502020204030204" pitchFamily="34" charset="0"/>
            </a:endParaRPr>
          </a:p>
          <a:p>
            <a:pPr algn="ctr" eaLnBrk="1" hangingPunct="1"/>
            <a:r>
              <a:rPr lang="ru-RU" altLang="ru-RU" sz="2800" b="1" dirty="0">
                <a:latin typeface="Calibri" panose="020F0502020204030204" pitchFamily="34" charset="0"/>
              </a:rPr>
              <a:t>–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пирвайхи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вулав</a:t>
            </a:r>
            <a:r>
              <a:rPr lang="ru-RU" altLang="ru-RU" sz="2800" dirty="0" smtClean="0">
                <a:latin typeface="Calibri" panose="020F0502020204030204" pitchFamily="34" charset="0"/>
              </a:rPr>
              <a:t>; </a:t>
            </a:r>
          </a:p>
          <a:p>
            <a:pPr algn="ctr" eaLnBrk="1" hangingPunct="1"/>
            <a:r>
              <a:rPr lang="ru-RU" altLang="ru-RU" sz="2800" dirty="0" smtClean="0">
                <a:latin typeface="Calibri" panose="020F0502020204030204" pitchFamily="34" charset="0"/>
              </a:rPr>
              <a:t>-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ăнланнине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тĕрĕслени</a:t>
            </a:r>
            <a:r>
              <a:rPr lang="ru-RU" altLang="ru-RU" sz="2800" dirty="0" smtClean="0">
                <a:latin typeface="Calibri" panose="020F0502020204030204" pitchFamily="34" charset="0"/>
              </a:rPr>
              <a:t>;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авторпа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калаçни</a:t>
            </a:r>
            <a:r>
              <a:rPr lang="ru-RU" altLang="ru-RU" sz="2800" dirty="0" smtClean="0">
                <a:latin typeface="Calibri" panose="020F0502020204030204" pitchFamily="34" charset="0"/>
              </a:rPr>
              <a:t>,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авторăн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ыйтăвĕсене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курма</a:t>
            </a:r>
            <a:r>
              <a:rPr lang="ru-RU" altLang="ru-RU" sz="2800" dirty="0" smtClean="0">
                <a:latin typeface="Calibri" panose="020F0502020204030204" pitchFamily="34" charset="0"/>
              </a:rPr>
              <a:t> </a:t>
            </a:r>
            <a:r>
              <a:rPr lang="ru-RU" altLang="ru-RU" sz="2800" dirty="0" err="1" smtClean="0">
                <a:latin typeface="Calibri" panose="020F0502020204030204" pitchFamily="34" charset="0"/>
              </a:rPr>
              <a:t>вĕрентесси</a:t>
            </a:r>
            <a:endParaRPr lang="ru-RU" altLang="ru-RU" sz="2800" dirty="0">
              <a:latin typeface="Calibri" panose="020F0502020204030204" pitchFamily="34" charset="0"/>
            </a:endParaRPr>
          </a:p>
        </p:txBody>
      </p:sp>
      <p:sp>
        <p:nvSpPr>
          <p:cNvPr id="11271" name="Rectangle 9"/>
          <p:cNvSpPr>
            <a:spLocks noChangeArrowheads="1"/>
          </p:cNvSpPr>
          <p:nvPr/>
        </p:nvSpPr>
        <p:spPr bwMode="auto">
          <a:xfrm>
            <a:off x="1638300" y="95250"/>
            <a:ext cx="8763000" cy="12954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tIns="288000" anchor="ctr"/>
          <a:lstStyle/>
          <a:p>
            <a:pPr algn="ctr">
              <a:defRPr/>
            </a:pPr>
            <a:r>
              <a:rPr lang="ru-RU" sz="2600" b="1" dirty="0" smtClean="0">
                <a:solidFill>
                  <a:schemeClr val="accent2"/>
                </a:solidFill>
              </a:rPr>
              <a:t> </a:t>
            </a:r>
            <a:r>
              <a:rPr lang="ru-RU" sz="2600" b="1" dirty="0" err="1" smtClean="0">
                <a:solidFill>
                  <a:schemeClr val="accent2"/>
                </a:solidFill>
              </a:rPr>
              <a:t>Тухăçлă</a:t>
            </a:r>
            <a:r>
              <a:rPr lang="ru-RU" sz="2600" b="1" dirty="0" smtClean="0">
                <a:solidFill>
                  <a:schemeClr val="accent2"/>
                </a:solidFill>
              </a:rPr>
              <a:t> </a:t>
            </a:r>
            <a:r>
              <a:rPr lang="ru-RU" sz="2600" b="1" dirty="0" err="1" smtClean="0">
                <a:solidFill>
                  <a:schemeClr val="accent2"/>
                </a:solidFill>
              </a:rPr>
              <a:t>вулав</a:t>
            </a:r>
            <a:r>
              <a:rPr lang="ru-RU" sz="2600" b="1" dirty="0" smtClean="0">
                <a:solidFill>
                  <a:schemeClr val="accent2"/>
                </a:solidFill>
              </a:rPr>
              <a:t> </a:t>
            </a:r>
            <a:r>
              <a:rPr lang="ru-RU" sz="2600" b="1" dirty="0" err="1" smtClean="0">
                <a:solidFill>
                  <a:schemeClr val="accent2"/>
                </a:solidFill>
              </a:rPr>
              <a:t>технологин</a:t>
            </a:r>
            <a:r>
              <a:rPr lang="ru-RU" sz="2600" b="1" dirty="0" smtClean="0">
                <a:solidFill>
                  <a:schemeClr val="accent2"/>
                </a:solidFill>
              </a:rPr>
              <a:t> </a:t>
            </a:r>
            <a:r>
              <a:rPr lang="ru-RU" sz="2600" b="1" dirty="0" err="1" smtClean="0">
                <a:solidFill>
                  <a:schemeClr val="accent2"/>
                </a:solidFill>
              </a:rPr>
              <a:t>йĕрки</a:t>
            </a:r>
            <a:r>
              <a:rPr lang="ru-RU" sz="3200" b="1" dirty="0">
                <a:solidFill>
                  <a:schemeClr val="tx2"/>
                </a:solidFill>
              </a:rPr>
              <a:t/>
            </a:r>
            <a:br>
              <a:rPr lang="ru-RU" sz="3200" b="1" dirty="0">
                <a:solidFill>
                  <a:schemeClr val="tx2"/>
                </a:solidFill>
              </a:rPr>
            </a:br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133189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690858" y="256734"/>
            <a:ext cx="8915399" cy="1971676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мĕш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тапхăр:текста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вуланă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май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ĕçлесси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пĕтĕмĕшле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тулли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вулав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332037" y="4400550"/>
            <a:ext cx="8915399" cy="108585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Сăвă</a:t>
            </a:r>
            <a:r>
              <a:rPr lang="ru-RU" sz="3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мĕн</a:t>
            </a:r>
            <a:r>
              <a:rPr lang="ru-RU" sz="3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çинчен</a:t>
            </a:r>
            <a:r>
              <a:rPr lang="ru-RU" sz="3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ru-RU" sz="3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Чăнах</a:t>
            </a:r>
            <a:r>
              <a:rPr lang="ru-RU" sz="3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3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çумăра</a:t>
            </a:r>
            <a:r>
              <a:rPr lang="ru-RU" sz="3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ташлать</a:t>
            </a:r>
            <a:r>
              <a:rPr lang="ru-RU" sz="3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теме </a:t>
            </a:r>
            <a:r>
              <a:rPr lang="ru-RU" sz="39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пулать</a:t>
            </a:r>
            <a:r>
              <a:rPr lang="ru-RU" sz="39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-и?</a:t>
            </a:r>
            <a:endParaRPr lang="ru-RU" sz="3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300478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814</TotalTime>
  <Words>434</Words>
  <Application>Microsoft Office PowerPoint</Application>
  <PresentationFormat>Произвольный</PresentationFormat>
  <Paragraphs>66</Paragraphs>
  <Slides>15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Легкий дым</vt:lpstr>
      <vt:lpstr>Слайд 1</vt:lpstr>
      <vt:lpstr>«Çынсем вулама пăрахсан шухăшлама та пăрахаççĕ» </vt:lpstr>
      <vt:lpstr>Слайд 3</vt:lpstr>
      <vt:lpstr> Тухăçлă вулав технологийĕн тĕллевĕпе задачисем </vt:lpstr>
      <vt:lpstr>Слайд 5</vt:lpstr>
      <vt:lpstr>Слайд 6</vt:lpstr>
      <vt:lpstr>Слайд 7</vt:lpstr>
      <vt:lpstr>Слайд 8</vt:lpstr>
      <vt:lpstr>II-мĕш тапхăр:текста вуланă май ĕçлесси (пĕтĕмĕшле е тулли вулав)</vt:lpstr>
      <vt:lpstr>II-мĕш тапхăр:текста вуланă май ĕçлесси (чарăнуллă вулав)</vt:lpstr>
      <vt:lpstr>II-мĕш тапхăр:текста вуланă май ĕçлесси (куç умне кăларса тăратасси)</vt:lpstr>
      <vt:lpstr>Слайд 12</vt:lpstr>
      <vt:lpstr>III-мĕш тапхăр:автор мĕн каласшăн пулни</vt:lpstr>
      <vt:lpstr>Вулав сăмахпа синквейн тăвăр  Вулав</vt:lpstr>
      <vt:lpstr>Рефлексия: 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Тухăçлă вулав йĕркелес технологи</dc:title>
  <dc:creator>ПК</dc:creator>
  <cp:lastModifiedBy>User</cp:lastModifiedBy>
  <cp:revision>77</cp:revision>
  <dcterms:created xsi:type="dcterms:W3CDTF">2017-11-18T14:54:38Z</dcterms:created>
  <dcterms:modified xsi:type="dcterms:W3CDTF">2019-02-19T18:55:06Z</dcterms:modified>
</cp:coreProperties>
</file>