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9" r:id="rId2"/>
    <p:sldId id="260" r:id="rId3"/>
    <p:sldId id="263" r:id="rId4"/>
    <p:sldId id="261" r:id="rId5"/>
    <p:sldId id="262" r:id="rId6"/>
    <p:sldId id="264" r:id="rId7"/>
    <p:sldId id="266" r:id="rId8"/>
    <p:sldId id="265" r:id="rId9"/>
    <p:sldId id="267" r:id="rId10"/>
    <p:sldId id="268" r:id="rId11"/>
    <p:sldId id="269" r:id="rId12"/>
    <p:sldId id="271" r:id="rId13"/>
    <p:sldId id="270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A4C65B-8B79-439B-9202-5405E970C950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A48980-4C4C-4EF1-AFFE-7D0C6F76E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E6D6-FA33-408B-928B-0073FB6D3EA3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B41C-DE9A-468F-B03B-E7A53C0D0B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E6D6-FA33-408B-928B-0073FB6D3EA3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B41C-DE9A-468F-B03B-E7A53C0D0B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E6D6-FA33-408B-928B-0073FB6D3EA3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B41C-DE9A-468F-B03B-E7A53C0D0B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E6D6-FA33-408B-928B-0073FB6D3EA3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B41C-DE9A-468F-B03B-E7A53C0D0B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E6D6-FA33-408B-928B-0073FB6D3EA3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B41C-DE9A-468F-B03B-E7A53C0D0B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E6D6-FA33-408B-928B-0073FB6D3EA3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B41C-DE9A-468F-B03B-E7A53C0D0B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E6D6-FA33-408B-928B-0073FB6D3EA3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B41C-DE9A-468F-B03B-E7A53C0D0B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E6D6-FA33-408B-928B-0073FB6D3EA3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B41C-DE9A-468F-B03B-E7A53C0D0B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E6D6-FA33-408B-928B-0073FB6D3EA3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B41C-DE9A-468F-B03B-E7A53C0D0B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E6D6-FA33-408B-928B-0073FB6D3EA3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B41C-DE9A-468F-B03B-E7A53C0D0B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0E6D6-FA33-408B-928B-0073FB6D3EA3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2B41C-DE9A-468F-B03B-E7A53C0D0B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90E6D6-FA33-408B-928B-0073FB6D3EA3}" type="datetimeFigureOut">
              <a:rPr lang="ru-RU" smtClean="0"/>
              <a:pPr/>
              <a:t>14.02.2018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2B41C-DE9A-468F-B03B-E7A53C0D0B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Olga_Lukova_-_Annene(1)%20(mp3cut.net)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160115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8508437" cy="6381328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2051720" y="260648"/>
            <a:ext cx="64087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dirty="0"/>
          </a:p>
        </p:txBody>
      </p:sp>
      <p:sp>
        <p:nvSpPr>
          <p:cNvPr id="10" name="Заголовок 5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Юратăр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аннене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чĕрĕ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чух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,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Хаклăр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ăна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пурăннă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чух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Пулăшăр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аннене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вăйсăр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чух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  <a:b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</a:b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Ăнланăр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ăна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йывăр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ru-RU" sz="2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чух</a:t>
            </a: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.</a:t>
            </a:r>
          </a:p>
        </p:txBody>
      </p:sp>
      <p:pic>
        <p:nvPicPr>
          <p:cNvPr id="7" name="Рисунок 2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1" y="1628775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Olga_Lukova_-_Annene(1)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77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1 </a:t>
            </a:r>
            <a:r>
              <a:rPr lang="ru-RU" b="1" dirty="0" err="1" smtClean="0"/>
              <a:t>ушкăн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</a:t>
            </a:r>
            <a:r>
              <a:rPr lang="ru-RU" sz="3600" b="1" dirty="0" smtClean="0"/>
              <a:t>а)</a:t>
            </a:r>
            <a:r>
              <a:rPr lang="ru-RU" sz="3600" b="1" dirty="0" err="1" smtClean="0"/>
              <a:t>Амăшĕн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сăнарне</a:t>
            </a:r>
            <a:r>
              <a:rPr lang="ru-RU" sz="3600" b="1" dirty="0" smtClean="0"/>
              <a:t>  </a:t>
            </a:r>
            <a:r>
              <a:rPr lang="ru-RU" sz="3600" b="1" dirty="0" err="1" smtClean="0"/>
              <a:t>синквэйн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тăватăр</a:t>
            </a:r>
            <a:r>
              <a:rPr lang="ru-RU" sz="3600" b="1" dirty="0" smtClean="0"/>
              <a:t>;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err="1" smtClean="0"/>
              <a:t>ă</a:t>
            </a:r>
            <a:r>
              <a:rPr lang="ru-RU" sz="3600" b="1" dirty="0" smtClean="0"/>
              <a:t>) </a:t>
            </a:r>
            <a:r>
              <a:rPr lang="ru-RU" sz="3600" b="1" dirty="0" err="1" smtClean="0"/>
              <a:t>Амăшĕн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сăнарне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фишбоунпа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кăтартса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паратăр</a:t>
            </a:r>
            <a:r>
              <a:rPr lang="ru-RU" sz="3600" b="1" dirty="0" smtClean="0"/>
              <a:t>.</a:t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395536" y="3552111"/>
            <a:ext cx="8532440" cy="1877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764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ушкăн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764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Амăшĕн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сăнарне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кластер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урлă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кăтартса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парăр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676400" algn="l"/>
              </a:tabLst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Ă) </a:t>
            </a:r>
            <a:r>
              <a:rPr lang="ru-RU" sz="28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ĕн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вăл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чĕре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суранĕ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 </a:t>
            </a:r>
            <a:r>
              <a:rPr lang="ru-RU" sz="28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ы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йтăва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фишбоун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урлă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хуравлăр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2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0" y="0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0" y="3357562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Ваттисен</a:t>
            </a:r>
            <a:r>
              <a:rPr lang="ru-RU" dirty="0" smtClean="0"/>
              <a:t> </a:t>
            </a:r>
            <a:r>
              <a:rPr lang="ru-RU" dirty="0" err="1" smtClean="0"/>
              <a:t>сăмахĕсем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err="1" smtClean="0"/>
              <a:t>Укçа</a:t>
            </a:r>
            <a:r>
              <a:rPr lang="ru-RU" dirty="0" smtClean="0"/>
              <a:t> </a:t>
            </a:r>
            <a:r>
              <a:rPr lang="ru-RU" dirty="0" err="1" smtClean="0"/>
              <a:t>чул</a:t>
            </a:r>
            <a:r>
              <a:rPr lang="ru-RU" dirty="0" smtClean="0"/>
              <a:t> </a:t>
            </a:r>
            <a:r>
              <a:rPr lang="ru-RU" dirty="0" err="1" smtClean="0"/>
              <a:t>кастарать</a:t>
            </a:r>
            <a:r>
              <a:rPr lang="ru-RU" dirty="0" smtClean="0"/>
              <a:t>.</a:t>
            </a:r>
          </a:p>
          <a:p>
            <a:pPr lvl="0"/>
            <a:r>
              <a:rPr lang="ru-RU" dirty="0" err="1" smtClean="0"/>
              <a:t>Кайăк</a:t>
            </a:r>
            <a:r>
              <a:rPr lang="ru-RU" dirty="0" smtClean="0"/>
              <a:t> </a:t>
            </a:r>
            <a:r>
              <a:rPr lang="ru-RU" dirty="0" err="1" smtClean="0"/>
              <a:t>хитре</a:t>
            </a:r>
            <a:r>
              <a:rPr lang="ru-RU" dirty="0" smtClean="0"/>
              <a:t> </a:t>
            </a:r>
            <a:r>
              <a:rPr lang="ru-RU" dirty="0" err="1" smtClean="0"/>
              <a:t>тĕкĕпе</a:t>
            </a:r>
            <a:r>
              <a:rPr lang="ru-RU" dirty="0" smtClean="0"/>
              <a:t>, </a:t>
            </a:r>
            <a:r>
              <a:rPr lang="ru-RU" dirty="0" err="1" smtClean="0"/>
              <a:t>этем</a:t>
            </a:r>
            <a:r>
              <a:rPr lang="ru-RU" dirty="0" smtClean="0"/>
              <a:t> </a:t>
            </a:r>
            <a:r>
              <a:rPr lang="ru-RU" dirty="0" err="1" smtClean="0"/>
              <a:t>ырă</a:t>
            </a:r>
            <a:r>
              <a:rPr lang="ru-RU" dirty="0" smtClean="0"/>
              <a:t> </a:t>
            </a:r>
            <a:r>
              <a:rPr lang="ru-RU" dirty="0" err="1" smtClean="0"/>
              <a:t>ăсĕпе</a:t>
            </a:r>
            <a:r>
              <a:rPr lang="ru-RU" dirty="0" smtClean="0"/>
              <a:t>.</a:t>
            </a:r>
          </a:p>
          <a:p>
            <a:pPr lvl="0"/>
            <a:r>
              <a:rPr lang="ru-RU" dirty="0" err="1" smtClean="0"/>
              <a:t>Çĕр</a:t>
            </a:r>
            <a:r>
              <a:rPr lang="ru-RU" dirty="0" smtClean="0"/>
              <a:t> </a:t>
            </a:r>
            <a:r>
              <a:rPr lang="ru-RU" dirty="0" err="1" smtClean="0"/>
              <a:t>сум</a:t>
            </a:r>
            <a:r>
              <a:rPr lang="ru-RU" dirty="0" smtClean="0"/>
              <a:t> </a:t>
            </a:r>
            <a:r>
              <a:rPr lang="ru-RU" dirty="0" err="1" smtClean="0"/>
              <a:t>пуличчен</a:t>
            </a:r>
            <a:r>
              <a:rPr lang="ru-RU" dirty="0" smtClean="0"/>
              <a:t>, </a:t>
            </a:r>
            <a:r>
              <a:rPr lang="ru-RU" dirty="0" err="1" smtClean="0"/>
              <a:t>çĕр</a:t>
            </a:r>
            <a:r>
              <a:rPr lang="ru-RU" dirty="0" smtClean="0"/>
              <a:t> </a:t>
            </a:r>
            <a:r>
              <a:rPr lang="ru-RU" dirty="0" err="1" smtClean="0"/>
              <a:t>тус</a:t>
            </a:r>
            <a:r>
              <a:rPr lang="ru-RU" dirty="0" smtClean="0"/>
              <a:t> </a:t>
            </a:r>
            <a:r>
              <a:rPr lang="ru-RU" dirty="0" err="1" smtClean="0"/>
              <a:t>пултăр</a:t>
            </a:r>
            <a:r>
              <a:rPr lang="ru-RU" dirty="0" smtClean="0"/>
              <a:t>.</a:t>
            </a:r>
          </a:p>
          <a:p>
            <a:pPr lvl="0"/>
            <a:r>
              <a:rPr lang="ru-RU" dirty="0" err="1" smtClean="0"/>
              <a:t>Авланиччен</a:t>
            </a:r>
            <a:r>
              <a:rPr lang="ru-RU" dirty="0" smtClean="0"/>
              <a:t> </a:t>
            </a:r>
            <a:r>
              <a:rPr lang="ru-RU" dirty="0" err="1" smtClean="0"/>
              <a:t>амăш</a:t>
            </a:r>
            <a:r>
              <a:rPr lang="ru-RU" dirty="0" smtClean="0"/>
              <a:t> </a:t>
            </a:r>
            <a:r>
              <a:rPr lang="ru-RU" dirty="0" err="1" smtClean="0"/>
              <a:t>ывăлĕ</a:t>
            </a:r>
            <a:r>
              <a:rPr lang="ru-RU" dirty="0" smtClean="0"/>
              <a:t>,  </a:t>
            </a:r>
            <a:r>
              <a:rPr lang="ru-RU" dirty="0" err="1" smtClean="0"/>
              <a:t>авлансан</a:t>
            </a:r>
            <a:r>
              <a:rPr lang="ru-RU" dirty="0" smtClean="0"/>
              <a:t> - </a:t>
            </a:r>
            <a:r>
              <a:rPr lang="ru-RU" dirty="0" err="1" smtClean="0"/>
              <a:t>хунь</a:t>
            </a:r>
            <a:r>
              <a:rPr lang="ru-RU" dirty="0" smtClean="0"/>
              <a:t> </a:t>
            </a:r>
            <a:r>
              <a:rPr lang="ru-RU" dirty="0" err="1" smtClean="0"/>
              <a:t>ывăлĕ</a:t>
            </a:r>
            <a:r>
              <a:rPr lang="ru-RU" dirty="0" smtClean="0"/>
              <a:t>.</a:t>
            </a:r>
          </a:p>
          <a:p>
            <a:pPr lvl="0"/>
            <a:r>
              <a:rPr lang="ru-RU" dirty="0" err="1" smtClean="0"/>
              <a:t>Аçу-аннÿне</a:t>
            </a:r>
            <a:r>
              <a:rPr lang="ru-RU" dirty="0" smtClean="0"/>
              <a:t> </a:t>
            </a:r>
            <a:r>
              <a:rPr lang="ru-RU" dirty="0" err="1" smtClean="0"/>
              <a:t>хисеплесе</a:t>
            </a:r>
            <a:r>
              <a:rPr lang="ru-RU" dirty="0" smtClean="0"/>
              <a:t> </a:t>
            </a:r>
            <a:r>
              <a:rPr lang="ru-RU" dirty="0" err="1" smtClean="0"/>
              <a:t>пурăн</a:t>
            </a:r>
            <a:r>
              <a:rPr lang="ru-RU" dirty="0" smtClean="0"/>
              <a:t>,                   </a:t>
            </a:r>
            <a:r>
              <a:rPr lang="ru-RU" dirty="0" err="1" smtClean="0"/>
              <a:t>хăвнах</a:t>
            </a:r>
            <a:r>
              <a:rPr lang="ru-RU" dirty="0" smtClean="0"/>
              <a:t> </a:t>
            </a:r>
            <a:r>
              <a:rPr lang="ru-RU" dirty="0" err="1" smtClean="0"/>
              <a:t>ырă</a:t>
            </a:r>
            <a:r>
              <a:rPr lang="ru-RU" dirty="0" smtClean="0"/>
              <a:t> </a:t>
            </a:r>
            <a:r>
              <a:rPr lang="ru-RU" dirty="0" err="1" smtClean="0"/>
              <a:t>пулĕ</a:t>
            </a:r>
            <a:r>
              <a:rPr lang="ru-RU" dirty="0" smtClean="0"/>
              <a:t>.</a:t>
            </a:r>
            <a:endParaRPr lang="en-US" dirty="0" smtClean="0"/>
          </a:p>
          <a:p>
            <a:pPr lvl="0"/>
            <a:r>
              <a:rPr lang="ru-RU" dirty="0" err="1" smtClean="0"/>
              <a:t>Чунсăр</a:t>
            </a:r>
            <a:r>
              <a:rPr lang="ru-RU" dirty="0" smtClean="0"/>
              <a:t> </a:t>
            </a:r>
            <a:r>
              <a:rPr lang="ru-RU" dirty="0" err="1" smtClean="0"/>
              <a:t>çыннăн</a:t>
            </a:r>
            <a:r>
              <a:rPr lang="ru-RU" dirty="0" smtClean="0"/>
              <a:t> </a:t>
            </a:r>
            <a:r>
              <a:rPr lang="ru-RU" dirty="0" err="1" smtClean="0"/>
              <a:t>чĕри</a:t>
            </a:r>
            <a:r>
              <a:rPr lang="ru-RU" dirty="0" smtClean="0"/>
              <a:t> </a:t>
            </a:r>
            <a:r>
              <a:rPr lang="ru-RU" dirty="0" err="1" smtClean="0"/>
              <a:t>чул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" name="Рисунок 2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0" y="3357562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0" y="0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Виçĕ</a:t>
            </a:r>
            <a:r>
              <a:rPr lang="ru-RU" dirty="0" smtClean="0"/>
              <a:t> </a:t>
            </a:r>
            <a:r>
              <a:rPr lang="ru-RU" dirty="0" err="1" smtClean="0"/>
              <a:t>енлĕ</a:t>
            </a:r>
            <a:r>
              <a:rPr lang="ru-RU" dirty="0" smtClean="0"/>
              <a:t> дневник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971601" y="1600200"/>
          <a:ext cx="7715199" cy="22805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1733"/>
                <a:gridCol w="2571733"/>
                <a:gridCol w="2571733"/>
              </a:tblGrid>
              <a:tr h="1579502">
                <a:tc>
                  <a:txBody>
                    <a:bodyPr/>
                    <a:lstStyle/>
                    <a:p>
                      <a:r>
                        <a:rPr lang="ru-RU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Эпĕ</a:t>
                      </a: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мĕн</a:t>
                      </a: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пĕлтĕм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Эпĕ</a:t>
                      </a: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мĕн</a:t>
                      </a: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илтĕм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Эпĕ</a:t>
                      </a: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мĕн</a:t>
                      </a:r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каласшăн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65322">
                <a:tc>
                  <a:txBody>
                    <a:bodyPr/>
                    <a:lstStyle/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4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Килти</a:t>
            </a:r>
            <a:r>
              <a:rPr lang="ru-RU" dirty="0" smtClean="0"/>
              <a:t> </a:t>
            </a:r>
            <a:r>
              <a:rPr lang="ru-RU" dirty="0" err="1" smtClean="0"/>
              <a:t>ĕç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err="1" smtClean="0"/>
              <a:t>Суйласа</a:t>
            </a:r>
            <a:r>
              <a:rPr lang="ru-RU" dirty="0" smtClean="0"/>
              <a:t> </a:t>
            </a:r>
            <a:r>
              <a:rPr lang="ru-RU" dirty="0" err="1" smtClean="0"/>
              <a:t>илмелли</a:t>
            </a:r>
            <a:r>
              <a:rPr lang="ru-RU" dirty="0" smtClean="0"/>
              <a:t> </a:t>
            </a:r>
            <a:r>
              <a:rPr lang="ru-RU" dirty="0" err="1" smtClean="0"/>
              <a:t>ĕçсем</a:t>
            </a:r>
            <a:r>
              <a:rPr lang="ru-RU" dirty="0" smtClean="0"/>
              <a:t>:</a:t>
            </a:r>
          </a:p>
          <a:p>
            <a:r>
              <a:rPr lang="ru-RU" dirty="0" smtClean="0"/>
              <a:t>1) </a:t>
            </a:r>
            <a:r>
              <a:rPr lang="ru-RU" dirty="0" err="1" smtClean="0"/>
              <a:t>Калаври</a:t>
            </a:r>
            <a:r>
              <a:rPr lang="ru-RU" dirty="0" smtClean="0"/>
              <a:t> </a:t>
            </a:r>
            <a:r>
              <a:rPr lang="ru-RU" dirty="0" err="1" smtClean="0"/>
              <a:t>илемлĕх</a:t>
            </a:r>
            <a:r>
              <a:rPr lang="ru-RU" dirty="0" smtClean="0"/>
              <a:t> </a:t>
            </a:r>
            <a:r>
              <a:rPr lang="ru-RU" dirty="0" err="1" smtClean="0"/>
              <a:t>мелĕсене</a:t>
            </a:r>
            <a:r>
              <a:rPr lang="ru-RU" dirty="0" smtClean="0"/>
              <a:t> </a:t>
            </a:r>
            <a:r>
              <a:rPr lang="ru-RU" dirty="0" err="1" smtClean="0"/>
              <a:t>çырса</a:t>
            </a:r>
            <a:r>
              <a:rPr lang="ru-RU" dirty="0" smtClean="0"/>
              <a:t> </a:t>
            </a:r>
            <a:r>
              <a:rPr lang="ru-RU" dirty="0" err="1" smtClean="0"/>
              <a:t>килмелле</a:t>
            </a:r>
            <a:r>
              <a:rPr lang="ru-RU" dirty="0" smtClean="0"/>
              <a:t>;</a:t>
            </a:r>
          </a:p>
          <a:p>
            <a:r>
              <a:rPr lang="ru-RU" dirty="0" smtClean="0"/>
              <a:t>2) «</a:t>
            </a:r>
            <a:r>
              <a:rPr lang="ru-RU" dirty="0" err="1" smtClean="0"/>
              <a:t>Этем</a:t>
            </a:r>
            <a:r>
              <a:rPr lang="ru-RU" dirty="0" smtClean="0"/>
              <a:t> </a:t>
            </a:r>
            <a:r>
              <a:rPr lang="ru-RU" dirty="0" err="1" smtClean="0"/>
              <a:t>ăспа</a:t>
            </a:r>
            <a:r>
              <a:rPr lang="ru-RU" dirty="0" smtClean="0"/>
              <a:t>, </a:t>
            </a:r>
            <a:r>
              <a:rPr lang="ru-RU" dirty="0" err="1" smtClean="0"/>
              <a:t>чунпа</a:t>
            </a:r>
            <a:r>
              <a:rPr lang="ru-RU" dirty="0" smtClean="0"/>
              <a:t> </a:t>
            </a:r>
            <a:r>
              <a:rPr lang="ru-RU" dirty="0" err="1" smtClean="0"/>
              <a:t>хăватлă</a:t>
            </a:r>
            <a:r>
              <a:rPr lang="ru-RU" dirty="0" smtClean="0"/>
              <a:t>» </a:t>
            </a:r>
            <a:r>
              <a:rPr lang="ru-RU" dirty="0" err="1" smtClean="0"/>
              <a:t>темăпа</a:t>
            </a:r>
            <a:r>
              <a:rPr lang="ru-RU" dirty="0" smtClean="0"/>
              <a:t> </a:t>
            </a:r>
            <a:r>
              <a:rPr lang="ru-RU" dirty="0" err="1" smtClean="0"/>
              <a:t>сочинени</a:t>
            </a:r>
            <a:r>
              <a:rPr lang="ru-RU" dirty="0" smtClean="0"/>
              <a:t> </a:t>
            </a:r>
            <a:r>
              <a:rPr lang="ru-RU" dirty="0" err="1" smtClean="0"/>
              <a:t>çырмалла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Рисунок 2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0" y="0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0" y="3357562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Ю. </a:t>
            </a:r>
            <a:r>
              <a:rPr lang="ru-RU" dirty="0" err="1" smtClean="0"/>
              <a:t>Скворцовăн</a:t>
            </a:r>
            <a:r>
              <a:rPr lang="ru-RU" dirty="0" smtClean="0"/>
              <a:t> «</a:t>
            </a:r>
            <a:r>
              <a:rPr lang="ru-RU" dirty="0" err="1" smtClean="0"/>
              <a:t>Ултăк</a:t>
            </a:r>
            <a:r>
              <a:rPr lang="ru-RU" dirty="0" smtClean="0"/>
              <a:t>» </a:t>
            </a:r>
            <a:r>
              <a:rPr lang="ru-RU" dirty="0" err="1" smtClean="0"/>
              <a:t>калавĕнчи</a:t>
            </a:r>
            <a:r>
              <a:rPr lang="ru-RU" dirty="0" smtClean="0"/>
              <a:t> </a:t>
            </a:r>
            <a:r>
              <a:rPr lang="ru-RU" dirty="0" err="1" smtClean="0"/>
              <a:t>амăшĕпе</a:t>
            </a:r>
            <a:r>
              <a:rPr lang="ru-RU" dirty="0" smtClean="0"/>
              <a:t> </a:t>
            </a:r>
            <a:r>
              <a:rPr lang="ru-RU" dirty="0" err="1" smtClean="0"/>
              <a:t>ачисем</a:t>
            </a:r>
            <a:endParaRPr lang="ru-RU" dirty="0"/>
          </a:p>
        </p:txBody>
      </p:sp>
      <p:pic>
        <p:nvPicPr>
          <p:cNvPr id="1026" name="Picture 2" descr="C:\Users\User\Desktop\скворцов юрий илларионович.g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2809875" cy="3714750"/>
          </a:xfrm>
          <a:prstGeom prst="rect">
            <a:avLst/>
          </a:prstGeom>
          <a:noFill/>
        </p:spPr>
      </p:pic>
      <p:pic>
        <p:nvPicPr>
          <p:cNvPr id="5" name="Picture 10" descr="File10761_Pic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1916832"/>
            <a:ext cx="14097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9" descr="File1074_Pic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077072"/>
            <a:ext cx="2456095" cy="2554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3"/>
          <p:cNvPicPr>
            <a:picLocks noChangeAspect="1" noChangeArrowheads="1"/>
          </p:cNvPicPr>
          <p:nvPr/>
        </p:nvPicPr>
        <p:blipFill>
          <a:blip r:embed="rId5" cstate="print"/>
          <a:srcRect t="967" r="87325"/>
          <a:stretch>
            <a:fillRect/>
          </a:stretch>
        </p:blipFill>
        <p:spPr bwMode="auto">
          <a:xfrm>
            <a:off x="0" y="0"/>
            <a:ext cx="53955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en-US" sz="3100" dirty="0" smtClean="0"/>
              <a:t>1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ушкăн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Тĕрĕс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хурав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шыраса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тупăр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Таблицăна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тĕрĕс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хуравăн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цифрине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лартăр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ушкăн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latin typeface="Times New Roman" pitchFamily="18" charset="0"/>
                <a:cs typeface="Times New Roman" pitchFamily="18" charset="0"/>
              </a:rPr>
              <a:t>Клоуз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 тест</a:t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latin typeface="Times New Roman" pitchFamily="18" charset="0"/>
                <a:cs typeface="Times New Roman" pitchFamily="18" charset="0"/>
              </a:rPr>
            </a:br>
            <a:endParaRPr lang="ru-RU" sz="31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75656" y="2276872"/>
          <a:ext cx="6216352" cy="40324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08176"/>
                <a:gridCol w="3108176"/>
              </a:tblGrid>
              <a:tr h="3156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latin typeface="Times New Roman"/>
                          <a:ea typeface="Calibri"/>
                          <a:cs typeface="Times New Roman"/>
                        </a:rPr>
                        <a:t>Ыйтусем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Хуравсем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83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а)»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Ултăк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»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калава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çырнă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вăхăчĕ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хăçан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  учитель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56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ă) «Ултăк» калавăн жанрĕ мĕнле?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    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9275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б)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Çын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пурнăçĕнчи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пĕр-икĕ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ĕç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е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пулăм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çинчен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калакан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пысăках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мар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прозăллă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хайлав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мĕн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вăл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       Ултăк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83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в) Володя тăван ялĕнче миçе çул пулман?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  Психологиллă калав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83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г) Володя хулара кам пулса ĕçлет? 	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5)          1953-мĕш çулсем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1838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Д) «У-ултăк» тесе юрлакан кайăк ячĕ мĕнле?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86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6)           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калав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5" name="Рисунок 2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0" y="3357562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0" y="0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224135"/>
          </a:xfrm>
        </p:spPr>
        <p:txBody>
          <a:bodyPr/>
          <a:lstStyle/>
          <a:p>
            <a:r>
              <a:rPr lang="ru-RU" dirty="0" err="1" smtClean="0"/>
              <a:t>Володьăсен</a:t>
            </a:r>
            <a:r>
              <a:rPr lang="ru-RU" dirty="0" smtClean="0"/>
              <a:t> </a:t>
            </a:r>
            <a:r>
              <a:rPr lang="ru-RU" dirty="0" err="1" smtClean="0"/>
              <a:t>çемйи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subTitle" idx="1"/>
          </p:nvPr>
        </p:nvSpPr>
        <p:spPr>
          <a:xfrm>
            <a:off x="1331640" y="1412776"/>
            <a:ext cx="6400800" cy="1080120"/>
          </a:xfrm>
        </p:spPr>
        <p:txBody>
          <a:bodyPr>
            <a:normAutofit fontScale="25000" lnSpcReduction="20000"/>
          </a:bodyPr>
          <a:lstStyle/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algn="ctr"/>
            <a:r>
              <a:rPr lang="ru-RU" sz="176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Амăшĕ</a:t>
            </a:r>
            <a:endParaRPr lang="ru-RU" sz="17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7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7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7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7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7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835696" y="2708920"/>
          <a:ext cx="6096000" cy="1737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Илле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Çитăр</a:t>
                      </a:r>
                      <a:endParaRPr lang="ru-RU" dirty="0" smtClean="0"/>
                    </a:p>
                    <a:p>
                      <a:r>
                        <a:rPr lang="ru-RU" dirty="0" smtClean="0"/>
                        <a:t>Бухгалтер</a:t>
                      </a:r>
                    </a:p>
                    <a:p>
                      <a:r>
                        <a:rPr lang="ru-RU" dirty="0" smtClean="0"/>
                        <a:t>3 </a:t>
                      </a:r>
                      <a:r>
                        <a:rPr lang="ru-RU" dirty="0" err="1" smtClean="0"/>
                        <a:t>çул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ялта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пулман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Володя</a:t>
                      </a:r>
                    </a:p>
                    <a:p>
                      <a:r>
                        <a:rPr lang="ru-RU" dirty="0" smtClean="0"/>
                        <a:t>Учитель</a:t>
                      </a:r>
                    </a:p>
                    <a:p>
                      <a:r>
                        <a:rPr lang="ru-RU" dirty="0" smtClean="0"/>
                        <a:t>5 </a:t>
                      </a:r>
                      <a:r>
                        <a:rPr lang="ru-RU" dirty="0" err="1" smtClean="0"/>
                        <a:t>çул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ялта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пулман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Саша</a:t>
                      </a:r>
                    </a:p>
                    <a:p>
                      <a:r>
                        <a:rPr lang="ru-RU" dirty="0" smtClean="0"/>
                        <a:t>Алтая 1çула </a:t>
                      </a:r>
                      <a:r>
                        <a:rPr lang="ru-RU" dirty="0" err="1" smtClean="0"/>
                        <a:t>ĕçлеме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каять</a:t>
                      </a:r>
                      <a:r>
                        <a:rPr lang="ru-RU" dirty="0" smtClean="0"/>
                        <a:t> </a:t>
                      </a:r>
                    </a:p>
                    <a:p>
                      <a:r>
                        <a:rPr lang="ru-RU" dirty="0" err="1" smtClean="0"/>
                        <a:t>Професси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çук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1763689" y="2996952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Инженер</a:t>
            </a:r>
          </a:p>
          <a:p>
            <a:r>
              <a:rPr lang="ru-RU" dirty="0" smtClean="0"/>
              <a:t>3 </a:t>
            </a:r>
            <a:r>
              <a:rPr lang="ru-RU" dirty="0" err="1" smtClean="0"/>
              <a:t>çул</a:t>
            </a:r>
            <a:r>
              <a:rPr lang="ru-RU" dirty="0" smtClean="0"/>
              <a:t> </a:t>
            </a:r>
            <a:r>
              <a:rPr lang="ru-RU" dirty="0" err="1" smtClean="0"/>
              <a:t>ялта</a:t>
            </a:r>
            <a:r>
              <a:rPr lang="ru-RU" dirty="0" smtClean="0"/>
              <a:t> </a:t>
            </a:r>
            <a:r>
              <a:rPr lang="ru-RU" dirty="0" err="1" smtClean="0"/>
              <a:t>пулман</a:t>
            </a:r>
            <a:endParaRPr lang="ru-RU" dirty="0"/>
          </a:p>
        </p:txBody>
      </p:sp>
      <p:pic>
        <p:nvPicPr>
          <p:cNvPr id="16" name="Рисунок 1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246120" y="3246119"/>
            <a:ext cx="6858002" cy="365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Т</a:t>
            </a:r>
            <a:r>
              <a:rPr lang="ru-RU" dirty="0" err="1" smtClean="0">
                <a:latin typeface="Arial Cyr Chuv" pitchFamily="34" charset="-52"/>
              </a:rPr>
              <a:t>анлаштаруллё</a:t>
            </a:r>
            <a:r>
              <a:rPr lang="ru-RU" dirty="0" smtClean="0">
                <a:latin typeface="Arial Cyr Chuv" pitchFamily="34" charset="-52"/>
              </a:rPr>
              <a:t> </a:t>
            </a:r>
            <a:br>
              <a:rPr lang="ru-RU" dirty="0" smtClean="0">
                <a:latin typeface="Arial Cyr Chuv" pitchFamily="34" charset="-52"/>
              </a:rPr>
            </a:br>
            <a:r>
              <a:rPr lang="ru-RU" dirty="0" smtClean="0">
                <a:latin typeface="Arial Cyr Chuv" pitchFamily="34" charset="-52"/>
              </a:rPr>
              <a:t>характеристика</a:t>
            </a:r>
            <a:endParaRPr lang="ru-RU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23528" y="1484784"/>
          <a:ext cx="8229600" cy="5212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126216">
                <a:tc>
                  <a:txBody>
                    <a:bodyPr/>
                    <a:lstStyle/>
                    <a:p>
                      <a:r>
                        <a:rPr lang="ru-RU" sz="2400" dirty="0" err="1" smtClean="0"/>
                        <a:t>Ыйтусем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Володя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Саша</a:t>
                      </a:r>
                      <a:endParaRPr lang="ru-RU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err="1" smtClean="0"/>
                        <a:t>Ăçта</a:t>
                      </a:r>
                      <a:r>
                        <a:rPr lang="ru-RU" sz="3200" baseline="0" dirty="0" smtClean="0"/>
                        <a:t> </a:t>
                      </a:r>
                      <a:r>
                        <a:rPr lang="ru-RU" sz="3200" baseline="0" dirty="0" err="1" smtClean="0"/>
                        <a:t>пурăнать</a:t>
                      </a:r>
                      <a:r>
                        <a:rPr lang="ru-RU" sz="3200" baseline="0" dirty="0" smtClean="0"/>
                        <a:t>?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err="1" smtClean="0"/>
                        <a:t>Çемьеллĕ-и</a:t>
                      </a:r>
                      <a:r>
                        <a:rPr lang="ru-RU" sz="3200" dirty="0" smtClean="0"/>
                        <a:t>?</a:t>
                      </a:r>
                    </a:p>
                    <a:p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err="1" smtClean="0"/>
                        <a:t>Мĕнпе</a:t>
                      </a:r>
                      <a:r>
                        <a:rPr lang="ru-RU" sz="3200" dirty="0" smtClean="0"/>
                        <a:t> </a:t>
                      </a:r>
                      <a:r>
                        <a:rPr lang="ru-RU" sz="3200" dirty="0" err="1" smtClean="0"/>
                        <a:t>уйрăлса</a:t>
                      </a:r>
                      <a:r>
                        <a:rPr lang="ru-RU" sz="3200" dirty="0" smtClean="0"/>
                        <a:t> </a:t>
                      </a:r>
                      <a:r>
                        <a:rPr lang="ru-RU" sz="3200" dirty="0" err="1" smtClean="0"/>
                        <a:t>тăрать</a:t>
                      </a:r>
                      <a:r>
                        <a:rPr lang="ru-RU" sz="3200" dirty="0" smtClean="0"/>
                        <a:t>?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3200" dirty="0" err="1" smtClean="0"/>
                        <a:t>Мĕн</a:t>
                      </a:r>
                      <a:r>
                        <a:rPr lang="ru-RU" sz="3200" dirty="0" smtClean="0"/>
                        <a:t> </a:t>
                      </a:r>
                      <a:r>
                        <a:rPr lang="ru-RU" sz="3200" dirty="0" err="1" smtClean="0"/>
                        <a:t>лайăх</a:t>
                      </a:r>
                      <a:r>
                        <a:rPr lang="ru-RU" sz="3200" dirty="0" smtClean="0"/>
                        <a:t>?</a:t>
                      </a:r>
                    </a:p>
                    <a:p>
                      <a:r>
                        <a:rPr lang="ru-RU" sz="3200" dirty="0" err="1" smtClean="0"/>
                        <a:t>Мĕн</a:t>
                      </a:r>
                      <a:r>
                        <a:rPr lang="ru-RU" sz="3200" dirty="0" smtClean="0"/>
                        <a:t> </a:t>
                      </a:r>
                      <a:r>
                        <a:rPr lang="ru-RU" sz="3200" dirty="0" err="1" smtClean="0"/>
                        <a:t>начар</a:t>
                      </a:r>
                      <a:r>
                        <a:rPr lang="ru-RU" sz="3200" dirty="0" smtClean="0"/>
                        <a:t>?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Рисунок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360363" cy="6048375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7" name="Рисунок 2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8715375" y="1484784"/>
            <a:ext cx="42862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User\Desktop\170801-Derevenskij-pare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844824"/>
            <a:ext cx="4827321" cy="3384376"/>
          </a:xfrm>
          <a:prstGeom prst="rect">
            <a:avLst/>
          </a:prstGeom>
          <a:noFill/>
        </p:spPr>
      </p:pic>
      <p:pic>
        <p:nvPicPr>
          <p:cNvPr id="24579" name="Picture 3" descr="C:\Users\User\Desktop\800px_COLOURBOX143027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980728"/>
            <a:ext cx="3384376" cy="4527594"/>
          </a:xfrm>
          <a:prstGeom prst="rect">
            <a:avLst/>
          </a:prstGeom>
          <a:noFill/>
        </p:spPr>
      </p:pic>
      <p:pic>
        <p:nvPicPr>
          <p:cNvPr id="5" name="Рисунок 2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0" y="0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0" y="3357562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Акă</a:t>
            </a:r>
            <a:r>
              <a:rPr lang="ru-RU" dirty="0" smtClean="0"/>
              <a:t> </a:t>
            </a:r>
            <a:r>
              <a:rPr lang="ru-RU" dirty="0" err="1" smtClean="0"/>
              <a:t>вĕсем</a:t>
            </a:r>
            <a:r>
              <a:rPr lang="ru-RU" dirty="0" smtClean="0"/>
              <a:t> -  </a:t>
            </a:r>
            <a:r>
              <a:rPr lang="ru-RU" dirty="0" err="1" smtClean="0"/>
              <a:t>пĕччен</a:t>
            </a:r>
            <a:r>
              <a:rPr lang="ru-RU" dirty="0" smtClean="0"/>
              <a:t> </a:t>
            </a:r>
            <a:r>
              <a:rPr lang="ru-RU" dirty="0" err="1" smtClean="0"/>
              <a:t>аннесем</a:t>
            </a:r>
            <a:endParaRPr lang="ru-RU" dirty="0"/>
          </a:p>
        </p:txBody>
      </p:sp>
      <p:pic>
        <p:nvPicPr>
          <p:cNvPr id="3" name="Picture 3" descr="C:\Users\User\Desktop\765_900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772816"/>
            <a:ext cx="3805883" cy="3805883"/>
          </a:xfrm>
          <a:prstGeom prst="rect">
            <a:avLst/>
          </a:prstGeom>
          <a:noFill/>
        </p:spPr>
      </p:pic>
      <p:pic>
        <p:nvPicPr>
          <p:cNvPr id="4" name="Picture 5" descr="C:\Users\User\Desktop\Новая папка\58837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44824"/>
            <a:ext cx="4131923" cy="32840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/>
            <a:r>
              <a:rPr lang="ru-RU" b="1" dirty="0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    Кану </a:t>
            </a:r>
            <a:r>
              <a:rPr lang="ru-RU" b="1" dirty="0" err="1" smtClean="0">
                <a:latin typeface="Calibri" pitchFamily="34" charset="0"/>
                <a:ea typeface="Calibri" pitchFamily="34" charset="0"/>
                <a:cs typeface="Times New Roman" pitchFamily="18" charset="0"/>
              </a:rPr>
              <a:t>саманчĕ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2000" dirty="0" smtClean="0"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881487" y="-5988479"/>
            <a:ext cx="5381025" cy="12434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b="1" dirty="0" smtClean="0"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Алла-аллăн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тытăнатпăр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Куçсене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эпир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хупатпăр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Аннене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аса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илетпĕр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Ăшшăн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</a:t>
            </a:r>
            <a:r>
              <a:rPr lang="ru-RU" sz="2800" b="1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ă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шшăн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çупăрлатпăр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Лăпкаса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илме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манмастпăр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Ăшă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кулă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парнелетпĕр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Эпир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туслă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прăнатпăр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User\Desktop\uhod-za-pojilymi-ludm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692696"/>
            <a:ext cx="3672408" cy="2304256"/>
          </a:xfrm>
          <a:prstGeom prst="rect">
            <a:avLst/>
          </a:prstGeom>
          <a:noFill/>
        </p:spPr>
      </p:pic>
      <p:pic>
        <p:nvPicPr>
          <p:cNvPr id="5" name="Рисунок 2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0" y="3357562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2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0" y="0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8820472" y="0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2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36000" contrast="-30000"/>
          </a:blip>
          <a:srcRect/>
          <a:stretch>
            <a:fillRect/>
          </a:stretch>
        </p:blipFill>
        <p:spPr bwMode="auto">
          <a:xfrm>
            <a:off x="8820472" y="3357562"/>
            <a:ext cx="32352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Икĕ</a:t>
            </a:r>
            <a:r>
              <a:rPr lang="ru-RU" dirty="0" smtClean="0"/>
              <a:t> </a:t>
            </a:r>
            <a:r>
              <a:rPr lang="ru-RU" dirty="0" err="1" smtClean="0"/>
              <a:t>енлĕ</a:t>
            </a:r>
            <a:r>
              <a:rPr lang="ru-RU" dirty="0" smtClean="0"/>
              <a:t> дневник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47664" y="620688"/>
          <a:ext cx="6072336" cy="5045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36168"/>
                <a:gridCol w="3036168"/>
              </a:tblGrid>
              <a:tr h="504056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Хайлаври</a:t>
                      </a:r>
                      <a:r>
                        <a:rPr lang="ru-RU" dirty="0" smtClean="0"/>
                        <a:t> цитата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Эпĕ</a:t>
                      </a:r>
                      <a:r>
                        <a:rPr lang="ru-RU" dirty="0" smtClean="0"/>
                        <a:t> </a:t>
                      </a:r>
                      <a:r>
                        <a:rPr lang="ru-RU" dirty="0" err="1" smtClean="0"/>
                        <a:t>шухăшлатăп</a:t>
                      </a:r>
                      <a:endParaRPr lang="ru-RU" dirty="0"/>
                    </a:p>
                  </a:txBody>
                  <a:tcPr/>
                </a:tc>
              </a:tr>
              <a:tr h="1466814"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Вăл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кăвакал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чĕпписене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шыраса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улăх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тăрăх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чупрĕ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,.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Хăй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куççульпех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макăрать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…» (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Кÿршĕ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хĕр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ачи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Полина)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89823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Сашăна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кăна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çын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ретне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кĕртеймерĕм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,»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-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тет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амăшĕ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80530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«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Илле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пулчĕ-и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Уй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Володя-çке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Килсе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курас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терĕн-и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карчăка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ывăлăм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?» (Володя </a:t>
                      </a:r>
                      <a:r>
                        <a:rPr lang="ru-RU" sz="2000" b="1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амăшĕ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Рисунок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4664"/>
            <a:ext cx="360363" cy="6048375"/>
          </a:xfrm>
          <a:prstGeom prst="rect">
            <a:avLst/>
          </a:prstGeom>
          <a:noFill/>
          <a:ln w="1905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446</TotalTime>
  <Words>332</Words>
  <Application>Microsoft Office PowerPoint</Application>
  <PresentationFormat>Экран (4:3)</PresentationFormat>
  <Paragraphs>113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Ю. Скворцовăн «Ултăк» калавĕнчи амăшĕпе ачисем</vt:lpstr>
      <vt:lpstr>  1 ушкăн  «Тĕрĕс хурав шыраса тупăр. Таблицăна тĕрĕс хуравăн цифрине лартăр» 2 ушкăн Клоуз тест  </vt:lpstr>
      <vt:lpstr>Володьăсен çемйи</vt:lpstr>
      <vt:lpstr>Танлаштаруллё  характеристика</vt:lpstr>
      <vt:lpstr>Слайд 6</vt:lpstr>
      <vt:lpstr>Акă вĕсем -  пĕччен аннесем</vt:lpstr>
      <vt:lpstr>    Кану саманчĕ </vt:lpstr>
      <vt:lpstr>  Икĕ енлĕ дневник     </vt:lpstr>
      <vt:lpstr>       1 ушкăн  а)Амăшĕн сăнарне  синквэйн тăватăр; ă) Амăшĕн сăнарне фишбоунпа кăтартса паратăр.     </vt:lpstr>
      <vt:lpstr>      Ваттисен сăмахĕсем      </vt:lpstr>
      <vt:lpstr>Виçĕ енлĕ дневник</vt:lpstr>
      <vt:lpstr>  Килти ĕç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45</cp:revision>
  <dcterms:created xsi:type="dcterms:W3CDTF">2018-01-31T19:16:22Z</dcterms:created>
  <dcterms:modified xsi:type="dcterms:W3CDTF">2018-02-14T06:31:03Z</dcterms:modified>
</cp:coreProperties>
</file>