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notesMasterIdLst>
    <p:notesMasterId r:id="rId19"/>
  </p:notesMasterIdLst>
  <p:sldIdLst>
    <p:sldId id="363" r:id="rId2"/>
    <p:sldId id="347" r:id="rId3"/>
    <p:sldId id="403" r:id="rId4"/>
    <p:sldId id="368" r:id="rId5"/>
    <p:sldId id="408" r:id="rId6"/>
    <p:sldId id="355" r:id="rId7"/>
    <p:sldId id="405" r:id="rId8"/>
    <p:sldId id="404" r:id="rId9"/>
    <p:sldId id="353" r:id="rId10"/>
    <p:sldId id="406" r:id="rId11"/>
    <p:sldId id="361" r:id="rId12"/>
    <p:sldId id="409" r:id="rId13"/>
    <p:sldId id="411" r:id="rId14"/>
    <p:sldId id="410" r:id="rId15"/>
    <p:sldId id="397" r:id="rId16"/>
    <p:sldId id="412" r:id="rId17"/>
    <p:sldId id="413" r:id="rId18"/>
  </p:sldIdLst>
  <p:sldSz cx="9144000" cy="6858000" type="screen4x3"/>
  <p:notesSz cx="6858000" cy="9144000"/>
  <p:defaultTextStyle>
    <a:defPPr>
      <a:defRPr lang="ru-RU"/>
    </a:defPPr>
    <a:lvl1pPr algn="ctr" rtl="0" fontAlgn="base">
      <a:spcBef>
        <a:spcPct val="0"/>
      </a:spcBef>
      <a:spcAft>
        <a:spcPct val="0"/>
      </a:spcAft>
      <a:defRPr sz="4000" kern="1200">
        <a:solidFill>
          <a:schemeClr val="tx2"/>
        </a:solidFill>
        <a:latin typeface="Times New Roman Chuv" pitchFamily="18" charset="-52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4000" kern="1200">
        <a:solidFill>
          <a:schemeClr val="tx2"/>
        </a:solidFill>
        <a:latin typeface="Times New Roman Chuv" pitchFamily="18" charset="-52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4000" kern="1200">
        <a:solidFill>
          <a:schemeClr val="tx2"/>
        </a:solidFill>
        <a:latin typeface="Times New Roman Chuv" pitchFamily="18" charset="-52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4000" kern="1200">
        <a:solidFill>
          <a:schemeClr val="tx2"/>
        </a:solidFill>
        <a:latin typeface="Times New Roman Chuv" pitchFamily="18" charset="-52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4000" kern="1200">
        <a:solidFill>
          <a:schemeClr val="tx2"/>
        </a:solidFill>
        <a:latin typeface="Times New Roman Chuv" pitchFamily="18" charset="-52"/>
        <a:ea typeface="+mn-ea"/>
        <a:cs typeface="+mn-cs"/>
      </a:defRPr>
    </a:lvl5pPr>
    <a:lvl6pPr marL="2286000" algn="l" defTabSz="914400" rtl="0" eaLnBrk="1" latinLnBrk="0" hangingPunct="1">
      <a:defRPr sz="4000" kern="1200">
        <a:solidFill>
          <a:schemeClr val="tx2"/>
        </a:solidFill>
        <a:latin typeface="Times New Roman Chuv" pitchFamily="18" charset="-52"/>
        <a:ea typeface="+mn-ea"/>
        <a:cs typeface="+mn-cs"/>
      </a:defRPr>
    </a:lvl6pPr>
    <a:lvl7pPr marL="2743200" algn="l" defTabSz="914400" rtl="0" eaLnBrk="1" latinLnBrk="0" hangingPunct="1">
      <a:defRPr sz="4000" kern="1200">
        <a:solidFill>
          <a:schemeClr val="tx2"/>
        </a:solidFill>
        <a:latin typeface="Times New Roman Chuv" pitchFamily="18" charset="-52"/>
        <a:ea typeface="+mn-ea"/>
        <a:cs typeface="+mn-cs"/>
      </a:defRPr>
    </a:lvl7pPr>
    <a:lvl8pPr marL="3200400" algn="l" defTabSz="914400" rtl="0" eaLnBrk="1" latinLnBrk="0" hangingPunct="1">
      <a:defRPr sz="4000" kern="1200">
        <a:solidFill>
          <a:schemeClr val="tx2"/>
        </a:solidFill>
        <a:latin typeface="Times New Roman Chuv" pitchFamily="18" charset="-52"/>
        <a:ea typeface="+mn-ea"/>
        <a:cs typeface="+mn-cs"/>
      </a:defRPr>
    </a:lvl8pPr>
    <a:lvl9pPr marL="3657600" algn="l" defTabSz="914400" rtl="0" eaLnBrk="1" latinLnBrk="0" hangingPunct="1">
      <a:defRPr sz="4000" kern="1200">
        <a:solidFill>
          <a:schemeClr val="tx2"/>
        </a:solidFill>
        <a:latin typeface="Times New Roman Chuv" pitchFamily="18" charset="-52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FFFF"/>
    <a:srgbClr val="FF0000"/>
    <a:srgbClr val="800000"/>
    <a:srgbClr val="6600FF"/>
    <a:srgbClr val="22989E"/>
    <a:srgbClr val="3333FF"/>
    <a:srgbClr val="FF66CC"/>
    <a:srgbClr val="008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96" autoAdjust="0"/>
    <p:restoredTop sz="86447" autoAdjust="0"/>
  </p:normalViewPr>
  <p:slideViewPr>
    <p:cSldViewPr>
      <p:cViewPr>
        <p:scale>
          <a:sx n="80" d="100"/>
          <a:sy n="80" d="100"/>
        </p:scale>
        <p:origin x="-990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192F91-D65A-4DB9-810E-5A808A875354}" type="doc">
      <dgm:prSet loTypeId="urn:microsoft.com/office/officeart/2005/8/layout/venn1" loCatId="relationship" qsTypeId="urn:microsoft.com/office/officeart/2005/8/quickstyle/3d3" qsCatId="3D" csTypeId="urn:microsoft.com/office/officeart/2005/8/colors/accent3_2" csCatId="accent3" phldr="1"/>
      <dgm:spPr/>
    </dgm:pt>
    <dgm:pt modelId="{0672BA79-5F29-42D6-80A0-7CA5C1D9D596}">
      <dgm:prSet phldrT="[Текст]" custT="1"/>
      <dgm:spPr/>
      <dgm:t>
        <a:bodyPr/>
        <a:lstStyle/>
        <a:p>
          <a:r>
            <a:rPr lang="ru-RU" sz="1600" dirty="0"/>
            <a:t>____________________________________________________________________________________________________________________________________________________________</a:t>
          </a:r>
        </a:p>
        <a:p>
          <a:r>
            <a:rPr lang="ru-RU" sz="3500" dirty="0"/>
            <a:t> </a:t>
          </a:r>
        </a:p>
      </dgm:t>
    </dgm:pt>
    <dgm:pt modelId="{9961B0C7-24BB-4D8E-B721-389DF30F2A31}" type="parTrans" cxnId="{D77CF4BB-182E-45F1-93BE-4678CBFBE09A}">
      <dgm:prSet/>
      <dgm:spPr/>
      <dgm:t>
        <a:bodyPr/>
        <a:lstStyle/>
        <a:p>
          <a:endParaRPr lang="ru-RU"/>
        </a:p>
      </dgm:t>
    </dgm:pt>
    <dgm:pt modelId="{A2A7425C-688F-4D50-8773-1080739CC812}" type="sibTrans" cxnId="{D77CF4BB-182E-45F1-93BE-4678CBFBE09A}">
      <dgm:prSet/>
      <dgm:spPr/>
      <dgm:t>
        <a:bodyPr/>
        <a:lstStyle/>
        <a:p>
          <a:endParaRPr lang="ru-RU"/>
        </a:p>
      </dgm:t>
    </dgm:pt>
    <dgm:pt modelId="{2EF7B376-2EF3-47E8-B10C-DC38A82E3118}">
      <dgm:prSet phldrT="[Текст]" custT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pPr algn="ctr"/>
          <a:r>
            <a:rPr lang="ru-RU" sz="1600" dirty="0"/>
            <a:t>_________________________________________________________________________________________________________________________________________________________________</a:t>
          </a:r>
        </a:p>
        <a:p>
          <a:pPr algn="ctr"/>
          <a:endParaRPr lang="ru-RU" sz="1400" dirty="0"/>
        </a:p>
      </dgm:t>
    </dgm:pt>
    <dgm:pt modelId="{236A39B7-FC31-4D02-B8D2-FB1F6BE3D791}" type="sibTrans" cxnId="{B45DF3AE-7F60-4FDE-90B8-3C431E93EBDF}">
      <dgm:prSet/>
      <dgm:spPr/>
      <dgm:t>
        <a:bodyPr/>
        <a:lstStyle/>
        <a:p>
          <a:endParaRPr lang="ru-RU"/>
        </a:p>
      </dgm:t>
    </dgm:pt>
    <dgm:pt modelId="{F03D2BB3-30F3-4343-8308-5FE343D4E08D}" type="parTrans" cxnId="{B45DF3AE-7F60-4FDE-90B8-3C431E93EBDF}">
      <dgm:prSet/>
      <dgm:spPr/>
      <dgm:t>
        <a:bodyPr/>
        <a:lstStyle/>
        <a:p>
          <a:endParaRPr lang="ru-RU"/>
        </a:p>
      </dgm:t>
    </dgm:pt>
    <dgm:pt modelId="{756E1B9C-0EE6-46D9-907B-59E079D37DA5}" type="pres">
      <dgm:prSet presAssocID="{EE192F91-D65A-4DB9-810E-5A808A875354}" presName="compositeShape" presStyleCnt="0">
        <dgm:presLayoutVars>
          <dgm:chMax val="7"/>
          <dgm:dir/>
          <dgm:resizeHandles val="exact"/>
        </dgm:presLayoutVars>
      </dgm:prSet>
      <dgm:spPr/>
    </dgm:pt>
    <dgm:pt modelId="{FC0F95DD-4C1F-4104-A2FC-F7127106694F}" type="pres">
      <dgm:prSet presAssocID="{0672BA79-5F29-42D6-80A0-7CA5C1D9D596}" presName="circ1" presStyleLbl="vennNode1" presStyleIdx="0" presStyleCnt="2" custScaleX="102696" custScaleY="122543" custLinFactNeighborX="-3624" custLinFactNeighborY="-9215"/>
      <dgm:spPr/>
      <dgm:t>
        <a:bodyPr/>
        <a:lstStyle/>
        <a:p>
          <a:endParaRPr lang="ru-RU"/>
        </a:p>
      </dgm:t>
    </dgm:pt>
    <dgm:pt modelId="{42395F13-A561-4272-8449-6F4D9F34E4D6}" type="pres">
      <dgm:prSet presAssocID="{0672BA79-5F29-42D6-80A0-7CA5C1D9D596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D247DD-F569-42E9-83B1-7B493057A82E}" type="pres">
      <dgm:prSet presAssocID="{2EF7B376-2EF3-47E8-B10C-DC38A82E3118}" presName="circ2" presStyleLbl="vennNode1" presStyleIdx="1" presStyleCnt="2" custScaleX="105561" custScaleY="125707" custLinFactNeighborX="-6727"/>
      <dgm:spPr/>
      <dgm:t>
        <a:bodyPr/>
        <a:lstStyle/>
        <a:p>
          <a:endParaRPr lang="ru-RU"/>
        </a:p>
      </dgm:t>
    </dgm:pt>
    <dgm:pt modelId="{DED8E367-AB89-4888-80A8-FF3EF4E5DCAD}" type="pres">
      <dgm:prSet presAssocID="{2EF7B376-2EF3-47E8-B10C-DC38A82E3118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549AFE7-0B3B-4DBD-9F0E-4A8A7729367B}" type="presOf" srcId="{2EF7B376-2EF3-47E8-B10C-DC38A82E3118}" destId="{35D247DD-F569-42E9-83B1-7B493057A82E}" srcOrd="0" destOrd="0" presId="urn:microsoft.com/office/officeart/2005/8/layout/venn1"/>
    <dgm:cxn modelId="{E77EE611-8D6B-4DE7-AA71-7239BAAD628D}" type="presOf" srcId="{2EF7B376-2EF3-47E8-B10C-DC38A82E3118}" destId="{DED8E367-AB89-4888-80A8-FF3EF4E5DCAD}" srcOrd="1" destOrd="0" presId="urn:microsoft.com/office/officeart/2005/8/layout/venn1"/>
    <dgm:cxn modelId="{B128D688-874D-424B-BA37-87927217820B}" type="presOf" srcId="{0672BA79-5F29-42D6-80A0-7CA5C1D9D596}" destId="{42395F13-A561-4272-8449-6F4D9F34E4D6}" srcOrd="1" destOrd="0" presId="urn:microsoft.com/office/officeart/2005/8/layout/venn1"/>
    <dgm:cxn modelId="{5AE4B5A5-B840-4917-83E4-A58C9D065653}" type="presOf" srcId="{0672BA79-5F29-42D6-80A0-7CA5C1D9D596}" destId="{FC0F95DD-4C1F-4104-A2FC-F7127106694F}" srcOrd="0" destOrd="0" presId="urn:microsoft.com/office/officeart/2005/8/layout/venn1"/>
    <dgm:cxn modelId="{A5399141-A976-426E-8D49-0BF1E862EEAD}" type="presOf" srcId="{EE192F91-D65A-4DB9-810E-5A808A875354}" destId="{756E1B9C-0EE6-46D9-907B-59E079D37DA5}" srcOrd="0" destOrd="0" presId="urn:microsoft.com/office/officeart/2005/8/layout/venn1"/>
    <dgm:cxn modelId="{D77CF4BB-182E-45F1-93BE-4678CBFBE09A}" srcId="{EE192F91-D65A-4DB9-810E-5A808A875354}" destId="{0672BA79-5F29-42D6-80A0-7CA5C1D9D596}" srcOrd="0" destOrd="0" parTransId="{9961B0C7-24BB-4D8E-B721-389DF30F2A31}" sibTransId="{A2A7425C-688F-4D50-8773-1080739CC812}"/>
    <dgm:cxn modelId="{B45DF3AE-7F60-4FDE-90B8-3C431E93EBDF}" srcId="{EE192F91-D65A-4DB9-810E-5A808A875354}" destId="{2EF7B376-2EF3-47E8-B10C-DC38A82E3118}" srcOrd="1" destOrd="0" parTransId="{F03D2BB3-30F3-4343-8308-5FE343D4E08D}" sibTransId="{236A39B7-FC31-4D02-B8D2-FB1F6BE3D791}"/>
    <dgm:cxn modelId="{4BE3D9B3-509B-40EA-9E1E-D49A6CB3284B}" type="presParOf" srcId="{756E1B9C-0EE6-46D9-907B-59E079D37DA5}" destId="{FC0F95DD-4C1F-4104-A2FC-F7127106694F}" srcOrd="0" destOrd="0" presId="urn:microsoft.com/office/officeart/2005/8/layout/venn1"/>
    <dgm:cxn modelId="{73644600-9AEE-47F9-B26D-B564352F7957}" type="presParOf" srcId="{756E1B9C-0EE6-46D9-907B-59E079D37DA5}" destId="{42395F13-A561-4272-8449-6F4D9F34E4D6}" srcOrd="1" destOrd="0" presId="urn:microsoft.com/office/officeart/2005/8/layout/venn1"/>
    <dgm:cxn modelId="{32B47DBC-7009-4150-A144-18351414D1AC}" type="presParOf" srcId="{756E1B9C-0EE6-46D9-907B-59E079D37DA5}" destId="{35D247DD-F569-42E9-83B1-7B493057A82E}" srcOrd="2" destOrd="0" presId="urn:microsoft.com/office/officeart/2005/8/layout/venn1"/>
    <dgm:cxn modelId="{2E1005D0-EF7D-4A09-8415-551A45B78BC5}" type="presParOf" srcId="{756E1B9C-0EE6-46D9-907B-59E079D37DA5}" destId="{DED8E367-AB89-4888-80A8-FF3EF4E5DCAD}" srcOrd="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C0F95DD-4C1F-4104-A2FC-F7127106694F}">
      <dsp:nvSpPr>
        <dsp:cNvPr id="0" name=""/>
        <dsp:cNvSpPr/>
      </dsp:nvSpPr>
      <dsp:spPr>
        <a:xfrm>
          <a:off x="0" y="0"/>
          <a:ext cx="3529601" cy="4211731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____________________________________________________________________________________________________________________________________________________________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500" kern="1200" dirty="0"/>
            <a:t> </a:t>
          </a:r>
        </a:p>
      </dsp:txBody>
      <dsp:txXfrm>
        <a:off x="492872" y="496653"/>
        <a:ext cx="2035085" cy="3218424"/>
      </dsp:txXfrm>
    </dsp:sp>
    <dsp:sp modelId="{35D247DD-F569-42E9-83B1-7B493057A82E}">
      <dsp:nvSpPr>
        <dsp:cNvPr id="0" name=""/>
        <dsp:cNvSpPr/>
      </dsp:nvSpPr>
      <dsp:spPr>
        <a:xfrm>
          <a:off x="2265026" y="1"/>
          <a:ext cx="3628070" cy="432047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clear">
          <a:bevelT w="177800" h="2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/>
            <a:t>_________________________________________________________________________________________________________________________________________________________________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3294613" y="509478"/>
        <a:ext cx="2091860" cy="33015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1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31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1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5533978F-8631-448D-B649-5288FA03E6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576C93E-EC0B-48DC-8FAA-BF5DCAFFCB16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36C3C-CAB8-44DA-AB84-9C538193E2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E21E3-405C-465E-98E5-7B0A147ACC70}" type="datetimeFigureOut">
              <a:rPr lang="ru-RU" smtClean="0"/>
              <a:pPr/>
              <a:t>28.11.2019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A268F-48D6-43A4-B6BF-DA763A19A93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72752F-D483-4991-9647-183EFD3708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A24B1D-2511-4B85-9D00-0EBC06B538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D2EA9-83C9-4341-9A47-14A233D590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F83427-98C8-4476-91B9-F508CA3206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4AD5CB-88B0-4455-A8A7-DAEA4F22D6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74B0F1-A1A2-471F-B28F-E4A789AB14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266EE-5BF8-43C0-8B7A-3AC795CCB7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A9AE1-366C-4700-9479-DE1978B7AE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66"/>
            </a:gs>
            <a:gs pos="100000">
              <a:srgbClr val="FF9900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7510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510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511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4F5ADD4D-5E78-422E-A108-5768F48427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25" r:id="rId1"/>
    <p:sldLayoutId id="2147484426" r:id="rId2"/>
    <p:sldLayoutId id="2147484427" r:id="rId3"/>
    <p:sldLayoutId id="2147484428" r:id="rId4"/>
    <p:sldLayoutId id="2147484429" r:id="rId5"/>
    <p:sldLayoutId id="2147484430" r:id="rId6"/>
    <p:sldLayoutId id="2147484431" r:id="rId7"/>
    <p:sldLayoutId id="2147484432" r:id="rId8"/>
    <p:sldLayoutId id="2147484433" r:id="rId9"/>
    <p:sldLayoutId id="2147484434" r:id="rId10"/>
  </p:sldLayoutIdLst>
  <p:transition spd="med">
    <p:diamond/>
  </p:transition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Users\User\Desktop\Avgusta-Ulyandina-Sik-tuh(muzofon.com).mp3" TargetMode="Externa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6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7" name="Avgusta-Ulyandina-Sik-tuh(muzofon.com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53006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5" descr="C:\Users\Сандиярова Г Н\Desktop\133246371_5__33_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7688" y="309563"/>
            <a:ext cx="385762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6" descr="C:\Users\Сандиярова Г Н\Desktop\lateral-view-leg-foot-skin.jpg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" y="2857500"/>
            <a:ext cx="3214687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7" descr="C:\Users\Сандиярова Г Н\Desktop\5987afbde9e9b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6250" y="3214688"/>
            <a:ext cx="4572000" cy="3275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8" name="Rectangle 8"/>
          <p:cNvSpPr>
            <a:spLocks noChangeArrowheads="1"/>
          </p:cNvSpPr>
          <p:nvPr/>
        </p:nvSpPr>
        <p:spPr bwMode="auto">
          <a:xfrm>
            <a:off x="5072063" y="5000625"/>
            <a:ext cx="2143125" cy="13239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ru-RU" sz="8000" b="1" dirty="0" err="1">
                <a:solidFill>
                  <a:schemeClr val="bg1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ь=к</a:t>
            </a:r>
            <a:endParaRPr lang="ru-RU" sz="8000" dirty="0">
              <a:solidFill>
                <a:schemeClr val="bg1"/>
              </a:solidFill>
            </a:endParaRPr>
          </a:p>
        </p:txBody>
      </p:sp>
      <p:sp>
        <p:nvSpPr>
          <p:cNvPr id="15367" name="Прямоугольник 7"/>
          <p:cNvSpPr>
            <a:spLocks noChangeArrowheads="1"/>
          </p:cNvSpPr>
          <p:nvPr/>
        </p:nvSpPr>
        <p:spPr bwMode="auto">
          <a:xfrm flipH="1">
            <a:off x="571500" y="357188"/>
            <a:ext cx="928688" cy="642937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r>
              <a:rPr lang="ru-RU" sz="7200" b="1">
                <a:latin typeface="Arial" charset="0"/>
              </a:rPr>
              <a:t>,,</a:t>
            </a:r>
          </a:p>
        </p:txBody>
      </p:sp>
      <p:sp>
        <p:nvSpPr>
          <p:cNvPr id="15368" name="Прямоугольник 8"/>
          <p:cNvSpPr>
            <a:spLocks noChangeArrowheads="1"/>
          </p:cNvSpPr>
          <p:nvPr/>
        </p:nvSpPr>
        <p:spPr bwMode="auto">
          <a:xfrm>
            <a:off x="6500813" y="2357438"/>
            <a:ext cx="2643187" cy="57150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r>
              <a:rPr lang="ru-RU">
                <a:latin typeface="Arial" charset="0"/>
              </a:rPr>
              <a:t>3,1,2,а-ă,5</a:t>
            </a:r>
          </a:p>
        </p:txBody>
      </p:sp>
      <p:sp>
        <p:nvSpPr>
          <p:cNvPr id="15369" name="Прямоугольник 9"/>
          <p:cNvSpPr>
            <a:spLocks noChangeArrowheads="1"/>
          </p:cNvSpPr>
          <p:nvPr/>
        </p:nvSpPr>
        <p:spPr bwMode="auto">
          <a:xfrm>
            <a:off x="7429500" y="2357438"/>
            <a:ext cx="1357313" cy="50006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15370" name="Прямоугольник 10"/>
          <p:cNvSpPr>
            <a:spLocks noChangeArrowheads="1"/>
          </p:cNvSpPr>
          <p:nvPr/>
        </p:nvSpPr>
        <p:spPr bwMode="auto">
          <a:xfrm>
            <a:off x="2643188" y="3929063"/>
            <a:ext cx="1000125" cy="785812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r>
              <a:rPr lang="ru-RU" b="1">
                <a:latin typeface="Arial" charset="0"/>
              </a:rPr>
              <a:t>а-и</a:t>
            </a:r>
          </a:p>
        </p:txBody>
      </p:sp>
      <p:pic>
        <p:nvPicPr>
          <p:cNvPr id="15371" name="Picture 12" descr="C:\Users\Сандиярова Г Н\Desktop\дорог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63" y="428625"/>
            <a:ext cx="348615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2" name="Прямоугольник 7"/>
          <p:cNvSpPr>
            <a:spLocks noChangeArrowheads="1"/>
          </p:cNvSpPr>
          <p:nvPr/>
        </p:nvSpPr>
        <p:spPr bwMode="auto">
          <a:xfrm flipV="1">
            <a:off x="428625" y="714375"/>
            <a:ext cx="1571625" cy="571500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 anchor="ctr"/>
          <a:lstStyle/>
          <a:p>
            <a:endParaRPr lang="ru-RU" sz="7200" b="1">
              <a:latin typeface="Arial" charset="0"/>
            </a:endParaRPr>
          </a:p>
        </p:txBody>
      </p:sp>
      <p:sp>
        <p:nvSpPr>
          <p:cNvPr id="15373" name="TextBox 13"/>
          <p:cNvSpPr txBox="1">
            <a:spLocks noChangeArrowheads="1"/>
          </p:cNvSpPr>
          <p:nvPr/>
        </p:nvSpPr>
        <p:spPr bwMode="auto">
          <a:xfrm flipH="1">
            <a:off x="785813" y="-357188"/>
            <a:ext cx="142875" cy="132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8000">
                <a:solidFill>
                  <a:srgbClr val="FFFFFF"/>
                </a:solidFill>
              </a:rPr>
              <a:t>: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5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52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523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23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" y="857250"/>
            <a:ext cx="8229600" cy="3429000"/>
          </a:xfrm>
        </p:spPr>
        <p:txBody>
          <a:bodyPr/>
          <a:lstStyle/>
          <a:p>
            <a:r>
              <a:rPr lang="ru-RU" sz="4800" smtClean="0"/>
              <a:t>Тивĕçлĕ-и –ха Андрей</a:t>
            </a:r>
            <a:br>
              <a:rPr lang="ru-RU" sz="4800" smtClean="0"/>
            </a:br>
            <a:r>
              <a:rPr lang="ru-RU" sz="4800" smtClean="0"/>
              <a:t> ун пек парнене?</a:t>
            </a:r>
          </a:p>
        </p:txBody>
      </p:sp>
      <p:sp>
        <p:nvSpPr>
          <p:cNvPr id="2048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0F714EE0-850F-402C-9D8F-6A7416E94A88}" type="slidenum">
              <a:rPr lang="ru-RU" smtClean="0"/>
              <a:pPr/>
              <a:t>10</a:t>
            </a:fld>
            <a:endParaRPr lang="ru-RU" smtClean="0"/>
          </a:p>
        </p:txBody>
      </p:sp>
    </p:spTree>
  </p:cSld>
  <p:clrMapOvr>
    <a:masterClrMapping/>
  </p:clrMapOvr>
  <p:transition spd="med">
    <p:diamond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endParaRPr lang="ru-RU" sz="4000" smtClean="0"/>
          </a:p>
        </p:txBody>
      </p:sp>
      <p:sp>
        <p:nvSpPr>
          <p:cNvPr id="9318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357188" y="285750"/>
            <a:ext cx="8786812" cy="6572250"/>
          </a:xfrm>
        </p:spPr>
        <p:txBody>
          <a:bodyPr/>
          <a:lstStyle/>
          <a:p>
            <a:r>
              <a:rPr lang="ru-RU" smtClean="0"/>
              <a:t>1. Тин кăна çĕкленÿллĕ  кăмăлпа тăракан Андрей хайне такам пĕр шелсĕр чавса тăршшĕ лартнине туйрĕ</a:t>
            </a:r>
          </a:p>
          <a:p>
            <a:r>
              <a:rPr lang="ru-RU" smtClean="0"/>
              <a:t>2. Андрей вара, хăйĕн  тăрлавсăр ĕçĕшĕн чунтанах ÿкĕнекенскер, ашшĕ каçарасса  сунса тек шăл шурри те кăтартмарĕ.</a:t>
            </a:r>
          </a:p>
          <a:p>
            <a:r>
              <a:rPr lang="ru-RU" smtClean="0"/>
              <a:t>3. Киоск умне çитсе пыраканскер аса илех кайрĕ- ара, ун кĕсйи паян ытти чухнехинчен хулăнрах-çке.</a:t>
            </a:r>
          </a:p>
          <a:p>
            <a:r>
              <a:rPr lang="ru-RU" smtClean="0"/>
              <a:t>4. Андрей намăсланнипе сăмах  та шарлама хăраса ларчĕ: çăвар уçсанах темĕскер хăрушши пулса иртессĕн туйăнчĕ.</a:t>
            </a:r>
          </a:p>
        </p:txBody>
      </p:sp>
      <p:grpSp>
        <p:nvGrpSpPr>
          <p:cNvPr id="4101" name="Group 4"/>
          <p:cNvGrpSpPr>
            <a:grpSpLocks/>
          </p:cNvGrpSpPr>
          <p:nvPr/>
        </p:nvGrpSpPr>
        <p:grpSpPr bwMode="auto">
          <a:xfrm>
            <a:off x="0" y="0"/>
            <a:ext cx="684213" cy="6858000"/>
            <a:chOff x="340" y="0"/>
            <a:chExt cx="511" cy="4448"/>
          </a:xfrm>
        </p:grpSpPr>
        <p:graphicFrame>
          <p:nvGraphicFramePr>
            <p:cNvPr id="4098" name="Object 5"/>
            <p:cNvGraphicFramePr>
              <a:graphicFrameLocks noChangeAspect="1"/>
            </p:cNvGraphicFramePr>
            <p:nvPr/>
          </p:nvGraphicFramePr>
          <p:xfrm>
            <a:off x="340" y="0"/>
            <a:ext cx="511" cy="2560"/>
          </p:xfrm>
          <a:graphic>
            <a:graphicData uri="http://schemas.openxmlformats.org/presentationml/2006/ole">
              <p:oleObj spid="_x0000_s4098" name="Image" r:id="rId3" imgW="1828571" imgH="9155556" progId="">
                <p:embed/>
              </p:oleObj>
            </a:graphicData>
          </a:graphic>
        </p:graphicFrame>
        <p:pic>
          <p:nvPicPr>
            <p:cNvPr id="4102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0" y="1888"/>
              <a:ext cx="511" cy="2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9318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/>
      <p:bldP spid="9318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Словарь </a:t>
            </a:r>
            <a:r>
              <a:rPr lang="ru-RU" dirty="0" err="1" smtClean="0"/>
              <a:t>ĕçĕ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Киоск – </a:t>
            </a:r>
            <a:r>
              <a:rPr lang="ru-RU" sz="2800" dirty="0" err="1" smtClean="0"/>
              <a:t>вак-тĕвек</a:t>
            </a:r>
            <a:r>
              <a:rPr lang="ru-RU" sz="2800" dirty="0" smtClean="0"/>
              <a:t>, </a:t>
            </a:r>
            <a:r>
              <a:rPr lang="ru-RU" sz="2800" dirty="0" err="1" smtClean="0"/>
              <a:t>кĕнеке</a:t>
            </a:r>
            <a:r>
              <a:rPr lang="ru-RU" sz="2800" dirty="0" smtClean="0"/>
              <a:t>, </a:t>
            </a:r>
            <a:r>
              <a:rPr lang="ru-RU" sz="2800" dirty="0" err="1" smtClean="0"/>
              <a:t>хаçат-журнал</a:t>
            </a:r>
            <a:r>
              <a:rPr lang="ru-RU" sz="2800" dirty="0" smtClean="0"/>
              <a:t> </a:t>
            </a:r>
            <a:r>
              <a:rPr lang="ru-RU" sz="2800" dirty="0" err="1" smtClean="0"/>
              <a:t>лавкки</a:t>
            </a:r>
            <a:r>
              <a:rPr lang="ru-RU" sz="2800" dirty="0" smtClean="0"/>
              <a:t>.</a:t>
            </a:r>
          </a:p>
          <a:p>
            <a:r>
              <a:rPr lang="ru-RU" sz="2800" dirty="0" err="1" smtClean="0"/>
              <a:t>Нухрат</a:t>
            </a:r>
            <a:r>
              <a:rPr lang="ru-RU" sz="2800" dirty="0" smtClean="0"/>
              <a:t>, </a:t>
            </a:r>
            <a:r>
              <a:rPr lang="ru-RU" sz="2800" dirty="0" err="1" smtClean="0"/>
              <a:t>сум</a:t>
            </a:r>
            <a:r>
              <a:rPr lang="ru-RU" sz="2800" dirty="0" smtClean="0"/>
              <a:t> – </a:t>
            </a:r>
            <a:r>
              <a:rPr lang="ru-RU" sz="2800" dirty="0" err="1" smtClean="0"/>
              <a:t>укçа</a:t>
            </a:r>
            <a:r>
              <a:rPr lang="ru-RU" sz="2800" dirty="0" smtClean="0"/>
              <a:t>.</a:t>
            </a:r>
          </a:p>
          <a:p>
            <a:r>
              <a:rPr lang="ru-RU" sz="2800" dirty="0" err="1" smtClean="0"/>
              <a:t>Чăмлак</a:t>
            </a:r>
            <a:r>
              <a:rPr lang="ru-RU" sz="2800" dirty="0" smtClean="0"/>
              <a:t> – </a:t>
            </a:r>
            <a:r>
              <a:rPr lang="ru-RU" sz="2800" dirty="0" err="1" smtClean="0"/>
              <a:t>жевачка</a:t>
            </a:r>
            <a:r>
              <a:rPr lang="ru-RU" sz="2800" dirty="0" smtClean="0"/>
              <a:t>.</a:t>
            </a:r>
          </a:p>
          <a:p>
            <a:r>
              <a:rPr lang="ru-RU" sz="2800" dirty="0" err="1" smtClean="0"/>
              <a:t>Калем</a:t>
            </a:r>
            <a:r>
              <a:rPr lang="ru-RU" sz="2800" dirty="0" smtClean="0"/>
              <a:t> – ручка, </a:t>
            </a:r>
            <a:r>
              <a:rPr lang="ru-RU" sz="2800" dirty="0" err="1" smtClean="0"/>
              <a:t>кăранташ</a:t>
            </a:r>
            <a:r>
              <a:rPr lang="ru-RU" sz="2800" dirty="0" smtClean="0"/>
              <a:t>.</a:t>
            </a:r>
          </a:p>
          <a:p>
            <a:r>
              <a:rPr lang="ru-RU" sz="2800" dirty="0" err="1" smtClean="0"/>
              <a:t>Виçмине</a:t>
            </a:r>
            <a:r>
              <a:rPr lang="ru-RU" sz="2800" dirty="0" smtClean="0"/>
              <a:t> – </a:t>
            </a:r>
            <a:r>
              <a:rPr lang="ru-RU" sz="2800" dirty="0" err="1" smtClean="0"/>
              <a:t>ыран</a:t>
            </a:r>
            <a:r>
              <a:rPr lang="ru-RU" sz="2800" dirty="0" smtClean="0"/>
              <a:t> </a:t>
            </a:r>
            <a:r>
              <a:rPr lang="ru-RU" sz="2800" dirty="0" err="1" smtClean="0"/>
              <a:t>мар</a:t>
            </a:r>
            <a:r>
              <a:rPr lang="ru-RU" sz="2800" dirty="0" smtClean="0"/>
              <a:t>, </a:t>
            </a:r>
            <a:r>
              <a:rPr lang="ru-RU" sz="2800" dirty="0" err="1" smtClean="0"/>
              <a:t>тепĕр</a:t>
            </a:r>
            <a:r>
              <a:rPr lang="ru-RU" sz="2800" dirty="0" smtClean="0"/>
              <a:t> кун.</a:t>
            </a:r>
          </a:p>
          <a:p>
            <a:r>
              <a:rPr lang="ru-RU" sz="2800" dirty="0" err="1" smtClean="0"/>
              <a:t>Аптăри</a:t>
            </a:r>
            <a:r>
              <a:rPr lang="ru-RU" sz="2800" dirty="0" smtClean="0"/>
              <a:t> – </a:t>
            </a:r>
            <a:r>
              <a:rPr lang="ru-RU" sz="2800" dirty="0" err="1" smtClean="0"/>
              <a:t>атпăри</a:t>
            </a:r>
            <a:r>
              <a:rPr lang="ru-RU" sz="2800" dirty="0" smtClean="0"/>
              <a:t>, шило</a:t>
            </a:r>
            <a:endParaRPr lang="ru-RU" sz="2800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246120" y="3246119"/>
            <a:ext cx="6858001" cy="3657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«Венн </a:t>
            </a:r>
            <a:r>
              <a:rPr lang="ru-RU" dirty="0" err="1" smtClean="0"/>
              <a:t>унки</a:t>
            </a:r>
            <a:r>
              <a:rPr lang="ru-RU" dirty="0" smtClean="0"/>
              <a:t>»</a:t>
            </a: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24B1D-2511-4B85-9D00-0EBC06B538F6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graphicFrame>
        <p:nvGraphicFramePr>
          <p:cNvPr id="4" name="Схема 3"/>
          <p:cNvGraphicFramePr/>
          <p:nvPr/>
        </p:nvGraphicFramePr>
        <p:xfrm>
          <a:off x="1475656" y="1484784"/>
          <a:ext cx="6192688" cy="43204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diamond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548681"/>
          <a:ext cx="8003232" cy="6309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67744"/>
                <a:gridCol w="2667744"/>
                <a:gridCol w="2667744"/>
              </a:tblGrid>
              <a:tr h="47074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endParaRPr lang="bg-BG" sz="14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Елен 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Нарпи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«</a:t>
                      </a:r>
                      <a:r>
                        <a:rPr lang="ru-RU" sz="1400" b="1" dirty="0" err="1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Ултав</a:t>
                      </a: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»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solidFill>
                            <a:schemeClr val="tx1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Лев Толстой «Лгун»</a:t>
                      </a:r>
                      <a:endParaRPr lang="ru-RU" sz="1400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696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bg-BG" sz="1400" b="1" dirty="0">
                          <a:latin typeface="Times New Roman"/>
                          <a:ea typeface="Calibri"/>
                          <a:cs typeface="Times New Roman"/>
                        </a:rPr>
                        <a:t>Хайлав ячĕн пĕлтерĕшне уçса пани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bg-BG" sz="1400" dirty="0">
                          <a:latin typeface="Times New Roman"/>
                          <a:ea typeface="Calibri"/>
                          <a:cs typeface="Times New Roman"/>
                        </a:rPr>
                        <a:t>Хайлав  пуçламăшĕнче те, вĕçĕнче те тĕл пулать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bg-BG" sz="1400">
                          <a:latin typeface="Times New Roman"/>
                          <a:ea typeface="Calibri"/>
                          <a:cs typeface="Times New Roman"/>
                        </a:rPr>
                        <a:t>Калав пуçламăшĕнче те, вĕçĕнче те тĕл пулать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641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bg-BG" sz="1400" b="1">
                          <a:latin typeface="Times New Roman"/>
                          <a:ea typeface="Calibri"/>
                          <a:cs typeface="Times New Roman"/>
                        </a:rPr>
                        <a:t>Хайлав жанрĕ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bg-BG" sz="1400">
                          <a:latin typeface="Times New Roman"/>
                          <a:ea typeface="Calibri"/>
                          <a:cs typeface="Times New Roman"/>
                        </a:rPr>
                        <a:t>Калав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bg-BG" sz="1400">
                          <a:latin typeface="Times New Roman"/>
                          <a:ea typeface="Calibri"/>
                          <a:cs typeface="Times New Roman"/>
                        </a:rPr>
                        <a:t>Калав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26511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bg-BG" sz="1400" b="1">
                          <a:latin typeface="Times New Roman"/>
                          <a:ea typeface="Calibri"/>
                          <a:cs typeface="Times New Roman"/>
                        </a:rPr>
                        <a:t>Хайлаври сăнарсем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bg-BG" sz="1400">
                          <a:latin typeface="Times New Roman"/>
                          <a:ea typeface="Calibri"/>
                          <a:cs typeface="Times New Roman"/>
                        </a:rPr>
                        <a:t>Андрей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bg-BG" sz="1400">
                          <a:latin typeface="Times New Roman"/>
                          <a:ea typeface="Calibri"/>
                          <a:cs typeface="Times New Roman"/>
                        </a:rPr>
                        <a:t>Ашшĕ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bg-BG" sz="1400">
                          <a:latin typeface="Times New Roman"/>
                          <a:ea typeface="Calibri"/>
                          <a:cs typeface="Times New Roman"/>
                        </a:rPr>
                        <a:t>çамрăк çынсем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bg-BG" sz="1400">
                          <a:latin typeface="Times New Roman"/>
                          <a:ea typeface="Calibri"/>
                          <a:cs typeface="Times New Roman"/>
                        </a:rPr>
                        <a:t>Арçын ача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bg-BG" sz="1400">
                          <a:latin typeface="Times New Roman"/>
                          <a:ea typeface="Calibri"/>
                          <a:cs typeface="Times New Roman"/>
                        </a:rPr>
                        <a:t>арçынсем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8641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bg-BG" sz="1400" b="1">
                          <a:latin typeface="Times New Roman"/>
                          <a:ea typeface="Calibri"/>
                          <a:cs typeface="Times New Roman"/>
                        </a:rPr>
                        <a:t>Пуплев тĕсĕ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bg-BG" sz="1400">
                          <a:latin typeface="Times New Roman"/>
                          <a:ea typeface="Calibri"/>
                          <a:cs typeface="Times New Roman"/>
                        </a:rPr>
                        <a:t>Диалог нумай, монолог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bg-BG" sz="1400">
                          <a:latin typeface="Times New Roman"/>
                          <a:ea typeface="Calibri"/>
                          <a:cs typeface="Times New Roman"/>
                        </a:rPr>
                        <a:t>Диалог, монолог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666964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bg-BG" sz="1400" b="1">
                          <a:latin typeface="Times New Roman"/>
                          <a:ea typeface="Calibri"/>
                          <a:cs typeface="Times New Roman"/>
                        </a:rPr>
                        <a:t>Пуплев фигури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bg-BG" sz="1400">
                          <a:latin typeface="Times New Roman"/>
                          <a:ea typeface="Calibri"/>
                          <a:cs typeface="Times New Roman"/>
                        </a:rPr>
                        <a:t>Ыйтуллă предложенисем нумай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bg-BG" sz="1400" dirty="0">
                          <a:latin typeface="Times New Roman"/>
                          <a:ea typeface="Calibri"/>
                          <a:cs typeface="Times New Roman"/>
                        </a:rPr>
                        <a:t>Ыйтуллă тата кăшкăруллă предложенисем нумай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46670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bg-BG" sz="1400" b="1" dirty="0">
                          <a:latin typeface="Times New Roman"/>
                          <a:ea typeface="Calibri"/>
                          <a:cs typeface="Times New Roman"/>
                        </a:rPr>
                        <a:t>Вĕрентсе калани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bg-BG" sz="1400">
                          <a:latin typeface="Times New Roman"/>
                          <a:ea typeface="Calibri"/>
                          <a:cs typeface="Times New Roman"/>
                        </a:rPr>
                        <a:t>-Пĕрре шанчăкран тухнă çынна кайран епле ĕненес?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bg-BG" sz="1400">
                          <a:latin typeface="Times New Roman"/>
                          <a:ea typeface="Calibri"/>
                          <a:cs typeface="Times New Roman"/>
                        </a:rPr>
                        <a:t>-Ултавăн ури кĕске, ачам. «Пур вăрттăнлăх та çиеле тухатех,” – тенĕ Библире.Çавна ан ман, ывăлăм. Çын сисменнине Турă пĕлсе тăрать...”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1000"/>
                        </a:spcAft>
                      </a:pPr>
                      <a:r>
                        <a:rPr lang="bg-BG" sz="1400" dirty="0">
                          <a:latin typeface="Times New Roman"/>
                          <a:ea typeface="Calibri"/>
                          <a:cs typeface="Times New Roman"/>
                        </a:rPr>
                        <a:t>-Пĕрре шанчăкран тухнă çынна кайран епле ĕненес?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EA268F-48D6-43A4-B6BF-DA763A19A93D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r>
              <a:rPr lang="ru-RU" b="1" smtClean="0"/>
              <a:t> </a:t>
            </a:r>
            <a:endParaRPr lang="ru-RU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651" name="Oval 3"/>
          <p:cNvSpPr>
            <a:spLocks noChangeArrowheads="1"/>
          </p:cNvSpPr>
          <p:nvPr/>
        </p:nvSpPr>
        <p:spPr bwMode="auto">
          <a:xfrm>
            <a:off x="2195513" y="3429000"/>
            <a:ext cx="4321175" cy="9144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0000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FF0000"/>
            </a:solidFill>
            <a:round/>
            <a:headEnd/>
            <a:tailEnd/>
          </a:ln>
          <a:effectLst>
            <a:prstShdw prst="shdw17" dist="17961" dir="2700000">
              <a:srgbClr val="990000"/>
            </a:prstShdw>
          </a:effectLst>
        </p:spPr>
        <p:txBody>
          <a:bodyPr wrap="none" anchor="ctr"/>
          <a:lstStyle/>
          <a:p>
            <a:pPr>
              <a:defRPr/>
            </a:pPr>
            <a:r>
              <a:rPr lang="ru-RU" sz="2400" b="1" dirty="0">
                <a:solidFill>
                  <a:srgbClr val="009900"/>
                </a:solidFill>
              </a:rPr>
              <a:t> «</a:t>
            </a:r>
            <a:r>
              <a:rPr lang="ru-RU" sz="2800" b="1" dirty="0" err="1">
                <a:solidFill>
                  <a:srgbClr val="009900"/>
                </a:solidFill>
                <a:latin typeface="+mj-lt"/>
              </a:rPr>
              <a:t>Ултав</a:t>
            </a:r>
            <a:r>
              <a:rPr lang="ru-RU" sz="2800" b="1" dirty="0">
                <a:solidFill>
                  <a:srgbClr val="009900"/>
                </a:solidFill>
                <a:latin typeface="+mj-lt"/>
              </a:rPr>
              <a:t>»</a:t>
            </a:r>
          </a:p>
        </p:txBody>
      </p:sp>
      <p:sp>
        <p:nvSpPr>
          <p:cNvPr id="27652" name="Oval 4"/>
          <p:cNvSpPr>
            <a:spLocks noChangeArrowheads="1"/>
          </p:cNvSpPr>
          <p:nvPr/>
        </p:nvSpPr>
        <p:spPr bwMode="auto">
          <a:xfrm>
            <a:off x="6084888" y="2133600"/>
            <a:ext cx="2663825" cy="1727200"/>
          </a:xfrm>
          <a:prstGeom prst="ellipse">
            <a:avLst/>
          </a:prstGeom>
          <a:gradFill rotWithShape="1">
            <a:gsLst>
              <a:gs pos="0">
                <a:srgbClr val="FFCCFF"/>
              </a:gs>
              <a:gs pos="100000">
                <a:srgbClr val="FF6699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00FF"/>
            </a:solidFill>
            <a:round/>
            <a:headEnd/>
            <a:tailEnd/>
          </a:ln>
          <a:effectLst>
            <a:prstShdw prst="shdw17" dist="17961" dir="2700000">
              <a:srgbClr val="990099"/>
            </a:prstShdw>
          </a:effectLst>
        </p:spPr>
        <p:txBody>
          <a:bodyPr wrap="none" anchor="ctr"/>
          <a:lstStyle/>
          <a:p>
            <a:pPr>
              <a:defRPr/>
            </a:pPr>
            <a:r>
              <a:rPr lang="ru-RU" sz="3200" b="1" dirty="0" err="1">
                <a:solidFill>
                  <a:srgbClr val="FF0000"/>
                </a:solidFill>
                <a:latin typeface="+mj-lt"/>
              </a:rPr>
              <a:t>Мĕнле</a:t>
            </a:r>
            <a:r>
              <a:rPr lang="ru-RU" sz="3200" b="1" dirty="0">
                <a:solidFill>
                  <a:srgbClr val="FF0000"/>
                </a:solidFill>
                <a:latin typeface="+mj-lt"/>
              </a:rPr>
              <a:t>?</a:t>
            </a:r>
          </a:p>
        </p:txBody>
      </p:sp>
      <p:sp>
        <p:nvSpPr>
          <p:cNvPr id="151557" name="Oval 5"/>
          <p:cNvSpPr>
            <a:spLocks noGrp="1" noChangeArrowheads="1"/>
          </p:cNvSpPr>
          <p:nvPr>
            <p:ph type="body" idx="4294967295"/>
          </p:nvPr>
        </p:nvSpPr>
        <p:spPr>
          <a:xfrm>
            <a:off x="6357938" y="4286250"/>
            <a:ext cx="2500312" cy="165735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767600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FF00FF"/>
            </a:solidFill>
            <a:round/>
          </a:ln>
          <a:effectLst>
            <a:prstShdw prst="shdw17" dist="17961" dir="2700000">
              <a:srgbClr val="990099"/>
            </a:prstShdw>
          </a:effectLst>
        </p:spPr>
        <p:txBody>
          <a:bodyPr/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ru-RU" sz="2800" b="1" dirty="0" err="1" smtClean="0">
                <a:latin typeface="+mj-lt"/>
              </a:rPr>
              <a:t>Мĕн</a:t>
            </a:r>
            <a:endParaRPr lang="ru-RU" sz="2800" b="1" dirty="0" smtClean="0">
              <a:latin typeface="+mj-lt"/>
            </a:endParaRPr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ru-RU" sz="2800" b="1" dirty="0" err="1" smtClean="0">
                <a:latin typeface="+mj-lt"/>
              </a:rPr>
              <a:t>пĕлтĕм</a:t>
            </a:r>
            <a:r>
              <a:rPr lang="ru-RU" sz="2800" b="1" dirty="0" smtClean="0">
                <a:latin typeface="+mj-lt"/>
              </a:rPr>
              <a:t>?</a:t>
            </a:r>
          </a:p>
        </p:txBody>
      </p:sp>
      <p:sp>
        <p:nvSpPr>
          <p:cNvPr id="27654" name="Oval 6"/>
          <p:cNvSpPr>
            <a:spLocks noChangeArrowheads="1"/>
          </p:cNvSpPr>
          <p:nvPr/>
        </p:nvSpPr>
        <p:spPr bwMode="auto">
          <a:xfrm>
            <a:off x="3635375" y="5000625"/>
            <a:ext cx="2592388" cy="1525588"/>
          </a:xfrm>
          <a:prstGeom prst="ellipse">
            <a:avLst/>
          </a:prstGeom>
          <a:gradFill rotWithShape="1">
            <a:gsLst>
              <a:gs pos="0">
                <a:srgbClr val="3399FF"/>
              </a:gs>
              <a:gs pos="100000">
                <a:schemeClr val="hlink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FF00FF"/>
            </a:solidFill>
            <a:round/>
            <a:headEnd/>
            <a:tailEnd/>
          </a:ln>
          <a:effectLst>
            <a:prstShdw prst="shdw17" dist="17961" dir="2700000">
              <a:srgbClr val="990099"/>
            </a:prstShdw>
          </a:effectLst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2400" b="1" dirty="0" err="1">
                <a:solidFill>
                  <a:schemeClr val="tx1"/>
                </a:solidFill>
                <a:latin typeface="+mj-lt"/>
              </a:rPr>
              <a:t>Мĕн</a:t>
            </a:r>
            <a:endParaRPr lang="ru-RU" sz="2400" b="1" dirty="0">
              <a:solidFill>
                <a:schemeClr val="tx1"/>
              </a:solidFill>
              <a:latin typeface="+mj-lt"/>
            </a:endParaRPr>
          </a:p>
          <a:p>
            <a:pPr marL="342900" indent="-342900" algn="l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2400" b="1" dirty="0" err="1">
                <a:solidFill>
                  <a:schemeClr val="tx1"/>
                </a:solidFill>
                <a:latin typeface="+mj-lt"/>
              </a:rPr>
              <a:t>ăнлантăм</a:t>
            </a:r>
            <a:r>
              <a:rPr lang="ru-RU" sz="2400" b="1" dirty="0">
                <a:solidFill>
                  <a:schemeClr val="tx1"/>
                </a:solidFill>
                <a:latin typeface="+mj-lt"/>
              </a:rPr>
              <a:t>?</a:t>
            </a:r>
          </a:p>
        </p:txBody>
      </p:sp>
      <p:sp>
        <p:nvSpPr>
          <p:cNvPr id="21511" name="Oval 7"/>
          <p:cNvSpPr>
            <a:spLocks noChangeArrowheads="1"/>
          </p:cNvSpPr>
          <p:nvPr/>
        </p:nvSpPr>
        <p:spPr bwMode="auto">
          <a:xfrm>
            <a:off x="357188" y="4500563"/>
            <a:ext cx="2952750" cy="1584325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00FF00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FF00FF"/>
            </a:solidFill>
            <a:round/>
            <a:headEnd/>
            <a:tailEnd/>
          </a:ln>
          <a:effectLst>
            <a:prstShdw prst="shdw17" dist="17961" dir="2700000">
              <a:srgbClr val="990099"/>
            </a:prstShdw>
          </a:effectLst>
        </p:spPr>
        <p:txBody>
          <a:bodyPr/>
          <a:lstStyle/>
          <a:p>
            <a:pPr marL="342900" indent="-342900" algn="l" eaLnBrk="0" hangingPunct="0">
              <a:spcBef>
                <a:spcPct val="20000"/>
              </a:spcBef>
              <a:buFont typeface="Arial" charset="0"/>
              <a:buNone/>
            </a:pPr>
            <a:endParaRPr lang="ru-RU" sz="2400" b="1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27656" name="Oval 8"/>
          <p:cNvSpPr>
            <a:spLocks noChangeArrowheads="1"/>
          </p:cNvSpPr>
          <p:nvPr/>
        </p:nvSpPr>
        <p:spPr bwMode="auto">
          <a:xfrm>
            <a:off x="0" y="2071688"/>
            <a:ext cx="3286125" cy="1717675"/>
          </a:xfrm>
          <a:prstGeom prst="ellipse">
            <a:avLst/>
          </a:prstGeom>
          <a:gradFill rotWithShape="1">
            <a:gsLst>
              <a:gs pos="0">
                <a:srgbClr val="FFCC66"/>
              </a:gs>
              <a:gs pos="100000">
                <a:srgbClr val="FF3399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FF00FF"/>
            </a:solidFill>
            <a:round/>
            <a:headEnd/>
            <a:tailEnd/>
          </a:ln>
          <a:effectLst>
            <a:prstShdw prst="shdw17" dist="17961" dir="2700000">
              <a:srgbClr val="990099"/>
            </a:prstShdw>
          </a:effectLst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  <a:defRPr/>
            </a:pPr>
            <a:r>
              <a:rPr lang="ru-RU" sz="2400" b="1" dirty="0" err="1">
                <a:solidFill>
                  <a:srgbClr val="660066"/>
                </a:solidFill>
                <a:latin typeface="+mj-lt"/>
              </a:rPr>
              <a:t>Мĕнпе</a:t>
            </a:r>
            <a:r>
              <a:rPr lang="ru-RU" sz="2400" b="1" dirty="0">
                <a:solidFill>
                  <a:srgbClr val="660066"/>
                </a:solidFill>
                <a:latin typeface="+mj-lt"/>
              </a:rPr>
              <a:t> </a:t>
            </a:r>
            <a:r>
              <a:rPr lang="ru-RU" sz="2400" b="1" dirty="0" err="1">
                <a:solidFill>
                  <a:srgbClr val="660066"/>
                </a:solidFill>
                <a:latin typeface="+mj-lt"/>
              </a:rPr>
              <a:t>килĕшместĕп</a:t>
            </a:r>
            <a:r>
              <a:rPr lang="ru-RU" sz="2400" b="1" dirty="0">
                <a:solidFill>
                  <a:srgbClr val="660066"/>
                </a:solidFill>
                <a:latin typeface="+mj-lt"/>
              </a:rPr>
              <a:t>?</a:t>
            </a:r>
          </a:p>
        </p:txBody>
      </p:sp>
      <p:sp>
        <p:nvSpPr>
          <p:cNvPr id="21513" name="Oval 9"/>
          <p:cNvSpPr>
            <a:spLocks noChangeArrowheads="1"/>
          </p:cNvSpPr>
          <p:nvPr/>
        </p:nvSpPr>
        <p:spPr bwMode="auto">
          <a:xfrm>
            <a:off x="3643313" y="928688"/>
            <a:ext cx="2436812" cy="1800225"/>
          </a:xfrm>
          <a:prstGeom prst="ellipse">
            <a:avLst/>
          </a:prstGeom>
          <a:gradFill rotWithShape="1">
            <a:gsLst>
              <a:gs pos="0">
                <a:srgbClr val="0000CC"/>
              </a:gs>
              <a:gs pos="100000">
                <a:srgbClr val="3399FF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FF00FF"/>
            </a:solidFill>
            <a:round/>
            <a:headEnd/>
            <a:tailEnd/>
          </a:ln>
          <a:effectLst>
            <a:prstShdw prst="shdw17" dist="17961" dir="2700000">
              <a:srgbClr val="990099"/>
            </a:prstShdw>
          </a:effectLst>
        </p:spPr>
        <p:txBody>
          <a:bodyPr/>
          <a:lstStyle/>
          <a:p>
            <a:pPr marL="342900" indent="-342900"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3600">
                <a:solidFill>
                  <a:schemeClr val="tx1"/>
                </a:solidFill>
              </a:rPr>
              <a:t>Мĕн</a:t>
            </a:r>
            <a:r>
              <a:rPr lang="ru-RU" sz="180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85002" name="Line 10"/>
          <p:cNvSpPr>
            <a:spLocks noChangeShapeType="1"/>
          </p:cNvSpPr>
          <p:nvPr/>
        </p:nvSpPr>
        <p:spPr bwMode="auto">
          <a:xfrm flipH="1">
            <a:off x="2484438" y="4221163"/>
            <a:ext cx="863600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 algn="l">
              <a:defRPr/>
            </a:pPr>
            <a:endParaRPr lang="ru-RU" sz="1800">
              <a:solidFill>
                <a:schemeClr val="tx1"/>
              </a:solidFill>
            </a:endParaRPr>
          </a:p>
        </p:txBody>
      </p:sp>
      <p:sp>
        <p:nvSpPr>
          <p:cNvPr id="85003" name="Line 11"/>
          <p:cNvSpPr>
            <a:spLocks noChangeShapeType="1"/>
          </p:cNvSpPr>
          <p:nvPr/>
        </p:nvSpPr>
        <p:spPr bwMode="auto">
          <a:xfrm>
            <a:off x="4859338" y="4365625"/>
            <a:ext cx="73025" cy="10080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 algn="l">
              <a:defRPr/>
            </a:pPr>
            <a:endParaRPr lang="ru-RU" sz="1800">
              <a:solidFill>
                <a:schemeClr val="tx1"/>
              </a:solidFill>
            </a:endParaRPr>
          </a:p>
        </p:txBody>
      </p:sp>
      <p:sp>
        <p:nvSpPr>
          <p:cNvPr id="85004" name="Line 12"/>
          <p:cNvSpPr>
            <a:spLocks noChangeShapeType="1"/>
          </p:cNvSpPr>
          <p:nvPr/>
        </p:nvSpPr>
        <p:spPr bwMode="auto">
          <a:xfrm flipV="1">
            <a:off x="5651500" y="3284538"/>
            <a:ext cx="1008063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 algn="l">
              <a:defRPr/>
            </a:pPr>
            <a:endParaRPr lang="ru-RU" sz="1800">
              <a:solidFill>
                <a:schemeClr val="tx1"/>
              </a:solidFill>
            </a:endParaRPr>
          </a:p>
        </p:txBody>
      </p:sp>
      <p:sp>
        <p:nvSpPr>
          <p:cNvPr id="85005" name="Line 13"/>
          <p:cNvSpPr>
            <a:spLocks noChangeShapeType="1"/>
          </p:cNvSpPr>
          <p:nvPr/>
        </p:nvSpPr>
        <p:spPr bwMode="auto">
          <a:xfrm>
            <a:off x="5795963" y="4005263"/>
            <a:ext cx="1152525" cy="360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 algn="l">
              <a:defRPr/>
            </a:pPr>
            <a:endParaRPr lang="ru-RU" sz="1800">
              <a:solidFill>
                <a:schemeClr val="tx1"/>
              </a:solidFill>
            </a:endParaRPr>
          </a:p>
        </p:txBody>
      </p:sp>
      <p:sp>
        <p:nvSpPr>
          <p:cNvPr id="85006" name="Line 14"/>
          <p:cNvSpPr>
            <a:spLocks noChangeShapeType="1"/>
          </p:cNvSpPr>
          <p:nvPr/>
        </p:nvSpPr>
        <p:spPr bwMode="auto">
          <a:xfrm flipV="1">
            <a:off x="4787900" y="2420938"/>
            <a:ext cx="71438" cy="863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 algn="l">
              <a:defRPr/>
            </a:pPr>
            <a:endParaRPr lang="ru-RU" sz="1800">
              <a:solidFill>
                <a:schemeClr val="tx1"/>
              </a:solidFill>
            </a:endParaRPr>
          </a:p>
        </p:txBody>
      </p:sp>
      <p:sp>
        <p:nvSpPr>
          <p:cNvPr id="85007" name="Line 15"/>
          <p:cNvSpPr>
            <a:spLocks noChangeShapeType="1"/>
          </p:cNvSpPr>
          <p:nvPr/>
        </p:nvSpPr>
        <p:spPr bwMode="auto">
          <a:xfrm flipH="1" flipV="1">
            <a:off x="2339975" y="3429000"/>
            <a:ext cx="576263" cy="1444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>
            <a:prstShdw prst="shdw17" dist="17961" dir="2700000">
              <a:schemeClr val="tx1">
                <a:gamma/>
                <a:shade val="60000"/>
                <a:invGamma/>
              </a:schemeClr>
            </a:prstShdw>
          </a:effectLst>
        </p:spPr>
        <p:txBody>
          <a:bodyPr/>
          <a:lstStyle/>
          <a:p>
            <a:pPr algn="l">
              <a:defRPr/>
            </a:pPr>
            <a:endParaRPr lang="ru-RU" sz="1800">
              <a:solidFill>
                <a:schemeClr val="tx1"/>
              </a:solidFill>
            </a:endParaRPr>
          </a:p>
        </p:txBody>
      </p:sp>
      <p:grpSp>
        <p:nvGrpSpPr>
          <p:cNvPr id="21520" name="Group 7"/>
          <p:cNvGrpSpPr>
            <a:grpSpLocks/>
          </p:cNvGrpSpPr>
          <p:nvPr/>
        </p:nvGrpSpPr>
        <p:grpSpPr bwMode="auto">
          <a:xfrm>
            <a:off x="1476375" y="6426200"/>
            <a:ext cx="1441450" cy="431800"/>
            <a:chOff x="0" y="0"/>
            <a:chExt cx="1344" cy="480"/>
          </a:xfrm>
        </p:grpSpPr>
        <p:pic>
          <p:nvPicPr>
            <p:cNvPr id="21547" name="Picture 8" descr="ч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8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1548" name="Group 9"/>
            <p:cNvGrpSpPr>
              <a:grpSpLocks/>
            </p:cNvGrpSpPr>
            <p:nvPr/>
          </p:nvGrpSpPr>
          <p:grpSpPr bwMode="auto">
            <a:xfrm>
              <a:off x="432" y="0"/>
              <a:ext cx="912" cy="480"/>
              <a:chOff x="432" y="0"/>
              <a:chExt cx="912" cy="480"/>
            </a:xfrm>
          </p:grpSpPr>
          <p:pic>
            <p:nvPicPr>
              <p:cNvPr id="21549" name="Picture 10" descr="ч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32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50" name="Picture 11" descr="ч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864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21521" name="Group 7"/>
          <p:cNvGrpSpPr>
            <a:grpSpLocks/>
          </p:cNvGrpSpPr>
          <p:nvPr/>
        </p:nvGrpSpPr>
        <p:grpSpPr bwMode="auto">
          <a:xfrm>
            <a:off x="2987675" y="6426200"/>
            <a:ext cx="1441450" cy="431800"/>
            <a:chOff x="0" y="0"/>
            <a:chExt cx="1344" cy="480"/>
          </a:xfrm>
        </p:grpSpPr>
        <p:pic>
          <p:nvPicPr>
            <p:cNvPr id="21543" name="Picture 8" descr="ч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8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1544" name="Group 9"/>
            <p:cNvGrpSpPr>
              <a:grpSpLocks/>
            </p:cNvGrpSpPr>
            <p:nvPr/>
          </p:nvGrpSpPr>
          <p:grpSpPr bwMode="auto">
            <a:xfrm>
              <a:off x="432" y="0"/>
              <a:ext cx="912" cy="480"/>
              <a:chOff x="432" y="0"/>
              <a:chExt cx="912" cy="480"/>
            </a:xfrm>
          </p:grpSpPr>
          <p:pic>
            <p:nvPicPr>
              <p:cNvPr id="21545" name="Picture 10" descr="ч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32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46" name="Picture 11" descr="ч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864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21522" name="Group 7"/>
          <p:cNvGrpSpPr>
            <a:grpSpLocks/>
          </p:cNvGrpSpPr>
          <p:nvPr/>
        </p:nvGrpSpPr>
        <p:grpSpPr bwMode="auto">
          <a:xfrm>
            <a:off x="4500563" y="6426200"/>
            <a:ext cx="1441450" cy="431800"/>
            <a:chOff x="0" y="0"/>
            <a:chExt cx="1344" cy="480"/>
          </a:xfrm>
        </p:grpSpPr>
        <p:pic>
          <p:nvPicPr>
            <p:cNvPr id="21539" name="Picture 8" descr="ч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8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1540" name="Group 9"/>
            <p:cNvGrpSpPr>
              <a:grpSpLocks/>
            </p:cNvGrpSpPr>
            <p:nvPr/>
          </p:nvGrpSpPr>
          <p:grpSpPr bwMode="auto">
            <a:xfrm>
              <a:off x="432" y="0"/>
              <a:ext cx="912" cy="480"/>
              <a:chOff x="432" y="0"/>
              <a:chExt cx="912" cy="480"/>
            </a:xfrm>
          </p:grpSpPr>
          <p:pic>
            <p:nvPicPr>
              <p:cNvPr id="21541" name="Picture 10" descr="ч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32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42" name="Picture 11" descr="ч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864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21523" name="Group 7"/>
          <p:cNvGrpSpPr>
            <a:grpSpLocks/>
          </p:cNvGrpSpPr>
          <p:nvPr/>
        </p:nvGrpSpPr>
        <p:grpSpPr bwMode="auto">
          <a:xfrm>
            <a:off x="6011863" y="6426200"/>
            <a:ext cx="1441450" cy="431800"/>
            <a:chOff x="0" y="0"/>
            <a:chExt cx="1344" cy="480"/>
          </a:xfrm>
        </p:grpSpPr>
        <p:pic>
          <p:nvPicPr>
            <p:cNvPr id="21535" name="Picture 8" descr="ч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8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1536" name="Group 9"/>
            <p:cNvGrpSpPr>
              <a:grpSpLocks/>
            </p:cNvGrpSpPr>
            <p:nvPr/>
          </p:nvGrpSpPr>
          <p:grpSpPr bwMode="auto">
            <a:xfrm>
              <a:off x="432" y="0"/>
              <a:ext cx="912" cy="480"/>
              <a:chOff x="432" y="0"/>
              <a:chExt cx="912" cy="480"/>
            </a:xfrm>
          </p:grpSpPr>
          <p:pic>
            <p:nvPicPr>
              <p:cNvPr id="21537" name="Picture 10" descr="ч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32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38" name="Picture 11" descr="ч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864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21524" name="Group 7"/>
          <p:cNvGrpSpPr>
            <a:grpSpLocks/>
          </p:cNvGrpSpPr>
          <p:nvPr/>
        </p:nvGrpSpPr>
        <p:grpSpPr bwMode="auto">
          <a:xfrm>
            <a:off x="7451725" y="6426200"/>
            <a:ext cx="1441450" cy="431800"/>
            <a:chOff x="0" y="0"/>
            <a:chExt cx="1344" cy="480"/>
          </a:xfrm>
        </p:grpSpPr>
        <p:pic>
          <p:nvPicPr>
            <p:cNvPr id="21531" name="Picture 8" descr="ч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8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1532" name="Group 9"/>
            <p:cNvGrpSpPr>
              <a:grpSpLocks/>
            </p:cNvGrpSpPr>
            <p:nvPr/>
          </p:nvGrpSpPr>
          <p:grpSpPr bwMode="auto">
            <a:xfrm>
              <a:off x="432" y="0"/>
              <a:ext cx="912" cy="480"/>
              <a:chOff x="432" y="0"/>
              <a:chExt cx="912" cy="480"/>
            </a:xfrm>
          </p:grpSpPr>
          <p:pic>
            <p:nvPicPr>
              <p:cNvPr id="21533" name="Picture 10" descr="ч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32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34" name="Picture 11" descr="ч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864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21525" name="Group 7"/>
          <p:cNvGrpSpPr>
            <a:grpSpLocks/>
          </p:cNvGrpSpPr>
          <p:nvPr/>
        </p:nvGrpSpPr>
        <p:grpSpPr bwMode="auto">
          <a:xfrm>
            <a:off x="0" y="6426200"/>
            <a:ext cx="1441450" cy="431800"/>
            <a:chOff x="0" y="0"/>
            <a:chExt cx="1344" cy="480"/>
          </a:xfrm>
        </p:grpSpPr>
        <p:pic>
          <p:nvPicPr>
            <p:cNvPr id="21527" name="Picture 8" descr="ч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8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1528" name="Group 9"/>
            <p:cNvGrpSpPr>
              <a:grpSpLocks/>
            </p:cNvGrpSpPr>
            <p:nvPr/>
          </p:nvGrpSpPr>
          <p:grpSpPr bwMode="auto">
            <a:xfrm>
              <a:off x="432" y="0"/>
              <a:ext cx="912" cy="480"/>
              <a:chOff x="432" y="0"/>
              <a:chExt cx="912" cy="480"/>
            </a:xfrm>
          </p:grpSpPr>
          <p:pic>
            <p:nvPicPr>
              <p:cNvPr id="21529" name="Picture 10" descr="ч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32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1530" name="Picture 11" descr="ч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864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sp>
        <p:nvSpPr>
          <p:cNvPr id="27674" name="Rectangle 50"/>
          <p:cNvSpPr>
            <a:spLocks noChangeArrowheads="1"/>
          </p:cNvSpPr>
          <p:nvPr/>
        </p:nvSpPr>
        <p:spPr bwMode="auto">
          <a:xfrm>
            <a:off x="1068388" y="4868863"/>
            <a:ext cx="1862137" cy="9540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800" b="1" dirty="0" err="1">
                <a:solidFill>
                  <a:srgbClr val="660066"/>
                </a:solidFill>
                <a:latin typeface="+mj-lt"/>
              </a:rPr>
              <a:t>Мĕн</a:t>
            </a:r>
            <a:r>
              <a:rPr lang="ru-RU" sz="2800" b="1" dirty="0">
                <a:solidFill>
                  <a:srgbClr val="660066"/>
                </a:solidFill>
                <a:latin typeface="+mj-lt"/>
              </a:rPr>
              <a:t> </a:t>
            </a:r>
          </a:p>
          <a:p>
            <a:pPr>
              <a:defRPr/>
            </a:pPr>
            <a:r>
              <a:rPr lang="ru-RU" sz="2800" b="1" dirty="0" err="1">
                <a:solidFill>
                  <a:srgbClr val="660066"/>
                </a:solidFill>
                <a:latin typeface="+mj-lt"/>
              </a:rPr>
              <a:t>пулĕччĕ</a:t>
            </a:r>
            <a:r>
              <a:rPr lang="ru-RU" sz="2800" b="1" dirty="0">
                <a:solidFill>
                  <a:srgbClr val="660066"/>
                </a:solidFill>
                <a:latin typeface="+mj-lt"/>
              </a:rPr>
              <a:t>?</a:t>
            </a:r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515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5155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51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1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1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1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1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1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1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4" grpId="0"/>
      <p:bldP spid="15155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33D2EA9-83C9-4341-9A47-14A233D590D3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268760"/>
          <a:ext cx="6096000" cy="3548253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3213832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2800" dirty="0">
                          <a:latin typeface="Times New Roman"/>
                          <a:ea typeface="Times New Roman"/>
                          <a:cs typeface="Times New Roman"/>
                        </a:rPr>
                        <a:t>Эпĕ паян...   пĕлтĕм.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2800" dirty="0">
                          <a:latin typeface="Times New Roman"/>
                          <a:ea typeface="Times New Roman"/>
                          <a:cs typeface="Times New Roman"/>
                        </a:rPr>
                        <a:t>Эпĕ....  пултартăм.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2800" dirty="0">
                          <a:latin typeface="Times New Roman"/>
                          <a:ea typeface="Times New Roman"/>
                          <a:cs typeface="Times New Roman"/>
                        </a:rPr>
                        <a:t>Мана...   йывăр пулчĕ.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2800" dirty="0">
                          <a:latin typeface="Times New Roman"/>
                          <a:ea typeface="Times New Roman"/>
                          <a:cs typeface="Times New Roman"/>
                        </a:rPr>
                        <a:t>Мана....  тĕлĕнтерчĕ.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2800" dirty="0">
                          <a:latin typeface="Times New Roman"/>
                          <a:ea typeface="Times New Roman"/>
                          <a:cs typeface="Times New Roman"/>
                        </a:rPr>
                        <a:t>Маншăн ....интереслĕ пулчĕ.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2800" dirty="0">
                          <a:latin typeface="Times New Roman"/>
                          <a:ea typeface="Times New Roman"/>
                          <a:cs typeface="Times New Roman"/>
                        </a:rPr>
                        <a:t>Халĕ эпĕ...   пĕлетĕп.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1835696" y="6426200"/>
            <a:ext cx="1441450" cy="431800"/>
            <a:chOff x="0" y="0"/>
            <a:chExt cx="1344" cy="480"/>
          </a:xfrm>
        </p:grpSpPr>
        <p:pic>
          <p:nvPicPr>
            <p:cNvPr id="5" name="Picture 8" descr="ч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8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6" name="Group 9"/>
            <p:cNvGrpSpPr>
              <a:grpSpLocks/>
            </p:cNvGrpSpPr>
            <p:nvPr/>
          </p:nvGrpSpPr>
          <p:grpSpPr bwMode="auto">
            <a:xfrm>
              <a:off x="432" y="0"/>
              <a:ext cx="912" cy="480"/>
              <a:chOff x="432" y="0"/>
              <a:chExt cx="912" cy="480"/>
            </a:xfrm>
          </p:grpSpPr>
          <p:pic>
            <p:nvPicPr>
              <p:cNvPr id="7" name="Picture 10" descr="ч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32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8" name="Picture 11" descr="ч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864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6156176" y="6426200"/>
            <a:ext cx="1441450" cy="431800"/>
            <a:chOff x="0" y="0"/>
            <a:chExt cx="1344" cy="480"/>
          </a:xfrm>
        </p:grpSpPr>
        <p:pic>
          <p:nvPicPr>
            <p:cNvPr id="10" name="Picture 8" descr="ч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8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1" name="Group 9"/>
            <p:cNvGrpSpPr>
              <a:grpSpLocks/>
            </p:cNvGrpSpPr>
            <p:nvPr/>
          </p:nvGrpSpPr>
          <p:grpSpPr bwMode="auto">
            <a:xfrm>
              <a:off x="432" y="0"/>
              <a:ext cx="912" cy="480"/>
              <a:chOff x="432" y="0"/>
              <a:chExt cx="912" cy="480"/>
            </a:xfrm>
          </p:grpSpPr>
          <p:pic>
            <p:nvPicPr>
              <p:cNvPr id="12" name="Picture 10" descr="ч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32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3" name="Picture 11" descr="ч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864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14" name="Group 7"/>
          <p:cNvGrpSpPr>
            <a:grpSpLocks/>
          </p:cNvGrpSpPr>
          <p:nvPr/>
        </p:nvGrpSpPr>
        <p:grpSpPr bwMode="auto">
          <a:xfrm>
            <a:off x="3491880" y="6426200"/>
            <a:ext cx="1441450" cy="431800"/>
            <a:chOff x="0" y="0"/>
            <a:chExt cx="1344" cy="480"/>
          </a:xfrm>
        </p:grpSpPr>
        <p:pic>
          <p:nvPicPr>
            <p:cNvPr id="15" name="Picture 8" descr="ч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8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6" name="Group 9"/>
            <p:cNvGrpSpPr>
              <a:grpSpLocks/>
            </p:cNvGrpSpPr>
            <p:nvPr/>
          </p:nvGrpSpPr>
          <p:grpSpPr bwMode="auto">
            <a:xfrm>
              <a:off x="432" y="0"/>
              <a:ext cx="912" cy="480"/>
              <a:chOff x="432" y="0"/>
              <a:chExt cx="912" cy="480"/>
            </a:xfrm>
          </p:grpSpPr>
          <p:pic>
            <p:nvPicPr>
              <p:cNvPr id="17" name="Picture 10" descr="ч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32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8" name="Picture 11" descr="ч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864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19" name="Group 7"/>
          <p:cNvGrpSpPr>
            <a:grpSpLocks/>
          </p:cNvGrpSpPr>
          <p:nvPr/>
        </p:nvGrpSpPr>
        <p:grpSpPr bwMode="auto">
          <a:xfrm flipH="1">
            <a:off x="5004048" y="6426200"/>
            <a:ext cx="1006822" cy="431800"/>
            <a:chOff x="0" y="0"/>
            <a:chExt cx="1344" cy="480"/>
          </a:xfrm>
        </p:grpSpPr>
        <p:pic>
          <p:nvPicPr>
            <p:cNvPr id="20" name="Picture 8" descr="ч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8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1" name="Group 9"/>
            <p:cNvGrpSpPr>
              <a:grpSpLocks/>
            </p:cNvGrpSpPr>
            <p:nvPr/>
          </p:nvGrpSpPr>
          <p:grpSpPr bwMode="auto">
            <a:xfrm>
              <a:off x="432" y="0"/>
              <a:ext cx="912" cy="480"/>
              <a:chOff x="432" y="0"/>
              <a:chExt cx="912" cy="480"/>
            </a:xfrm>
          </p:grpSpPr>
          <p:pic>
            <p:nvPicPr>
              <p:cNvPr id="22" name="Picture 10" descr="ч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32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3" name="Picture 11" descr="ч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864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</p:spTree>
  </p:cSld>
  <p:clrMapOvr>
    <a:masterClrMapping/>
  </p:clrMapOvr>
  <p:transition spd="med">
    <p:diamond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Киле </a:t>
            </a:r>
            <a:r>
              <a:rPr lang="ru-RU" dirty="0" err="1" smtClean="0"/>
              <a:t>ĕç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BA24B1D-2511-4B85-9D00-0EBC06B538F6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1700808"/>
          <a:ext cx="6096000" cy="3167253"/>
        </p:xfrm>
        <a:graphic>
          <a:graphicData uri="http://schemas.openxmlformats.org/drawingml/2006/table">
            <a:tbl>
              <a:tblPr/>
              <a:tblGrid>
                <a:gridCol w="6096000"/>
              </a:tblGrid>
              <a:tr h="234592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2800" dirty="0"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r>
                        <a:rPr lang="bg-BG" sz="2800" b="1" dirty="0">
                          <a:latin typeface="Times New Roman"/>
                          <a:ea typeface="Times New Roman"/>
                          <a:cs typeface="Times New Roman"/>
                        </a:rPr>
                        <a:t>«Ултавăн ури кĕске</a:t>
                      </a:r>
                      <a:r>
                        <a:rPr lang="bg-BG" sz="2800" dirty="0">
                          <a:latin typeface="Times New Roman"/>
                          <a:ea typeface="Times New Roman"/>
                          <a:cs typeface="Times New Roman"/>
                        </a:rPr>
                        <a:t>»  калав тăрăх шухăшлав сочиненийĕ çырмалла.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2800" dirty="0">
                          <a:latin typeface="Times New Roman"/>
                          <a:ea typeface="Times New Roman"/>
                          <a:cs typeface="Times New Roman"/>
                        </a:rPr>
                        <a:t>2.Андрей патне çыру </a:t>
                      </a:r>
                      <a:r>
                        <a:rPr lang="bg-BG" sz="2800" dirty="0" smtClean="0">
                          <a:latin typeface="Times New Roman"/>
                          <a:ea typeface="Times New Roman"/>
                          <a:cs typeface="Times New Roman"/>
                        </a:rPr>
                        <a:t>çырмалла.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bg-BG" sz="2800" dirty="0">
                          <a:latin typeface="Times New Roman"/>
                          <a:ea typeface="Times New Roman"/>
                          <a:cs typeface="Times New Roman"/>
                        </a:rPr>
                        <a:t>3.Ултав темăпа 3-шер чăвашла, вырăсла, тутарла  ваттисен сăмахĕсем тупмалла.</a:t>
                      </a:r>
                      <a:endParaRPr lang="ru-RU" sz="2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114300" marR="11430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Object 7"/>
          <p:cNvGraphicFramePr>
            <a:graphicFrameLocks noChangeAspect="1"/>
          </p:cNvGraphicFramePr>
          <p:nvPr/>
        </p:nvGraphicFramePr>
        <p:xfrm>
          <a:off x="0" y="0"/>
          <a:ext cx="684213" cy="3947050"/>
        </p:xfrm>
        <a:graphic>
          <a:graphicData uri="http://schemas.openxmlformats.org/presentationml/2006/ole">
            <p:oleObj spid="_x0000_s30721" name="Image" r:id="rId3" imgW="1828571" imgH="9155556" progId="">
              <p:embed/>
            </p:oleObj>
          </a:graphicData>
        </a:graphic>
      </p:graphicFrame>
      <p:graphicFrame>
        <p:nvGraphicFramePr>
          <p:cNvPr id="6" name="Object 7"/>
          <p:cNvGraphicFramePr>
            <a:graphicFrameLocks noChangeAspect="1"/>
          </p:cNvGraphicFramePr>
          <p:nvPr/>
        </p:nvGraphicFramePr>
        <p:xfrm>
          <a:off x="0" y="3473624"/>
          <a:ext cx="684213" cy="3384376"/>
        </p:xfrm>
        <a:graphic>
          <a:graphicData uri="http://schemas.openxmlformats.org/presentationml/2006/ole">
            <p:oleObj spid="_x0000_s30722" name="Image" r:id="rId4" imgW="1828571" imgH="9155556" progId="">
              <p:embed/>
            </p:oleObj>
          </a:graphicData>
        </a:graphic>
      </p:graphicFrame>
    </p:spTree>
  </p:cSld>
  <p:clrMapOvr>
    <a:masterClrMapping/>
  </p:clrMapOvr>
  <p:transition spd="med">
    <p:diamond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7" name="Group 20"/>
          <p:cNvGrpSpPr>
            <a:grpSpLocks/>
          </p:cNvGrpSpPr>
          <p:nvPr/>
        </p:nvGrpSpPr>
        <p:grpSpPr bwMode="auto">
          <a:xfrm>
            <a:off x="0" y="0"/>
            <a:ext cx="684213" cy="6858000"/>
            <a:chOff x="340" y="0"/>
            <a:chExt cx="511" cy="4448"/>
          </a:xfrm>
        </p:grpSpPr>
        <p:graphicFrame>
          <p:nvGraphicFramePr>
            <p:cNvPr id="1026" name="Object 21"/>
            <p:cNvGraphicFramePr>
              <a:graphicFrameLocks noChangeAspect="1"/>
            </p:cNvGraphicFramePr>
            <p:nvPr/>
          </p:nvGraphicFramePr>
          <p:xfrm>
            <a:off x="340" y="0"/>
            <a:ext cx="511" cy="2560"/>
          </p:xfrm>
          <a:graphic>
            <a:graphicData uri="http://schemas.openxmlformats.org/presentationml/2006/ole">
              <p:oleObj spid="_x0000_s1026" name="Image" r:id="rId3" imgW="1828571" imgH="9155556" progId="">
                <p:embed/>
              </p:oleObj>
            </a:graphicData>
          </a:graphic>
        </p:graphicFrame>
        <p:pic>
          <p:nvPicPr>
            <p:cNvPr id="1029" name="Picture 22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0" y="1888"/>
              <a:ext cx="511" cy="2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1071563" y="1571625"/>
            <a:ext cx="7643812" cy="21240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eaLnBrk="0" hangingPunct="0">
              <a:defRPr/>
            </a:pPr>
            <a:r>
              <a:rPr lang="ru-RU" sz="4400" b="1">
                <a:cs typeface="Times New Roman" pitchFamily="18" charset="0"/>
              </a:rPr>
              <a:t>Ултавăн ури кĕске</a:t>
            </a:r>
            <a:endParaRPr lang="ru-RU" sz="4400"/>
          </a:p>
          <a:p>
            <a:pPr eaLnBrk="0" hangingPunct="0">
              <a:defRPr/>
            </a:pPr>
            <a:r>
              <a:rPr lang="ru-RU" sz="4400" b="1">
                <a:cs typeface="Times New Roman" pitchFamily="18" charset="0"/>
              </a:rPr>
              <a:t>(Елена Нарпин «Ултав» калавĕ тăрăх)</a:t>
            </a:r>
            <a:endParaRPr lang="ru-RU" sz="440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49B262D9-E9BE-4811-8615-A6E68A8CDB32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59393" name="Rectangle 1"/>
          <p:cNvSpPr>
            <a:spLocks noChangeArrowheads="1"/>
          </p:cNvSpPr>
          <p:nvPr/>
        </p:nvSpPr>
        <p:spPr bwMode="auto">
          <a:xfrm>
            <a:off x="500063" y="785813"/>
            <a:ext cx="8215312" cy="5262562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algn="l" eaLnBrk="0" hangingPunct="0">
              <a:defRPr/>
            </a:pPr>
            <a:r>
              <a:rPr lang="ru-RU" sz="4400" b="1" dirty="0">
                <a:cs typeface="Times New Roman" pitchFamily="18" charset="0"/>
              </a:rPr>
              <a:t>Урок </a:t>
            </a:r>
            <a:r>
              <a:rPr lang="ru-RU" sz="4400" b="1" dirty="0" err="1">
                <a:cs typeface="Times New Roman" pitchFamily="18" charset="0"/>
              </a:rPr>
              <a:t>тĕллевĕ%</a:t>
            </a:r>
            <a:endParaRPr lang="ru-RU" sz="4400" b="1" dirty="0">
              <a:cs typeface="Times New Roman" pitchFamily="18" charset="0"/>
            </a:endParaRPr>
          </a:p>
          <a:p>
            <a:pPr algn="l" eaLnBrk="0" hangingPunct="0">
              <a:defRPr/>
            </a:pPr>
            <a:r>
              <a:rPr lang="ru-RU" sz="4400" b="1" dirty="0"/>
              <a:t>«</a:t>
            </a:r>
            <a:r>
              <a:rPr lang="ru-RU" sz="4400" b="1" dirty="0" err="1"/>
              <a:t>Ултав</a:t>
            </a:r>
            <a:r>
              <a:rPr lang="ru-RU" sz="4400" b="1" dirty="0"/>
              <a:t>» </a:t>
            </a:r>
            <a:r>
              <a:rPr lang="ru-RU" sz="4400" b="1" dirty="0" err="1"/>
              <a:t>калава</a:t>
            </a:r>
            <a:r>
              <a:rPr lang="ru-RU" sz="4400" b="1" dirty="0"/>
              <a:t> </a:t>
            </a:r>
            <a:r>
              <a:rPr lang="ru-RU" sz="4400" b="1" dirty="0" err="1"/>
              <a:t>тишкермелле</a:t>
            </a:r>
            <a:r>
              <a:rPr lang="ru-RU" sz="4400" b="1" dirty="0"/>
              <a:t>: </a:t>
            </a:r>
            <a:r>
              <a:rPr lang="ru-RU" sz="4400" b="1" dirty="0" err="1"/>
              <a:t>ултавлă</a:t>
            </a:r>
            <a:r>
              <a:rPr lang="ru-RU" sz="4400" b="1" dirty="0"/>
              <a:t> </a:t>
            </a:r>
            <a:r>
              <a:rPr lang="ru-RU" sz="4400" b="1" dirty="0" err="1"/>
              <a:t>çулпа</a:t>
            </a:r>
            <a:r>
              <a:rPr lang="ru-RU" sz="4400" b="1" dirty="0"/>
              <a:t> </a:t>
            </a:r>
            <a:r>
              <a:rPr lang="ru-RU" sz="4400" b="1" dirty="0" err="1"/>
              <a:t>инçете</a:t>
            </a:r>
            <a:r>
              <a:rPr lang="ru-RU" sz="4400" b="1" dirty="0"/>
              <a:t> </a:t>
            </a:r>
            <a:r>
              <a:rPr lang="ru-RU" sz="4400" b="1" dirty="0" err="1"/>
              <a:t>каяйманнине</a:t>
            </a:r>
            <a:r>
              <a:rPr lang="ru-RU" sz="4400" b="1" dirty="0"/>
              <a:t> </a:t>
            </a:r>
            <a:r>
              <a:rPr lang="ru-RU" sz="4400" b="1" dirty="0" err="1"/>
              <a:t>ăнланса</a:t>
            </a:r>
            <a:r>
              <a:rPr lang="ru-RU" sz="4400" b="1" dirty="0"/>
              <a:t> </a:t>
            </a:r>
            <a:r>
              <a:rPr lang="ru-RU" sz="4400" b="1" dirty="0" err="1"/>
              <a:t>илмелле</a:t>
            </a:r>
            <a:r>
              <a:rPr lang="ru-RU" sz="4400" b="1" dirty="0"/>
              <a:t> </a:t>
            </a:r>
            <a:endParaRPr lang="ru-RU" sz="4400" dirty="0"/>
          </a:p>
          <a:p>
            <a:pPr algn="l" eaLnBrk="0" hangingPunct="0">
              <a:defRPr/>
            </a:pPr>
            <a:endParaRPr lang="ru-RU" sz="3200" dirty="0">
              <a:cs typeface="Times New Roman" pitchFamily="18" charset="0"/>
            </a:endParaRPr>
          </a:p>
          <a:p>
            <a:pPr algn="l" eaLnBrk="0" hangingPunct="0">
              <a:defRPr/>
            </a:pPr>
            <a:r>
              <a:rPr lang="ru-RU" sz="3200" dirty="0">
                <a:cs typeface="Times New Roman" pitchFamily="18" charset="0"/>
              </a:rPr>
              <a:t> </a:t>
            </a:r>
          </a:p>
          <a:p>
            <a:pPr algn="l" eaLnBrk="0" hangingPunct="0">
              <a:defRPr/>
            </a:pPr>
            <a:endParaRPr lang="ru-RU" b="1" dirty="0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8313" y="260350"/>
            <a:ext cx="8229600" cy="1143000"/>
          </a:xfrm>
        </p:spPr>
        <p:txBody>
          <a:bodyPr/>
          <a:lstStyle/>
          <a:p>
            <a:endParaRPr lang="ru-RU" sz="4000" smtClean="0">
              <a:solidFill>
                <a:srgbClr val="FF0000"/>
              </a:solidFill>
            </a:endParaRPr>
          </a:p>
        </p:txBody>
      </p:sp>
      <p:sp>
        <p:nvSpPr>
          <p:cNvPr id="10035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FontTx/>
              <a:buNone/>
              <a:defRPr/>
            </a:pPr>
            <a:endParaRPr lang="ru-RU" dirty="0" smtClean="0">
              <a:solidFill>
                <a:srgbClr val="3333FF"/>
              </a:solidFill>
              <a:latin typeface="+mj-lt"/>
            </a:endParaRPr>
          </a:p>
          <a:p>
            <a:pPr>
              <a:defRPr/>
            </a:pPr>
            <a:endParaRPr lang="ru-RU" dirty="0" smtClean="0">
              <a:solidFill>
                <a:srgbClr val="3333FF"/>
              </a:solidFill>
            </a:endParaRPr>
          </a:p>
        </p:txBody>
      </p:sp>
      <p:grpSp>
        <p:nvGrpSpPr>
          <p:cNvPr id="17412" name="Group 7"/>
          <p:cNvGrpSpPr>
            <a:grpSpLocks/>
          </p:cNvGrpSpPr>
          <p:nvPr/>
        </p:nvGrpSpPr>
        <p:grpSpPr bwMode="auto">
          <a:xfrm>
            <a:off x="2371725" y="5324475"/>
            <a:ext cx="2087563" cy="777875"/>
            <a:chOff x="0" y="0"/>
            <a:chExt cx="1344" cy="480"/>
          </a:xfrm>
        </p:grpSpPr>
        <p:pic>
          <p:nvPicPr>
            <p:cNvPr id="17419" name="Picture 8" descr="ч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48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17420" name="Group 9"/>
            <p:cNvGrpSpPr>
              <a:grpSpLocks/>
            </p:cNvGrpSpPr>
            <p:nvPr/>
          </p:nvGrpSpPr>
          <p:grpSpPr bwMode="auto">
            <a:xfrm>
              <a:off x="432" y="0"/>
              <a:ext cx="912" cy="480"/>
              <a:chOff x="432" y="0"/>
              <a:chExt cx="912" cy="480"/>
            </a:xfrm>
          </p:grpSpPr>
          <p:pic>
            <p:nvPicPr>
              <p:cNvPr id="17421" name="Picture 10" descr="ч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432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17422" name="Picture 11" descr="ч2"/>
              <p:cNvPicPr>
                <a:picLocks noChangeAspect="1"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864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pic>
        <p:nvPicPr>
          <p:cNvPr id="17413" name="Picture 13" descr="C:\Users\Сандиярова Г Н\Desktop\рис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0"/>
            <a:ext cx="3214687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14" descr="C:\Users\Сандиярова Г Н\Desktop\Киос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313" y="0"/>
            <a:ext cx="2857500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15" descr="C:\Users\Сандиярова Г Н\Desktop\iрис 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25" y="0"/>
            <a:ext cx="24288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16" descr="C:\Users\Сандиярова Г Н\Desktop\рис 1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75" y="3143250"/>
            <a:ext cx="3357563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17" descr="C:\Users\Сандиярова Г Н\Desktop\Сбитый-школьник-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14750" y="3143250"/>
            <a:ext cx="2714625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5" descr="C:\Users\Сандиярова Г Н\Desktop\malchik-pokupaet-morozhenoe-v-ulichnom-kioske-0006532375-preview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15125" y="3143250"/>
            <a:ext cx="2286000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1003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10035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100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/>
      <p:bldP spid="10035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Цитатăллă</a:t>
            </a:r>
            <a:r>
              <a:rPr lang="ru-RU" dirty="0" smtClean="0"/>
              <a:t> план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>
              <a:buNone/>
            </a:pPr>
            <a:r>
              <a:rPr lang="ru-RU" dirty="0" smtClean="0">
                <a:sym typeface="Symbol"/>
              </a:rPr>
              <a:t>1  </a:t>
            </a:r>
            <a:r>
              <a:rPr lang="ru-RU" dirty="0" smtClean="0"/>
              <a:t> </a:t>
            </a:r>
            <a:r>
              <a:rPr lang="ru-RU" dirty="0" err="1" smtClean="0"/>
              <a:t>Акă</a:t>
            </a:r>
            <a:r>
              <a:rPr lang="ru-RU" dirty="0" smtClean="0"/>
              <a:t> </a:t>
            </a:r>
            <a:r>
              <a:rPr lang="ru-RU" dirty="0" err="1" smtClean="0"/>
              <a:t>вĕсем</a:t>
            </a:r>
            <a:r>
              <a:rPr lang="ru-RU" dirty="0" smtClean="0"/>
              <a:t> </a:t>
            </a:r>
            <a:r>
              <a:rPr lang="ru-RU" dirty="0" err="1" smtClean="0"/>
              <a:t>телей</a:t>
            </a:r>
            <a:r>
              <a:rPr lang="ru-RU" dirty="0" smtClean="0"/>
              <a:t> </a:t>
            </a:r>
            <a:r>
              <a:rPr lang="ru-RU" dirty="0" err="1" smtClean="0"/>
              <a:t>кÿрекен</a:t>
            </a:r>
            <a:r>
              <a:rPr lang="ru-RU" dirty="0" smtClean="0"/>
              <a:t> </a:t>
            </a:r>
            <a:r>
              <a:rPr lang="ru-RU" dirty="0" err="1" smtClean="0"/>
              <a:t>билетсем</a:t>
            </a:r>
            <a:r>
              <a:rPr lang="ru-RU" dirty="0" smtClean="0"/>
              <a:t>.</a:t>
            </a:r>
          </a:p>
          <a:p>
            <a:pPr lvl="0">
              <a:buNone/>
            </a:pPr>
            <a:r>
              <a:rPr lang="ru-RU" dirty="0" smtClean="0">
                <a:sym typeface="Symbol"/>
              </a:rPr>
              <a:t>2  </a:t>
            </a:r>
            <a:r>
              <a:rPr lang="ru-RU" dirty="0" smtClean="0"/>
              <a:t> </a:t>
            </a:r>
            <a:r>
              <a:rPr lang="ru-RU" dirty="0" err="1" smtClean="0"/>
              <a:t>Уроксем</a:t>
            </a:r>
            <a:r>
              <a:rPr lang="ru-RU" dirty="0" smtClean="0"/>
              <a:t> </a:t>
            </a:r>
            <a:r>
              <a:rPr lang="ru-RU" dirty="0" err="1" smtClean="0"/>
              <a:t>яланхи</a:t>
            </a:r>
            <a:r>
              <a:rPr lang="ru-RU" dirty="0" smtClean="0"/>
              <a:t> </a:t>
            </a:r>
            <a:r>
              <a:rPr lang="ru-RU" dirty="0" err="1" smtClean="0"/>
              <a:t>вăхăтрах</a:t>
            </a:r>
            <a:r>
              <a:rPr lang="ru-RU" dirty="0" smtClean="0"/>
              <a:t> </a:t>
            </a:r>
            <a:r>
              <a:rPr lang="ru-RU" dirty="0" err="1" smtClean="0"/>
              <a:t>вĕçленнĕ</a:t>
            </a:r>
            <a:r>
              <a:rPr lang="ru-RU" dirty="0" smtClean="0"/>
              <a:t> </a:t>
            </a:r>
            <a:r>
              <a:rPr lang="ru-RU" dirty="0" err="1" smtClean="0"/>
              <a:t>хыççăн</a:t>
            </a:r>
            <a:r>
              <a:rPr lang="ru-RU" dirty="0" smtClean="0"/>
              <a:t> </a:t>
            </a:r>
            <a:r>
              <a:rPr lang="ru-RU" dirty="0" err="1" smtClean="0"/>
              <a:t>арçын</a:t>
            </a:r>
            <a:r>
              <a:rPr lang="ru-RU" dirty="0" smtClean="0"/>
              <a:t> </a:t>
            </a:r>
            <a:r>
              <a:rPr lang="ru-RU" dirty="0" err="1" smtClean="0"/>
              <a:t>ача</a:t>
            </a:r>
            <a:r>
              <a:rPr lang="ru-RU" dirty="0" smtClean="0"/>
              <a:t> </a:t>
            </a:r>
            <a:r>
              <a:rPr lang="ru-RU" dirty="0" err="1" smtClean="0"/>
              <a:t>килелле</a:t>
            </a:r>
            <a:r>
              <a:rPr lang="ru-RU" dirty="0" smtClean="0"/>
              <a:t> </a:t>
            </a:r>
            <a:r>
              <a:rPr lang="ru-RU" dirty="0" err="1" smtClean="0"/>
              <a:t>çул</a:t>
            </a:r>
            <a:r>
              <a:rPr lang="ru-RU" dirty="0" smtClean="0"/>
              <a:t> </a:t>
            </a:r>
            <a:r>
              <a:rPr lang="ru-RU" dirty="0" err="1" smtClean="0"/>
              <a:t>тытрĕ</a:t>
            </a:r>
            <a:r>
              <a:rPr lang="ru-RU" dirty="0" smtClean="0"/>
              <a:t>.</a:t>
            </a:r>
          </a:p>
          <a:p>
            <a:pPr lvl="0">
              <a:buNone/>
            </a:pPr>
            <a:r>
              <a:rPr lang="ru-RU" dirty="0" smtClean="0">
                <a:sym typeface="Symbol"/>
              </a:rPr>
              <a:t>3  </a:t>
            </a:r>
            <a:r>
              <a:rPr lang="ru-RU" dirty="0" smtClean="0"/>
              <a:t> Андрей </a:t>
            </a:r>
            <a:r>
              <a:rPr lang="ru-RU" dirty="0" err="1" smtClean="0"/>
              <a:t>шкула</a:t>
            </a:r>
            <a:r>
              <a:rPr lang="ru-RU" dirty="0" smtClean="0"/>
              <a:t> </a:t>
            </a:r>
            <a:r>
              <a:rPr lang="ru-RU" dirty="0" err="1" smtClean="0"/>
              <a:t>çÿрекен</a:t>
            </a:r>
            <a:r>
              <a:rPr lang="ru-RU" dirty="0" smtClean="0"/>
              <a:t> </a:t>
            </a:r>
            <a:r>
              <a:rPr lang="ru-RU" dirty="0" err="1" smtClean="0"/>
              <a:t>çул</a:t>
            </a:r>
            <a:r>
              <a:rPr lang="ru-RU" dirty="0" smtClean="0"/>
              <a:t>  </a:t>
            </a:r>
            <a:r>
              <a:rPr lang="ru-RU" dirty="0" err="1" smtClean="0"/>
              <a:t>хĕрринче</a:t>
            </a:r>
            <a:r>
              <a:rPr lang="ru-RU" dirty="0" smtClean="0"/>
              <a:t> «Спортлото» тесе </a:t>
            </a:r>
            <a:r>
              <a:rPr lang="ru-RU" dirty="0" err="1" smtClean="0"/>
              <a:t>çырнă</a:t>
            </a:r>
            <a:r>
              <a:rPr lang="ru-RU" dirty="0" smtClean="0"/>
              <a:t> киоск </a:t>
            </a:r>
            <a:r>
              <a:rPr lang="ru-RU" dirty="0" err="1" smtClean="0"/>
              <a:t>пур</a:t>
            </a:r>
            <a:r>
              <a:rPr lang="ru-RU" dirty="0" smtClean="0"/>
              <a:t>.</a:t>
            </a:r>
          </a:p>
          <a:p>
            <a:pPr lvl="0">
              <a:buNone/>
            </a:pPr>
            <a:r>
              <a:rPr lang="ru-RU" dirty="0" smtClean="0">
                <a:sym typeface="Symbol"/>
              </a:rPr>
              <a:t>4  </a:t>
            </a:r>
            <a:r>
              <a:rPr lang="ru-RU" dirty="0" smtClean="0"/>
              <a:t> </a:t>
            </a:r>
            <a:r>
              <a:rPr lang="ru-RU" dirty="0" err="1" smtClean="0"/>
              <a:t>Пĕррехинче</a:t>
            </a:r>
            <a:r>
              <a:rPr lang="ru-RU" dirty="0" smtClean="0"/>
              <a:t> Андрей </a:t>
            </a:r>
            <a:r>
              <a:rPr lang="ru-RU" dirty="0" err="1" smtClean="0"/>
              <a:t>шкула</a:t>
            </a:r>
            <a:r>
              <a:rPr lang="ru-RU" dirty="0" smtClean="0"/>
              <a:t> кайма </a:t>
            </a:r>
            <a:r>
              <a:rPr lang="ru-RU" dirty="0" err="1" smtClean="0"/>
              <a:t>пуçтарăнатчĕ</a:t>
            </a:r>
            <a:r>
              <a:rPr lang="ru-RU" dirty="0" smtClean="0"/>
              <a:t>.</a:t>
            </a:r>
          </a:p>
          <a:p>
            <a:pPr lvl="0">
              <a:buNone/>
            </a:pPr>
            <a:r>
              <a:rPr lang="ru-RU" dirty="0" smtClean="0">
                <a:sym typeface="Symbol"/>
              </a:rPr>
              <a:t>5  </a:t>
            </a:r>
            <a:r>
              <a:rPr lang="ru-RU" dirty="0" smtClean="0"/>
              <a:t>  </a:t>
            </a:r>
            <a:r>
              <a:rPr lang="ru-RU" dirty="0" err="1" smtClean="0"/>
              <a:t>çу</a:t>
            </a:r>
            <a:r>
              <a:rPr lang="ru-RU" dirty="0" smtClean="0"/>
              <a:t> </a:t>
            </a:r>
            <a:r>
              <a:rPr lang="ru-RU" dirty="0" err="1" smtClean="0"/>
              <a:t>туяннă</a:t>
            </a:r>
            <a:r>
              <a:rPr lang="ru-RU" dirty="0" smtClean="0"/>
              <a:t> </a:t>
            </a:r>
            <a:r>
              <a:rPr lang="ru-RU" dirty="0" err="1" smtClean="0"/>
              <a:t>хыççăн</a:t>
            </a:r>
            <a:r>
              <a:rPr lang="ru-RU" dirty="0" smtClean="0"/>
              <a:t> </a:t>
            </a:r>
            <a:r>
              <a:rPr lang="ru-RU" dirty="0" err="1" smtClean="0"/>
              <a:t>юлнă</a:t>
            </a:r>
            <a:r>
              <a:rPr lang="ru-RU" dirty="0" smtClean="0"/>
              <a:t> </a:t>
            </a:r>
            <a:r>
              <a:rPr lang="ru-RU" dirty="0" err="1" smtClean="0"/>
              <a:t>укçи</a:t>
            </a:r>
            <a:r>
              <a:rPr lang="ru-RU" dirty="0" smtClean="0"/>
              <a:t> </a:t>
            </a:r>
            <a:r>
              <a:rPr lang="ru-RU" dirty="0" err="1" smtClean="0"/>
              <a:t>кĕсье</a:t>
            </a:r>
            <a:r>
              <a:rPr lang="ru-RU" dirty="0" smtClean="0"/>
              <a:t> </a:t>
            </a:r>
            <a:r>
              <a:rPr lang="ru-RU" dirty="0" err="1" smtClean="0"/>
              <a:t>тĕпне</a:t>
            </a:r>
            <a:r>
              <a:rPr lang="ru-RU" dirty="0" smtClean="0"/>
              <a:t> </a:t>
            </a:r>
            <a:r>
              <a:rPr lang="ru-RU" dirty="0" err="1" smtClean="0"/>
              <a:t>шăтарса</a:t>
            </a:r>
            <a:r>
              <a:rPr lang="ru-RU" dirty="0" smtClean="0"/>
              <a:t> </a:t>
            </a:r>
            <a:r>
              <a:rPr lang="ru-RU" dirty="0" err="1" smtClean="0"/>
              <a:t>тухатчĕ</a:t>
            </a:r>
            <a:r>
              <a:rPr lang="ru-RU" dirty="0" smtClean="0"/>
              <a:t>.</a:t>
            </a:r>
          </a:p>
          <a:p>
            <a:pPr lvl="0">
              <a:buNone/>
            </a:pPr>
            <a:r>
              <a:rPr lang="ru-RU" dirty="0" smtClean="0">
                <a:sym typeface="Symbol"/>
              </a:rPr>
              <a:t>6  </a:t>
            </a:r>
            <a:r>
              <a:rPr lang="ru-RU" dirty="0" smtClean="0"/>
              <a:t> </a:t>
            </a:r>
            <a:r>
              <a:rPr lang="ru-RU" dirty="0" err="1" smtClean="0"/>
              <a:t>Тивĕçлĕ-и-ха</a:t>
            </a:r>
            <a:r>
              <a:rPr lang="ru-RU" dirty="0" smtClean="0"/>
              <a:t> </a:t>
            </a:r>
            <a:r>
              <a:rPr lang="ru-RU" dirty="0" err="1" smtClean="0"/>
              <a:t>эсĕ</a:t>
            </a:r>
            <a:r>
              <a:rPr lang="ru-RU" dirty="0" smtClean="0"/>
              <a:t> </a:t>
            </a:r>
            <a:r>
              <a:rPr lang="ru-RU" dirty="0" err="1" smtClean="0"/>
              <a:t>ун</a:t>
            </a:r>
            <a:r>
              <a:rPr lang="ru-RU" dirty="0" smtClean="0"/>
              <a:t> пек </a:t>
            </a:r>
            <a:r>
              <a:rPr lang="ru-RU" dirty="0" err="1" smtClean="0"/>
              <a:t>парнене</a:t>
            </a:r>
            <a:r>
              <a:rPr lang="ru-RU" dirty="0" smtClean="0"/>
              <a:t>?</a:t>
            </a:r>
          </a:p>
          <a:p>
            <a:pPr lvl="0">
              <a:buNone/>
            </a:pPr>
            <a:r>
              <a:rPr lang="ru-RU" dirty="0" smtClean="0">
                <a:sym typeface="Symbol"/>
              </a:rPr>
              <a:t>7  </a:t>
            </a:r>
            <a:r>
              <a:rPr lang="ru-RU" dirty="0" smtClean="0"/>
              <a:t> Андрей </a:t>
            </a:r>
            <a:r>
              <a:rPr lang="ru-RU" dirty="0" err="1" smtClean="0"/>
              <a:t>намăсланнипе</a:t>
            </a:r>
            <a:r>
              <a:rPr lang="ru-RU" dirty="0" smtClean="0"/>
              <a:t> </a:t>
            </a:r>
            <a:r>
              <a:rPr lang="ru-RU" dirty="0" err="1" smtClean="0"/>
              <a:t>сăмах</a:t>
            </a:r>
            <a:r>
              <a:rPr lang="ru-RU" dirty="0" smtClean="0"/>
              <a:t> та </a:t>
            </a:r>
            <a:r>
              <a:rPr lang="ru-RU" dirty="0" err="1" smtClean="0"/>
              <a:t>чĕнме</a:t>
            </a:r>
            <a:r>
              <a:rPr lang="ru-RU" dirty="0" smtClean="0"/>
              <a:t> </a:t>
            </a:r>
            <a:r>
              <a:rPr lang="ru-RU" dirty="0" err="1" smtClean="0"/>
              <a:t>хăраса</a:t>
            </a:r>
            <a:r>
              <a:rPr lang="ru-RU" dirty="0" smtClean="0"/>
              <a:t> </a:t>
            </a:r>
            <a:r>
              <a:rPr lang="ru-RU" dirty="0" err="1" smtClean="0"/>
              <a:t>ларчĕ</a:t>
            </a:r>
            <a:r>
              <a:rPr lang="ru-RU" dirty="0" smtClean="0"/>
              <a:t>.</a:t>
            </a:r>
          </a:p>
          <a:p>
            <a:pPr lvl="0">
              <a:buNone/>
            </a:pPr>
            <a:r>
              <a:rPr lang="ru-RU" dirty="0" smtClean="0">
                <a:sym typeface="Symbol"/>
              </a:rPr>
              <a:t>8   </a:t>
            </a:r>
            <a:r>
              <a:rPr lang="ru-RU" dirty="0" smtClean="0"/>
              <a:t> </a:t>
            </a:r>
            <a:r>
              <a:rPr lang="ru-RU" dirty="0" err="1" smtClean="0"/>
              <a:t>Кĕçех</a:t>
            </a:r>
            <a:r>
              <a:rPr lang="ru-RU" dirty="0" smtClean="0"/>
              <a:t> </a:t>
            </a:r>
            <a:r>
              <a:rPr lang="ru-RU" dirty="0" err="1" smtClean="0"/>
              <a:t>математикăпаçырнă</a:t>
            </a:r>
            <a:r>
              <a:rPr lang="ru-RU" dirty="0" smtClean="0"/>
              <a:t> </a:t>
            </a:r>
            <a:r>
              <a:rPr lang="ru-RU" dirty="0" err="1" smtClean="0"/>
              <a:t>тĕрĕслев</a:t>
            </a:r>
            <a:r>
              <a:rPr lang="ru-RU" dirty="0" smtClean="0"/>
              <a:t> </a:t>
            </a:r>
            <a:r>
              <a:rPr lang="ru-RU" dirty="0" err="1" smtClean="0"/>
              <a:t>ĕçĕшĕн</a:t>
            </a:r>
            <a:r>
              <a:rPr lang="ru-RU" dirty="0" smtClean="0"/>
              <a:t> «</a:t>
            </a:r>
            <a:r>
              <a:rPr lang="ru-RU" dirty="0" err="1" smtClean="0"/>
              <a:t>хÿреллине</a:t>
            </a:r>
            <a:r>
              <a:rPr lang="ru-RU" dirty="0" smtClean="0"/>
              <a:t>» </a:t>
            </a:r>
            <a:r>
              <a:rPr lang="ru-RU" dirty="0" err="1" smtClean="0"/>
              <a:t>çаклатрĕ</a:t>
            </a:r>
            <a:r>
              <a:rPr lang="ru-RU" dirty="0" smtClean="0"/>
              <a:t> </a:t>
            </a:r>
            <a:r>
              <a:rPr lang="ru-RU" dirty="0" err="1" smtClean="0"/>
              <a:t>вăл</a:t>
            </a:r>
            <a:r>
              <a:rPr lang="ru-RU" dirty="0" smtClean="0"/>
              <a:t>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-3246120" y="3246119"/>
            <a:ext cx="6858001" cy="3657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39AC7852-6FD0-436C-9EAA-839F7608156A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4638"/>
            <a:ext cx="8229600" cy="5940425"/>
          </a:xfrm>
        </p:spPr>
        <p:txBody>
          <a:bodyPr/>
          <a:lstStyle/>
          <a:p>
            <a:r>
              <a:rPr lang="ru-RU" smtClean="0"/>
              <a:t> 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0"/>
            <a:ext cx="8229600" cy="6357938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ru-RU" dirty="0" smtClean="0">
                <a:solidFill>
                  <a:srgbClr val="660066"/>
                </a:solidFill>
                <a:latin typeface="+mj-lt"/>
              </a:rPr>
              <a:t>.</a:t>
            </a:r>
          </a:p>
        </p:txBody>
      </p:sp>
      <p:grpSp>
        <p:nvGrpSpPr>
          <p:cNvPr id="2054" name="Group 7"/>
          <p:cNvGrpSpPr>
            <a:grpSpLocks/>
          </p:cNvGrpSpPr>
          <p:nvPr/>
        </p:nvGrpSpPr>
        <p:grpSpPr bwMode="auto">
          <a:xfrm>
            <a:off x="0" y="0"/>
            <a:ext cx="684213" cy="6858000"/>
            <a:chOff x="340" y="0"/>
            <a:chExt cx="511" cy="4448"/>
          </a:xfrm>
        </p:grpSpPr>
        <p:graphicFrame>
          <p:nvGraphicFramePr>
            <p:cNvPr id="2050" name="Object 8"/>
            <p:cNvGraphicFramePr>
              <a:graphicFrameLocks noChangeAspect="1"/>
            </p:cNvGraphicFramePr>
            <p:nvPr/>
          </p:nvGraphicFramePr>
          <p:xfrm>
            <a:off x="340" y="0"/>
            <a:ext cx="511" cy="2560"/>
          </p:xfrm>
          <a:graphic>
            <a:graphicData uri="http://schemas.openxmlformats.org/presentationml/2006/ole">
              <p:oleObj spid="_x0000_s2050" name="Image" r:id="rId3" imgW="1828571" imgH="9155556" progId="">
                <p:embed/>
              </p:oleObj>
            </a:graphicData>
          </a:graphic>
        </p:graphicFrame>
        <p:pic>
          <p:nvPicPr>
            <p:cNvPr id="2056" name="Picture 9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0" y="1888"/>
              <a:ext cx="511" cy="2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785813" y="0"/>
            <a:ext cx="8358187" cy="6556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anchor="ctr">
            <a:spAutoFit/>
          </a:bodyPr>
          <a:lstStyle/>
          <a:p>
            <a:pPr algn="l" eaLnBrk="0" hangingPunct="0">
              <a:defRPr/>
            </a:pPr>
            <a:r>
              <a:rPr lang="ru-RU" sz="2800" dirty="0">
                <a:cs typeface="Times New Roman" pitchFamily="18" charset="0"/>
              </a:rPr>
              <a:t>1? </a:t>
            </a:r>
            <a:r>
              <a:rPr lang="ru-RU" sz="2800" dirty="0" err="1">
                <a:cs typeface="Times New Roman" pitchFamily="18" charset="0"/>
              </a:rPr>
              <a:t>Шкулта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унччен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чип-чипер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вĕренекен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ача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хăй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сисмесĕрех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урокра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тимлеме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пăрахрĕ</a:t>
            </a:r>
            <a:endParaRPr lang="ru-RU" sz="2800" dirty="0"/>
          </a:p>
          <a:p>
            <a:pPr algn="l" eaLnBrk="0" hangingPunct="0">
              <a:defRPr/>
            </a:pPr>
            <a:r>
              <a:rPr lang="ru-RU" sz="2800" dirty="0">
                <a:cs typeface="Times New Roman" pitchFamily="18" charset="0"/>
              </a:rPr>
              <a:t>  2?Улттăмĕш </a:t>
            </a:r>
            <a:r>
              <a:rPr lang="ru-RU" sz="2800" dirty="0" err="1">
                <a:cs typeface="Times New Roman" pitchFamily="18" charset="0"/>
              </a:rPr>
              <a:t>класра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вĕренекен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арçын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ача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кунне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сахалтан</a:t>
            </a:r>
            <a:r>
              <a:rPr lang="ru-RU" sz="2800" dirty="0">
                <a:cs typeface="Times New Roman" pitchFamily="18" charset="0"/>
              </a:rPr>
              <a:t> та </a:t>
            </a:r>
            <a:r>
              <a:rPr lang="ru-RU" sz="2800" dirty="0" err="1">
                <a:cs typeface="Times New Roman" pitchFamily="18" charset="0"/>
              </a:rPr>
              <a:t>икĕ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хутчен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ун</a:t>
            </a:r>
            <a:r>
              <a:rPr lang="ru-RU" sz="2800" dirty="0">
                <a:cs typeface="Times New Roman" pitchFamily="18" charset="0"/>
              </a:rPr>
              <a:t>  </a:t>
            </a:r>
            <a:r>
              <a:rPr lang="ru-RU" sz="2800" dirty="0" err="1">
                <a:cs typeface="Times New Roman" pitchFamily="18" charset="0"/>
              </a:rPr>
              <a:t>умĕпе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иртет</a:t>
            </a:r>
            <a:r>
              <a:rPr lang="ru-RU" sz="2800" dirty="0">
                <a:cs typeface="Times New Roman" pitchFamily="18" charset="0"/>
              </a:rPr>
              <a:t>    </a:t>
            </a:r>
          </a:p>
          <a:p>
            <a:pPr algn="l" eaLnBrk="0" hangingPunct="0">
              <a:defRPr/>
            </a:pPr>
            <a:r>
              <a:rPr lang="ru-RU" sz="2800" dirty="0">
                <a:cs typeface="Times New Roman" pitchFamily="18" charset="0"/>
              </a:rPr>
              <a:t>3?Сăмсине </a:t>
            </a:r>
            <a:r>
              <a:rPr lang="ru-RU" sz="2800" dirty="0" err="1">
                <a:cs typeface="Times New Roman" pitchFamily="18" charset="0"/>
              </a:rPr>
              <a:t>нăш-нăш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тутаракан</a:t>
            </a:r>
            <a:r>
              <a:rPr lang="ru-RU" sz="2800" dirty="0">
                <a:cs typeface="Times New Roman" pitchFamily="18" charset="0"/>
              </a:rPr>
              <a:t> Андрей </a:t>
            </a:r>
            <a:r>
              <a:rPr lang="ru-RU" sz="2800" dirty="0" err="1">
                <a:cs typeface="Times New Roman" pitchFamily="18" charset="0"/>
              </a:rPr>
              <a:t>ашшĕ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каланине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итленĕçемĕн</a:t>
            </a:r>
            <a:r>
              <a:rPr lang="ru-RU" sz="2800" dirty="0">
                <a:cs typeface="Times New Roman" pitchFamily="18" charset="0"/>
              </a:rPr>
              <a:t>  </a:t>
            </a:r>
            <a:r>
              <a:rPr lang="ru-RU" sz="2800" dirty="0" err="1">
                <a:cs typeface="Times New Roman" pitchFamily="18" charset="0"/>
              </a:rPr>
              <a:t>пĕр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хĕрелчĕ</a:t>
            </a:r>
            <a:r>
              <a:rPr lang="ru-RU" sz="2800" dirty="0">
                <a:cs typeface="Times New Roman" pitchFamily="18" charset="0"/>
              </a:rPr>
              <a:t>: </a:t>
            </a:r>
            <a:r>
              <a:rPr lang="ru-RU" sz="2800" dirty="0" err="1">
                <a:cs typeface="Times New Roman" pitchFamily="18" charset="0"/>
              </a:rPr>
              <a:t>пĕр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шуралчĕ</a:t>
            </a:r>
            <a:endParaRPr lang="ru-RU" sz="2800" dirty="0"/>
          </a:p>
          <a:p>
            <a:pPr algn="l" eaLnBrk="0" hangingPunct="0">
              <a:defRPr/>
            </a:pPr>
            <a:r>
              <a:rPr lang="ru-RU" sz="2800" dirty="0">
                <a:cs typeface="Times New Roman" pitchFamily="18" charset="0"/>
              </a:rPr>
              <a:t>4? Андрей </a:t>
            </a:r>
            <a:r>
              <a:rPr lang="ru-RU" sz="2800" dirty="0" err="1">
                <a:cs typeface="Times New Roman" pitchFamily="18" charset="0"/>
              </a:rPr>
              <a:t>килне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çитнĕ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çĕре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амăшĕ</a:t>
            </a:r>
            <a:r>
              <a:rPr lang="ru-RU" sz="2800" dirty="0">
                <a:cs typeface="Times New Roman" pitchFamily="18" charset="0"/>
              </a:rPr>
              <a:t> те </a:t>
            </a:r>
            <a:r>
              <a:rPr lang="ru-RU" sz="2800" dirty="0" err="1">
                <a:cs typeface="Times New Roman" pitchFamily="18" charset="0"/>
              </a:rPr>
              <a:t>ĕçрен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таврăннăччĕ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ĕнтĕ</a:t>
            </a:r>
            <a:endParaRPr lang="ru-RU" sz="2800" dirty="0"/>
          </a:p>
          <a:p>
            <a:pPr algn="l" eaLnBrk="0" hangingPunct="0">
              <a:defRPr/>
            </a:pPr>
            <a:r>
              <a:rPr lang="ru-RU" sz="2800" dirty="0">
                <a:cs typeface="Times New Roman" pitchFamily="18" charset="0"/>
              </a:rPr>
              <a:t>5Андрей </a:t>
            </a:r>
            <a:r>
              <a:rPr lang="ru-RU" sz="2800" dirty="0" err="1">
                <a:cs typeface="Times New Roman" pitchFamily="18" charset="0"/>
              </a:rPr>
              <a:t>шкула</a:t>
            </a:r>
            <a:r>
              <a:rPr lang="ru-RU" sz="2800" dirty="0">
                <a:cs typeface="Times New Roman" pitchFamily="18" charset="0"/>
              </a:rPr>
              <a:t> кайма </a:t>
            </a:r>
            <a:r>
              <a:rPr lang="ru-RU" sz="2800" dirty="0" err="1">
                <a:cs typeface="Times New Roman" pitchFamily="18" charset="0"/>
              </a:rPr>
              <a:t>пуçтарăнчĕ</a:t>
            </a:r>
            <a:endParaRPr lang="ru-RU" sz="2800" dirty="0"/>
          </a:p>
          <a:p>
            <a:pPr algn="l" eaLnBrk="0" hangingPunct="0">
              <a:defRPr/>
            </a:pPr>
            <a:r>
              <a:rPr lang="ru-RU" sz="2800" dirty="0">
                <a:cs typeface="Times New Roman" pitchFamily="18" charset="0"/>
              </a:rPr>
              <a:t>6?Юлашки </a:t>
            </a:r>
            <a:r>
              <a:rPr lang="ru-RU" sz="2800" dirty="0" err="1">
                <a:cs typeface="Times New Roman" pitchFamily="18" charset="0"/>
              </a:rPr>
              <a:t>укçипе</a:t>
            </a:r>
            <a:r>
              <a:rPr lang="ru-RU" sz="2800" dirty="0">
                <a:cs typeface="Times New Roman" pitchFamily="18" charset="0"/>
              </a:rPr>
              <a:t> татах </a:t>
            </a:r>
            <a:r>
              <a:rPr lang="ru-RU" sz="2800" dirty="0" err="1">
                <a:cs typeface="Times New Roman" pitchFamily="18" charset="0"/>
              </a:rPr>
              <a:t>икĕ</a:t>
            </a:r>
            <a:r>
              <a:rPr lang="ru-RU" sz="2800" dirty="0">
                <a:cs typeface="Times New Roman" pitchFamily="18" charset="0"/>
              </a:rPr>
              <a:t> билет </a:t>
            </a:r>
            <a:r>
              <a:rPr lang="ru-RU" sz="2800" dirty="0" err="1">
                <a:cs typeface="Times New Roman" pitchFamily="18" charset="0"/>
              </a:rPr>
              <a:t>туянчĕ</a:t>
            </a:r>
            <a:endParaRPr lang="ru-RU" sz="2800" dirty="0"/>
          </a:p>
          <a:p>
            <a:pPr algn="l" eaLnBrk="0" hangingPunct="0">
              <a:defRPr/>
            </a:pPr>
            <a:r>
              <a:rPr lang="ru-RU" sz="2800" dirty="0">
                <a:cs typeface="Times New Roman" pitchFamily="18" charset="0"/>
              </a:rPr>
              <a:t>7? </a:t>
            </a:r>
            <a:r>
              <a:rPr lang="ru-RU" sz="2800" dirty="0" err="1">
                <a:cs typeface="Times New Roman" pitchFamily="18" charset="0"/>
              </a:rPr>
              <a:t>Икĕ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каччă</a:t>
            </a:r>
            <a:r>
              <a:rPr lang="ru-RU" sz="2800" dirty="0">
                <a:cs typeface="Times New Roman" pitchFamily="18" charset="0"/>
              </a:rPr>
              <a:t> киоск </a:t>
            </a:r>
            <a:r>
              <a:rPr lang="ru-RU" sz="2800" dirty="0" err="1">
                <a:cs typeface="Times New Roman" pitchFamily="18" charset="0"/>
              </a:rPr>
              <a:t>умĕнче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чарăнчĕç</a:t>
            </a:r>
            <a:r>
              <a:rPr lang="ru-RU" sz="2800" dirty="0">
                <a:cs typeface="Times New Roman" pitchFamily="18" charset="0"/>
              </a:rPr>
              <a:t>  те </a:t>
            </a:r>
            <a:r>
              <a:rPr lang="ru-RU" sz="2800" dirty="0" err="1">
                <a:cs typeface="Times New Roman" pitchFamily="18" charset="0"/>
              </a:rPr>
              <a:t>самантрах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вылякан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лоторея</a:t>
            </a:r>
            <a:r>
              <a:rPr lang="ru-RU" sz="2800" dirty="0">
                <a:cs typeface="Times New Roman" pitchFamily="18" charset="0"/>
              </a:rPr>
              <a:t> </a:t>
            </a:r>
            <a:r>
              <a:rPr lang="ru-RU" sz="2800" dirty="0" err="1">
                <a:cs typeface="Times New Roman" pitchFamily="18" charset="0"/>
              </a:rPr>
              <a:t>билечĕсем</a:t>
            </a:r>
            <a:r>
              <a:rPr lang="ru-RU" sz="2800" dirty="0">
                <a:cs typeface="Times New Roman" pitchFamily="18" charset="0"/>
              </a:rPr>
              <a:t>  </a:t>
            </a:r>
            <a:r>
              <a:rPr lang="ru-RU" sz="2800" dirty="0" err="1">
                <a:cs typeface="Times New Roman" pitchFamily="18" charset="0"/>
              </a:rPr>
              <a:t>туянчĕç</a:t>
            </a:r>
            <a:endParaRPr lang="ru-RU" sz="2800" dirty="0"/>
          </a:p>
        </p:txBody>
      </p:sp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150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5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/>
      <p:bldP spid="21510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A7633D2-D0B4-4E3C-B1D0-0033BB981FB1}" type="slidenum">
              <a:rPr lang="ru-RU" smtClean="0"/>
              <a:pPr/>
              <a:t>7</a:t>
            </a:fld>
            <a:endParaRPr lang="ru-RU" smtClean="0"/>
          </a:p>
        </p:txBody>
      </p:sp>
      <p:sp>
        <p:nvSpPr>
          <p:cNvPr id="18435" name="Прямоугольник 4"/>
          <p:cNvSpPr>
            <a:spLocks noChangeArrowheads="1"/>
          </p:cNvSpPr>
          <p:nvPr/>
        </p:nvSpPr>
        <p:spPr bwMode="auto">
          <a:xfrm>
            <a:off x="500063" y="142875"/>
            <a:ext cx="8286750" cy="655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 eaLnBrk="0" hangingPunct="0"/>
            <a:r>
              <a:rPr lang="ru-RU" sz="2800" b="1">
                <a:cs typeface="Times New Roman" pitchFamily="18" charset="0"/>
              </a:rPr>
              <a:t>6) </a:t>
            </a:r>
            <a:r>
              <a:rPr lang="ru-RU" sz="2800">
                <a:cs typeface="Times New Roman" pitchFamily="18" charset="0"/>
              </a:rPr>
              <a:t>1? Шкулта унччен чип-чипер вĕренекен          ача хăй сисмесĕрех урокра тимлеме пăрахрĕ</a:t>
            </a:r>
            <a:endParaRPr lang="ru-RU" sz="2800"/>
          </a:p>
          <a:p>
            <a:pPr algn="l" eaLnBrk="0" hangingPunct="0"/>
            <a:r>
              <a:rPr lang="ru-RU" sz="2800" b="1">
                <a:cs typeface="Times New Roman" pitchFamily="18" charset="0"/>
              </a:rPr>
              <a:t>1) </a:t>
            </a:r>
            <a:r>
              <a:rPr lang="ru-RU" sz="2800">
                <a:cs typeface="Times New Roman" pitchFamily="18" charset="0"/>
              </a:rPr>
              <a:t>2?Улттăмĕш класра вĕренекен арçын ача    кунне сахалтан та икĕ хутчен ун  умĕпе иртет    </a:t>
            </a:r>
          </a:p>
          <a:p>
            <a:pPr algn="l" eaLnBrk="0" hangingPunct="0"/>
            <a:r>
              <a:rPr lang="ru-RU" sz="2800" b="1">
                <a:cs typeface="Times New Roman" pitchFamily="18" charset="0"/>
              </a:rPr>
              <a:t>7) </a:t>
            </a:r>
            <a:r>
              <a:rPr lang="ru-RU" sz="2800">
                <a:cs typeface="Times New Roman" pitchFamily="18" charset="0"/>
              </a:rPr>
              <a:t>3?Сăмсине нăш-нăш тутаракан Андрей ашшĕ каланине итленĕçемĕн  пĕр хĕрелчĕ: пĕр шуралчĕ</a:t>
            </a:r>
            <a:endParaRPr lang="ru-RU" sz="2800"/>
          </a:p>
          <a:p>
            <a:pPr algn="l" eaLnBrk="0" hangingPunct="0"/>
            <a:r>
              <a:rPr lang="ru-RU" sz="2800" b="1">
                <a:cs typeface="Times New Roman" pitchFamily="18" charset="0"/>
              </a:rPr>
              <a:t>5) </a:t>
            </a:r>
            <a:r>
              <a:rPr lang="ru-RU" sz="2800">
                <a:cs typeface="Times New Roman" pitchFamily="18" charset="0"/>
              </a:rPr>
              <a:t>4? Андрей килне çитнĕ çĕре амăшĕ те  ĕçрен таврăннăччĕ ĕнтĕ</a:t>
            </a:r>
            <a:endParaRPr lang="ru-RU" sz="2800"/>
          </a:p>
          <a:p>
            <a:pPr algn="l" eaLnBrk="0" hangingPunct="0"/>
            <a:r>
              <a:rPr lang="ru-RU" sz="2800" b="1">
                <a:cs typeface="Times New Roman" pitchFamily="18" charset="0"/>
              </a:rPr>
              <a:t>2) </a:t>
            </a:r>
            <a:r>
              <a:rPr lang="ru-RU" sz="2800">
                <a:cs typeface="Times New Roman" pitchFamily="18" charset="0"/>
              </a:rPr>
              <a:t>5?Андрей шкула кайма пуçтарăнчĕ</a:t>
            </a:r>
            <a:endParaRPr lang="ru-RU" sz="2800"/>
          </a:p>
          <a:p>
            <a:pPr algn="l" eaLnBrk="0" hangingPunct="0"/>
            <a:r>
              <a:rPr lang="ru-RU" sz="2800" b="1">
                <a:cs typeface="Times New Roman" pitchFamily="18" charset="0"/>
              </a:rPr>
              <a:t>4) </a:t>
            </a:r>
            <a:r>
              <a:rPr lang="ru-RU" sz="2800">
                <a:cs typeface="Times New Roman" pitchFamily="18" charset="0"/>
              </a:rPr>
              <a:t>6?Юлашки укçипе татах икĕ билет туянчĕ</a:t>
            </a:r>
            <a:endParaRPr lang="ru-RU" sz="2800"/>
          </a:p>
          <a:p>
            <a:pPr algn="l" eaLnBrk="0" hangingPunct="0"/>
            <a:r>
              <a:rPr lang="ru-RU" sz="2800" b="1">
                <a:cs typeface="Times New Roman" pitchFamily="18" charset="0"/>
              </a:rPr>
              <a:t>3) </a:t>
            </a:r>
            <a:r>
              <a:rPr lang="ru-RU" sz="2800">
                <a:cs typeface="Times New Roman" pitchFamily="18" charset="0"/>
              </a:rPr>
              <a:t>7? Икĕ каччă киоск умĕнче чарăнчĕç  те самантрах вылякан лоторея билечĕсем  туянчĕç</a:t>
            </a:r>
            <a:endParaRPr lang="ru-RU" sz="2800"/>
          </a:p>
        </p:txBody>
      </p:sp>
    </p:spTree>
  </p:cSld>
  <p:clrMapOvr>
    <a:masterClrMapping/>
  </p:clrMapOvr>
  <p:transition spd="med">
    <p:diamond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1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CF097D29-53DE-423C-AA6D-928A136E77F5}" type="slidenum">
              <a:rPr lang="ru-RU" smtClean="0"/>
              <a:pPr/>
              <a:t>8</a:t>
            </a:fld>
            <a:endParaRPr lang="ru-RU" smtClean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00063" y="642938"/>
          <a:ext cx="8286807" cy="5429288"/>
        </p:xfrm>
        <a:graphic>
          <a:graphicData uri="http://schemas.openxmlformats.org/drawingml/2006/table">
            <a:tbl>
              <a:tblPr/>
              <a:tblGrid>
                <a:gridCol w="4546744"/>
                <a:gridCol w="3740063"/>
              </a:tblGrid>
              <a:tr h="520477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latin typeface="Times New Roman"/>
                          <a:ea typeface="Calibri"/>
                          <a:cs typeface="Times New Roman"/>
                        </a:rPr>
                        <a:t>Çирĕплетсе</a:t>
                      </a: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dirty="0" err="1">
                          <a:latin typeface="Times New Roman"/>
                          <a:ea typeface="Calibri"/>
                          <a:cs typeface="Times New Roman"/>
                        </a:rPr>
                        <a:t>калани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Calibri"/>
                          <a:cs typeface="Times New Roman"/>
                        </a:rPr>
                        <a:t>Тĕрĕс-и?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04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imes New Roman"/>
                          <a:ea typeface="Calibri"/>
                          <a:cs typeface="Times New Roman"/>
                        </a:rPr>
                        <a:t>Амăшĕ Андрея шкула кайиччен укçа енчĕкĕнчен паян апатланмалăх укçа пачĕ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520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>
                          <a:latin typeface="Times New Roman"/>
                          <a:ea typeface="Calibri"/>
                          <a:cs typeface="Times New Roman"/>
                        </a:rPr>
                        <a:t>Икĕ каччă билет туянсан пĕрин вылявлă, теприн вылявсăр пулчĕ</a:t>
                      </a:r>
                      <a:endParaRPr lang="ru-RU" sz="20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10403">
                <a:tc>
                  <a:txBody>
                    <a:bodyPr/>
                    <a:lstStyle/>
                    <a:p>
                      <a:pPr indent="1803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Андрей </a:t>
                      </a:r>
                      <a:r>
                        <a:rPr lang="ru-RU" sz="2000" b="1" i="1" dirty="0" err="1">
                          <a:latin typeface="Times New Roman"/>
                          <a:ea typeface="Calibri"/>
                          <a:cs typeface="Times New Roman"/>
                        </a:rPr>
                        <a:t>шкултан</a:t>
                      </a: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latin typeface="Times New Roman"/>
                          <a:ea typeface="Calibri"/>
                          <a:cs typeface="Times New Roman"/>
                        </a:rPr>
                        <a:t>таврăнсан</a:t>
                      </a: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latin typeface="Times New Roman"/>
                          <a:ea typeface="Calibri"/>
                          <a:cs typeface="Times New Roman"/>
                        </a:rPr>
                        <a:t>амăшĕ</a:t>
                      </a: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 тип </a:t>
                      </a:r>
                      <a:r>
                        <a:rPr lang="ru-RU" sz="2000" b="1" i="1" dirty="0" err="1">
                          <a:latin typeface="Times New Roman"/>
                          <a:ea typeface="Calibri"/>
                          <a:cs typeface="Times New Roman"/>
                        </a:rPr>
                        <a:t>çу</a:t>
                      </a: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latin typeface="Times New Roman"/>
                          <a:ea typeface="Calibri"/>
                          <a:cs typeface="Times New Roman"/>
                        </a:rPr>
                        <a:t>илме</a:t>
                      </a: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latin typeface="Times New Roman"/>
                          <a:ea typeface="Calibri"/>
                          <a:cs typeface="Times New Roman"/>
                        </a:rPr>
                        <a:t>ярсан</a:t>
                      </a: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 Андрей </a:t>
                      </a:r>
                      <a:r>
                        <a:rPr lang="ru-RU" sz="2000" b="1" i="1" dirty="0" err="1">
                          <a:latin typeface="Times New Roman"/>
                          <a:ea typeface="Calibri"/>
                          <a:cs typeface="Times New Roman"/>
                        </a:rPr>
                        <a:t>лоторей</a:t>
                      </a: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latin typeface="Times New Roman"/>
                          <a:ea typeface="Calibri"/>
                          <a:cs typeface="Times New Roman"/>
                        </a:rPr>
                        <a:t>билечĕ</a:t>
                      </a: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latin typeface="Times New Roman"/>
                          <a:ea typeface="Calibri"/>
                          <a:cs typeface="Times New Roman"/>
                        </a:rPr>
                        <a:t>туянасшăн</a:t>
                      </a: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latin typeface="Times New Roman"/>
                          <a:ea typeface="Calibri"/>
                          <a:cs typeface="Times New Roman"/>
                        </a:rPr>
                        <a:t>пулчĕ</a:t>
                      </a: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2000" b="1" i="1" dirty="0" err="1">
                          <a:latin typeface="Times New Roman"/>
                          <a:ea typeface="Calibri"/>
                          <a:cs typeface="Times New Roman"/>
                        </a:rPr>
                        <a:t>анчах</a:t>
                      </a: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latin typeface="Times New Roman"/>
                          <a:ea typeface="Calibri"/>
                          <a:cs typeface="Times New Roman"/>
                        </a:rPr>
                        <a:t>укçи</a:t>
                      </a: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latin typeface="Times New Roman"/>
                          <a:ea typeface="Calibri"/>
                          <a:cs typeface="Times New Roman"/>
                        </a:rPr>
                        <a:t>çитеймерĕ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32803">
                <a:tc>
                  <a:txBody>
                    <a:bodyPr/>
                    <a:lstStyle/>
                    <a:p>
                      <a:pPr indent="1803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 err="1">
                          <a:latin typeface="Times New Roman"/>
                          <a:ea typeface="Calibri"/>
                          <a:cs typeface="Times New Roman"/>
                        </a:rPr>
                        <a:t>Ашшĕпе</a:t>
                      </a: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latin typeface="Times New Roman"/>
                          <a:ea typeface="Calibri"/>
                          <a:cs typeface="Times New Roman"/>
                        </a:rPr>
                        <a:t>амăшĕ</a:t>
                      </a: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i="1" dirty="0" err="1" smtClean="0">
                          <a:latin typeface="Times New Roman"/>
                          <a:ea typeface="Calibri"/>
                          <a:cs typeface="Times New Roman"/>
                        </a:rPr>
                        <a:t>Çĕнĕ</a:t>
                      </a:r>
                      <a:r>
                        <a:rPr lang="ru-RU" sz="20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latin typeface="Times New Roman"/>
                          <a:ea typeface="Calibri"/>
                          <a:cs typeface="Times New Roman"/>
                        </a:rPr>
                        <a:t>çула</a:t>
                      </a: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latin typeface="Times New Roman"/>
                          <a:ea typeface="Calibri"/>
                          <a:cs typeface="Times New Roman"/>
                        </a:rPr>
                        <a:t>карас</a:t>
                      </a: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latin typeface="Times New Roman"/>
                          <a:ea typeface="Calibri"/>
                          <a:cs typeface="Times New Roman"/>
                        </a:rPr>
                        <a:t>телефонĕ</a:t>
                      </a: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latin typeface="Times New Roman"/>
                          <a:ea typeface="Calibri"/>
                          <a:cs typeface="Times New Roman"/>
                        </a:rPr>
                        <a:t>парнелеме</a:t>
                      </a:r>
                      <a:r>
                        <a:rPr lang="ru-RU" sz="2000" b="1" i="1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000" b="1" i="1" dirty="0" err="1">
                          <a:latin typeface="Times New Roman"/>
                          <a:ea typeface="Calibri"/>
                          <a:cs typeface="Times New Roman"/>
                        </a:rPr>
                        <a:t>шутланă</a:t>
                      </a:r>
                      <a:endParaRPr lang="ru-RU" sz="2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68313" y="260350"/>
            <a:ext cx="8229600" cy="1525588"/>
          </a:xfrm>
        </p:spPr>
        <p:txBody>
          <a:bodyPr/>
          <a:lstStyle/>
          <a:p>
            <a:r>
              <a:rPr lang="ru-RU" smtClean="0"/>
              <a:t> </a:t>
            </a:r>
            <a:br>
              <a:rPr lang="ru-RU" smtClean="0"/>
            </a:b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body" idx="4294967295"/>
          </p:nvPr>
        </p:nvSpPr>
        <p:spPr>
          <a:xfrm>
            <a:off x="457200" y="500063"/>
            <a:ext cx="8229600" cy="5626100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ru-RU" sz="36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    </a:t>
            </a:r>
            <a:endParaRPr lang="ru-RU" sz="3600" b="1" dirty="0" smtClean="0">
              <a:solidFill>
                <a:srgbClr val="6600FF"/>
              </a:solidFill>
              <a:latin typeface="+mj-lt"/>
            </a:endParaRPr>
          </a:p>
        </p:txBody>
      </p:sp>
      <p:sp>
        <p:nvSpPr>
          <p:cNvPr id="3077" name="Номер слайда 4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A69A44E6-31A3-4EB9-98C7-B21CDB5A24D9}" type="slidenum">
              <a:rPr lang="ru-RU" smtClean="0"/>
              <a:pPr/>
              <a:t>9</a:t>
            </a:fld>
            <a:endParaRPr lang="ru-RU" smtClean="0"/>
          </a:p>
        </p:txBody>
      </p:sp>
      <p:grpSp>
        <p:nvGrpSpPr>
          <p:cNvPr id="3078" name="Group 6"/>
          <p:cNvGrpSpPr>
            <a:grpSpLocks/>
          </p:cNvGrpSpPr>
          <p:nvPr/>
        </p:nvGrpSpPr>
        <p:grpSpPr bwMode="auto">
          <a:xfrm>
            <a:off x="0" y="0"/>
            <a:ext cx="684213" cy="6858000"/>
            <a:chOff x="340" y="0"/>
            <a:chExt cx="511" cy="4448"/>
          </a:xfrm>
        </p:grpSpPr>
        <p:graphicFrame>
          <p:nvGraphicFramePr>
            <p:cNvPr id="3074" name="Object 7"/>
            <p:cNvGraphicFramePr>
              <a:graphicFrameLocks noChangeAspect="1"/>
            </p:cNvGraphicFramePr>
            <p:nvPr/>
          </p:nvGraphicFramePr>
          <p:xfrm>
            <a:off x="340" y="0"/>
            <a:ext cx="511" cy="2560"/>
          </p:xfrm>
          <a:graphic>
            <a:graphicData uri="http://schemas.openxmlformats.org/presentationml/2006/ole">
              <p:oleObj spid="_x0000_s3074" name="Image" r:id="rId3" imgW="1828571" imgH="9155556" progId="">
                <p:embed/>
              </p:oleObj>
            </a:graphicData>
          </a:graphic>
        </p:graphicFrame>
        <p:pic>
          <p:nvPicPr>
            <p:cNvPr id="3095" name="Picture 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40" y="1888"/>
              <a:ext cx="511" cy="25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079" name="Group 7"/>
          <p:cNvGrpSpPr>
            <a:grpSpLocks/>
          </p:cNvGrpSpPr>
          <p:nvPr/>
        </p:nvGrpSpPr>
        <p:grpSpPr bwMode="auto">
          <a:xfrm rot="-2753432">
            <a:off x="7036594" y="5472906"/>
            <a:ext cx="2016125" cy="754063"/>
            <a:chOff x="0" y="0"/>
            <a:chExt cx="1344" cy="480"/>
          </a:xfrm>
        </p:grpSpPr>
        <p:pic>
          <p:nvPicPr>
            <p:cNvPr id="3091" name="Picture 8" descr="ч2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0" y="0"/>
              <a:ext cx="480" cy="4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092" name="Group 9"/>
            <p:cNvGrpSpPr>
              <a:grpSpLocks/>
            </p:cNvGrpSpPr>
            <p:nvPr/>
          </p:nvGrpSpPr>
          <p:grpSpPr bwMode="auto">
            <a:xfrm>
              <a:off x="432" y="0"/>
              <a:ext cx="912" cy="480"/>
              <a:chOff x="432" y="0"/>
              <a:chExt cx="912" cy="480"/>
            </a:xfrm>
          </p:grpSpPr>
          <p:pic>
            <p:nvPicPr>
              <p:cNvPr id="3093" name="Picture 10" descr="ч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32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3094" name="Picture 11" descr="ч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864" y="0"/>
                <a:ext cx="480" cy="4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aphicFrame>
        <p:nvGraphicFramePr>
          <p:cNvPr id="13" name="Таблица 12"/>
          <p:cNvGraphicFramePr>
            <a:graphicFrameLocks noGrp="1"/>
          </p:cNvGraphicFramePr>
          <p:nvPr/>
        </p:nvGraphicFramePr>
        <p:xfrm>
          <a:off x="1071563" y="642938"/>
          <a:ext cx="7643866" cy="5143536"/>
        </p:xfrm>
        <a:graphic>
          <a:graphicData uri="http://schemas.openxmlformats.org/drawingml/2006/table">
            <a:tbl>
              <a:tblPr/>
              <a:tblGrid>
                <a:gridCol w="4238184"/>
                <a:gridCol w="3405682"/>
              </a:tblGrid>
              <a:tr h="857256"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2800" b="1" dirty="0" err="1" smtClean="0">
                          <a:latin typeface="Calibri"/>
                          <a:ea typeface="Calibri"/>
                          <a:cs typeface="Times New Roman"/>
                        </a:rPr>
                        <a:t>Хайлаври</a:t>
                      </a: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 цитата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ctr">
                        <a:lnSpc>
                          <a:spcPct val="115000"/>
                        </a:lnSpc>
                        <a:spcAft>
                          <a:spcPts val="600"/>
                        </a:spcAft>
                      </a:pPr>
                      <a:r>
                        <a:rPr lang="ru-RU" sz="2800" b="1" dirty="0" err="1" smtClean="0">
                          <a:latin typeface="Calibri"/>
                          <a:ea typeface="Calibri"/>
                          <a:cs typeface="Times New Roman"/>
                        </a:rPr>
                        <a:t>Манăн</a:t>
                      </a:r>
                      <a:r>
                        <a:rPr lang="ru-RU" sz="2800" b="1" dirty="0" smtClean="0">
                          <a:latin typeface="Calibri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2800" b="1" dirty="0" err="1" smtClean="0">
                          <a:latin typeface="Calibri"/>
                          <a:ea typeface="Calibri"/>
                          <a:cs typeface="Times New Roman"/>
                        </a:rPr>
                        <a:t>шухăш</a:t>
                      </a:r>
                      <a:endParaRPr lang="ru-RU" sz="28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80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lang="ru-RU" sz="2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Пур</a:t>
                      </a: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  </a:t>
                      </a:r>
                      <a:r>
                        <a:rPr lang="ru-RU" sz="2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вăрттăнлах</a:t>
                      </a: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та </a:t>
                      </a:r>
                      <a:r>
                        <a:rPr lang="ru-RU" sz="2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çиеле</a:t>
                      </a: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тухатех</a:t>
                      </a: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r>
                        <a:rPr lang="ru-RU" sz="2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Çавна</a:t>
                      </a: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ан </a:t>
                      </a:r>
                      <a:r>
                        <a:rPr lang="ru-RU" sz="2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ман,ывăлăм.Çын</a:t>
                      </a: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сисменнине</a:t>
                      </a: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</a:t>
                      </a:r>
                      <a:r>
                        <a:rPr lang="ru-RU" sz="2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Турă</a:t>
                      </a: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пĕлсе</a:t>
                      </a: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тăрать</a:t>
                      </a: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800" b="1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2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Пĕрре</a:t>
                      </a: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шанчăкран</a:t>
                      </a: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тухнă</a:t>
                      </a: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çынна</a:t>
                      </a: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епле</a:t>
                      </a: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800" b="1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ĕненес</a:t>
                      </a:r>
                      <a:r>
                        <a:rPr lang="ru-RU" sz="2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?</a:t>
                      </a:r>
                      <a:endParaRPr lang="ru-RU" sz="28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autoUpdateAnimBg="0"/>
      <p:bldP spid="22533" grpId="0" build="p" autoUpdateAnimBg="0"/>
    </p:bld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0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6126</TotalTime>
  <Words>680</Words>
  <Application>Microsoft Office PowerPoint</Application>
  <PresentationFormat>Экран (4:3)</PresentationFormat>
  <Paragraphs>121</Paragraphs>
  <Slides>17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Оформление по умолчанию</vt:lpstr>
      <vt:lpstr>Image</vt:lpstr>
      <vt:lpstr>Слайд 1</vt:lpstr>
      <vt:lpstr>Слайд 2</vt:lpstr>
      <vt:lpstr>Слайд 3</vt:lpstr>
      <vt:lpstr>Слайд 4</vt:lpstr>
      <vt:lpstr>Цитатăллă план</vt:lpstr>
      <vt:lpstr> </vt:lpstr>
      <vt:lpstr>Слайд 7</vt:lpstr>
      <vt:lpstr>Слайд 8</vt:lpstr>
      <vt:lpstr>   </vt:lpstr>
      <vt:lpstr>Тивĕçлĕ-и –ха Андрей  ун пек парнене?</vt:lpstr>
      <vt:lpstr>Слайд 11</vt:lpstr>
      <vt:lpstr>Словарь ĕçĕ</vt:lpstr>
      <vt:lpstr>«Венн унки»</vt:lpstr>
      <vt:lpstr>Слайд 14</vt:lpstr>
      <vt:lpstr> </vt:lpstr>
      <vt:lpstr>Слайд 16</vt:lpstr>
      <vt:lpstr>Киле ĕç </vt:lpstr>
    </vt:vector>
  </TitlesOfParts>
  <Company>NashiLudi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Города  Чувашской Республики:</dc:title>
  <dc:creator>Spartak</dc:creator>
  <cp:lastModifiedBy>User</cp:lastModifiedBy>
  <cp:revision>401</cp:revision>
  <dcterms:created xsi:type="dcterms:W3CDTF">2007-12-02T18:05:18Z</dcterms:created>
  <dcterms:modified xsi:type="dcterms:W3CDTF">2019-11-28T18:42:32Z</dcterms:modified>
</cp:coreProperties>
</file>