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8" r:id="rId6"/>
    <p:sldId id="260" r:id="rId7"/>
    <p:sldId id="262" r:id="rId8"/>
    <p:sldId id="261" r:id="rId9"/>
    <p:sldId id="263" r:id="rId10"/>
    <p:sldId id="264" r:id="rId11"/>
    <p:sldId id="265" r:id="rId12"/>
    <p:sldId id="267" r:id="rId13"/>
    <p:sldId id="266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4F2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06/relationships/legacyDocTextInfo" Target="legacyDocTextInfo.bin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9D94D8D-A90D-4286-88E4-A99A791E98D4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5ACC0A74-460C-4C86-AAB4-741E2E7B1D6A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Силлабика</a:t>
          </a:r>
          <a:endParaRPr kumimoji="1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3BAB1B12-DD00-483D-843D-62522808618F}" type="parTrans" cxnId="{B91D6A6C-9C60-40AF-88E7-D86FB589E22D}">
      <dgm:prSet/>
      <dgm:spPr/>
      <dgm:t>
        <a:bodyPr/>
        <a:lstStyle/>
        <a:p>
          <a:endParaRPr lang="ru-RU"/>
        </a:p>
      </dgm:t>
    </dgm:pt>
    <dgm:pt modelId="{EE4B9E48-D075-4FE9-887E-F64E2FEBFB2F}" type="sibTrans" cxnId="{B91D6A6C-9C60-40AF-88E7-D86FB589E22D}">
      <dgm:prSet/>
      <dgm:spPr/>
      <dgm:t>
        <a:bodyPr/>
        <a:lstStyle/>
        <a:p>
          <a:endParaRPr lang="ru-RU"/>
        </a:p>
      </dgm:t>
    </dgm:pt>
    <dgm:pt modelId="{B0F80257-D575-4FEA-9472-3CA5F5D218C3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Тоника</a:t>
          </a:r>
        </a:p>
      </dgm:t>
    </dgm:pt>
    <dgm:pt modelId="{52943A50-29E3-457F-8B2D-ED81B2E1E01C}" type="parTrans" cxnId="{64228C02-76A3-4525-AD15-A04506A2E455}">
      <dgm:prSet/>
      <dgm:spPr/>
      <dgm:t>
        <a:bodyPr/>
        <a:lstStyle/>
        <a:p>
          <a:endParaRPr lang="ru-RU"/>
        </a:p>
      </dgm:t>
    </dgm:pt>
    <dgm:pt modelId="{D5DAD7FA-67AD-4FAF-9F26-5A784E3FC798}" type="sibTrans" cxnId="{64228C02-76A3-4525-AD15-A04506A2E455}">
      <dgm:prSet/>
      <dgm:spPr/>
      <dgm:t>
        <a:bodyPr/>
        <a:lstStyle/>
        <a:p>
          <a:endParaRPr lang="ru-RU"/>
        </a:p>
      </dgm:t>
    </dgm:pt>
    <dgm:pt modelId="{F2B9B9F2-65CA-4298-9906-020DDA284F8B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Силлабо-тоника</a:t>
          </a:r>
          <a:endParaRPr kumimoji="1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gm:t>
    </dgm:pt>
    <dgm:pt modelId="{8DF3BE7A-6844-4FE9-B85A-DA97CE7BB62E}" type="parTrans" cxnId="{9EBA297A-93AA-4B26-844A-1F16DF6B218E}">
      <dgm:prSet/>
      <dgm:spPr/>
      <dgm:t>
        <a:bodyPr/>
        <a:lstStyle/>
        <a:p>
          <a:endParaRPr lang="ru-RU"/>
        </a:p>
      </dgm:t>
    </dgm:pt>
    <dgm:pt modelId="{246B89AE-25C2-4F5B-A945-BF4327CFA9AE}" type="sibTrans" cxnId="{9EBA297A-93AA-4B26-844A-1F16DF6B218E}">
      <dgm:prSet/>
      <dgm:spPr/>
      <dgm:t>
        <a:bodyPr/>
        <a:lstStyle/>
        <a:p>
          <a:endParaRPr lang="ru-RU"/>
        </a:p>
      </dgm:t>
    </dgm:pt>
    <dgm:pt modelId="{BE09214B-1488-4F30-90D6-D18A8C5BFAD9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С=в=</a:t>
          </a:r>
          <a:r>
            <a:rPr kumimoji="1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 </a:t>
          </a:r>
          <a:r>
            <a:rPr kumimoji="1" lang="ru-RU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виёисем</a:t>
          </a:r>
          <a:endParaRPr kumimoji="1" lang="ru-RU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 Chuvash" pitchFamily="2" charset="0"/>
          </a:endParaRPr>
        </a:p>
      </dgm:t>
    </dgm:pt>
    <dgm:pt modelId="{92CCFC35-BDE8-4C99-BDBC-719C48722058}" type="sibTrans" cxnId="{BB6CEC57-E667-4214-9DA6-948D61612EEB}">
      <dgm:prSet/>
      <dgm:spPr/>
      <dgm:t>
        <a:bodyPr/>
        <a:lstStyle/>
        <a:p>
          <a:endParaRPr lang="ru-RU"/>
        </a:p>
      </dgm:t>
    </dgm:pt>
    <dgm:pt modelId="{DB69CE7D-5E0D-4C55-B947-84A40507DBDB}" type="parTrans" cxnId="{BB6CEC57-E667-4214-9DA6-948D61612EEB}">
      <dgm:prSet/>
      <dgm:spPr/>
      <dgm:t>
        <a:bodyPr/>
        <a:lstStyle/>
        <a:p>
          <a:endParaRPr lang="ru-RU"/>
        </a:p>
      </dgm:t>
    </dgm:pt>
    <dgm:pt modelId="{5CB04D55-5533-4E19-8380-B55E9B712B12}" type="pres">
      <dgm:prSet presAssocID="{99D94D8D-A90D-4286-88E4-A99A791E98D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6A28B88D-A521-4F28-839A-7D64570003E5}" type="pres">
      <dgm:prSet presAssocID="{BE09214B-1488-4F30-90D6-D18A8C5BFAD9}" presName="hierRoot1" presStyleCnt="0">
        <dgm:presLayoutVars>
          <dgm:hierBranch/>
        </dgm:presLayoutVars>
      </dgm:prSet>
      <dgm:spPr/>
    </dgm:pt>
    <dgm:pt modelId="{45641D3D-B6A2-4D16-900E-CE7056BC9B7D}" type="pres">
      <dgm:prSet presAssocID="{BE09214B-1488-4F30-90D6-D18A8C5BFAD9}" presName="rootComposite1" presStyleCnt="0"/>
      <dgm:spPr/>
    </dgm:pt>
    <dgm:pt modelId="{6A3BBF9D-37A9-4EBE-A1D2-C2DE8E01EBB2}" type="pres">
      <dgm:prSet presAssocID="{BE09214B-1488-4F30-90D6-D18A8C5BFAD9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2801C9-3EF9-438F-BE2C-AE6636A48853}" type="pres">
      <dgm:prSet presAssocID="{BE09214B-1488-4F30-90D6-D18A8C5BFAD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69C5573-C913-4E86-A29E-9E45B0566606}" type="pres">
      <dgm:prSet presAssocID="{BE09214B-1488-4F30-90D6-D18A8C5BFAD9}" presName="hierChild2" presStyleCnt="0"/>
      <dgm:spPr/>
    </dgm:pt>
    <dgm:pt modelId="{ED4343FC-59BB-4167-9705-BB9C8F88FE50}" type="pres">
      <dgm:prSet presAssocID="{3BAB1B12-DD00-483D-843D-62522808618F}" presName="Name35" presStyleLbl="parChTrans1D2" presStyleIdx="0" presStyleCnt="3"/>
      <dgm:spPr/>
      <dgm:t>
        <a:bodyPr/>
        <a:lstStyle/>
        <a:p>
          <a:endParaRPr lang="ru-RU"/>
        </a:p>
      </dgm:t>
    </dgm:pt>
    <dgm:pt modelId="{3EB213D0-D589-4EBC-AD52-4BEAAC95024C}" type="pres">
      <dgm:prSet presAssocID="{5ACC0A74-460C-4C86-AAB4-741E2E7B1D6A}" presName="hierRoot2" presStyleCnt="0">
        <dgm:presLayoutVars>
          <dgm:hierBranch/>
        </dgm:presLayoutVars>
      </dgm:prSet>
      <dgm:spPr/>
    </dgm:pt>
    <dgm:pt modelId="{922D12F5-25C3-499C-BCE1-66CA0A9CC69D}" type="pres">
      <dgm:prSet presAssocID="{5ACC0A74-460C-4C86-AAB4-741E2E7B1D6A}" presName="rootComposite" presStyleCnt="0"/>
      <dgm:spPr/>
    </dgm:pt>
    <dgm:pt modelId="{89E86E18-31E5-4D2E-B825-7DD2AC6D62E3}" type="pres">
      <dgm:prSet presAssocID="{5ACC0A74-460C-4C86-AAB4-741E2E7B1D6A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5A50636-75CE-4091-BDDA-8D8455A8274B}" type="pres">
      <dgm:prSet presAssocID="{5ACC0A74-460C-4C86-AAB4-741E2E7B1D6A}" presName="rootConnector" presStyleLbl="node2" presStyleIdx="0" presStyleCnt="3"/>
      <dgm:spPr/>
      <dgm:t>
        <a:bodyPr/>
        <a:lstStyle/>
        <a:p>
          <a:endParaRPr lang="ru-RU"/>
        </a:p>
      </dgm:t>
    </dgm:pt>
    <dgm:pt modelId="{AA82A169-D024-438E-9EA0-1C3C6A309340}" type="pres">
      <dgm:prSet presAssocID="{5ACC0A74-460C-4C86-AAB4-741E2E7B1D6A}" presName="hierChild4" presStyleCnt="0"/>
      <dgm:spPr/>
    </dgm:pt>
    <dgm:pt modelId="{D3436029-69BF-47FE-8C34-4868B662EBB9}" type="pres">
      <dgm:prSet presAssocID="{5ACC0A74-460C-4C86-AAB4-741E2E7B1D6A}" presName="hierChild5" presStyleCnt="0"/>
      <dgm:spPr/>
    </dgm:pt>
    <dgm:pt modelId="{36993E11-9020-4CB5-AD0B-2C13D6746842}" type="pres">
      <dgm:prSet presAssocID="{52943A50-29E3-457F-8B2D-ED81B2E1E01C}" presName="Name35" presStyleLbl="parChTrans1D2" presStyleIdx="1" presStyleCnt="3"/>
      <dgm:spPr/>
      <dgm:t>
        <a:bodyPr/>
        <a:lstStyle/>
        <a:p>
          <a:endParaRPr lang="ru-RU"/>
        </a:p>
      </dgm:t>
    </dgm:pt>
    <dgm:pt modelId="{9043F812-D63A-444E-AE93-F77A59C7A416}" type="pres">
      <dgm:prSet presAssocID="{B0F80257-D575-4FEA-9472-3CA5F5D218C3}" presName="hierRoot2" presStyleCnt="0">
        <dgm:presLayoutVars>
          <dgm:hierBranch/>
        </dgm:presLayoutVars>
      </dgm:prSet>
      <dgm:spPr/>
    </dgm:pt>
    <dgm:pt modelId="{7272F592-BC89-45AF-B8B5-95E11C9ED1A4}" type="pres">
      <dgm:prSet presAssocID="{B0F80257-D575-4FEA-9472-3CA5F5D218C3}" presName="rootComposite" presStyleCnt="0"/>
      <dgm:spPr/>
    </dgm:pt>
    <dgm:pt modelId="{4E0E6739-265B-4225-8282-A8EE480B3558}" type="pres">
      <dgm:prSet presAssocID="{B0F80257-D575-4FEA-9472-3CA5F5D218C3}" presName="rootText" presStyleLbl="node2" presStyleIdx="1" presStyleCnt="3" custLinFactNeighborX="1438" custLinFactNeighborY="409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B9B7E0-888B-4FBB-B41A-13C6729C66B6}" type="pres">
      <dgm:prSet presAssocID="{B0F80257-D575-4FEA-9472-3CA5F5D218C3}" presName="rootConnector" presStyleLbl="node2" presStyleIdx="1" presStyleCnt="3"/>
      <dgm:spPr/>
      <dgm:t>
        <a:bodyPr/>
        <a:lstStyle/>
        <a:p>
          <a:endParaRPr lang="ru-RU"/>
        </a:p>
      </dgm:t>
    </dgm:pt>
    <dgm:pt modelId="{1A2C9DA4-F187-4F59-9796-89588246E1CE}" type="pres">
      <dgm:prSet presAssocID="{B0F80257-D575-4FEA-9472-3CA5F5D218C3}" presName="hierChild4" presStyleCnt="0"/>
      <dgm:spPr/>
    </dgm:pt>
    <dgm:pt modelId="{B9CD0168-E795-4B91-86CF-11B634966BE0}" type="pres">
      <dgm:prSet presAssocID="{B0F80257-D575-4FEA-9472-3CA5F5D218C3}" presName="hierChild5" presStyleCnt="0"/>
      <dgm:spPr/>
    </dgm:pt>
    <dgm:pt modelId="{76AF31D4-F91A-4841-8D5D-D92E9D164C87}" type="pres">
      <dgm:prSet presAssocID="{8DF3BE7A-6844-4FE9-B85A-DA97CE7BB62E}" presName="Name35" presStyleLbl="parChTrans1D2" presStyleIdx="2" presStyleCnt="3"/>
      <dgm:spPr/>
      <dgm:t>
        <a:bodyPr/>
        <a:lstStyle/>
        <a:p>
          <a:endParaRPr lang="ru-RU"/>
        </a:p>
      </dgm:t>
    </dgm:pt>
    <dgm:pt modelId="{DF30D34E-3C96-4807-9ADC-2E7F76F938EE}" type="pres">
      <dgm:prSet presAssocID="{F2B9B9F2-65CA-4298-9906-020DDA284F8B}" presName="hierRoot2" presStyleCnt="0">
        <dgm:presLayoutVars>
          <dgm:hierBranch/>
        </dgm:presLayoutVars>
      </dgm:prSet>
      <dgm:spPr/>
    </dgm:pt>
    <dgm:pt modelId="{E1B90F81-9861-4355-8EFF-77F0B0C175A9}" type="pres">
      <dgm:prSet presAssocID="{F2B9B9F2-65CA-4298-9906-020DDA284F8B}" presName="rootComposite" presStyleCnt="0"/>
      <dgm:spPr/>
    </dgm:pt>
    <dgm:pt modelId="{D6C3363A-F810-434B-BB95-EFE0F00F9E10}" type="pres">
      <dgm:prSet presAssocID="{F2B9B9F2-65CA-4298-9906-020DDA284F8B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8F4D3EA-974C-43D5-90C9-9EEBF67E6D18}" type="pres">
      <dgm:prSet presAssocID="{F2B9B9F2-65CA-4298-9906-020DDA284F8B}" presName="rootConnector" presStyleLbl="node2" presStyleIdx="2" presStyleCnt="3"/>
      <dgm:spPr/>
      <dgm:t>
        <a:bodyPr/>
        <a:lstStyle/>
        <a:p>
          <a:endParaRPr lang="ru-RU"/>
        </a:p>
      </dgm:t>
    </dgm:pt>
    <dgm:pt modelId="{012EFD6E-FAF8-40AE-8F2F-B40C9699EB9A}" type="pres">
      <dgm:prSet presAssocID="{F2B9B9F2-65CA-4298-9906-020DDA284F8B}" presName="hierChild4" presStyleCnt="0"/>
      <dgm:spPr/>
    </dgm:pt>
    <dgm:pt modelId="{8CDD3A63-79C8-4B12-A98A-A9DBB0BC78FD}" type="pres">
      <dgm:prSet presAssocID="{F2B9B9F2-65CA-4298-9906-020DDA284F8B}" presName="hierChild5" presStyleCnt="0"/>
      <dgm:spPr/>
    </dgm:pt>
    <dgm:pt modelId="{05A93BA6-1D3D-47E4-A745-425938B548C5}" type="pres">
      <dgm:prSet presAssocID="{BE09214B-1488-4F30-90D6-D18A8C5BFAD9}" presName="hierChild3" presStyleCnt="0"/>
      <dgm:spPr/>
    </dgm:pt>
  </dgm:ptLst>
  <dgm:cxnLst>
    <dgm:cxn modelId="{BB6CEC57-E667-4214-9DA6-948D61612EEB}" srcId="{99D94D8D-A90D-4286-88E4-A99A791E98D4}" destId="{BE09214B-1488-4F30-90D6-D18A8C5BFAD9}" srcOrd="0" destOrd="0" parTransId="{DB69CE7D-5E0D-4C55-B947-84A40507DBDB}" sibTransId="{92CCFC35-BDE8-4C99-BDBC-719C48722058}"/>
    <dgm:cxn modelId="{64228C02-76A3-4525-AD15-A04506A2E455}" srcId="{BE09214B-1488-4F30-90D6-D18A8C5BFAD9}" destId="{B0F80257-D575-4FEA-9472-3CA5F5D218C3}" srcOrd="1" destOrd="0" parTransId="{52943A50-29E3-457F-8B2D-ED81B2E1E01C}" sibTransId="{D5DAD7FA-67AD-4FAF-9F26-5A784E3FC798}"/>
    <dgm:cxn modelId="{1DF89F09-246D-4F9F-9B5D-F8F076645471}" type="presOf" srcId="{B0F80257-D575-4FEA-9472-3CA5F5D218C3}" destId="{4E0E6739-265B-4225-8282-A8EE480B3558}" srcOrd="0" destOrd="0" presId="urn:microsoft.com/office/officeart/2005/8/layout/orgChart1"/>
    <dgm:cxn modelId="{4FA6D049-CAAA-477D-B89C-FAC1F9449838}" type="presOf" srcId="{B0F80257-D575-4FEA-9472-3CA5F5D218C3}" destId="{79B9B7E0-888B-4FBB-B41A-13C6729C66B6}" srcOrd="1" destOrd="0" presId="urn:microsoft.com/office/officeart/2005/8/layout/orgChart1"/>
    <dgm:cxn modelId="{9EBA297A-93AA-4B26-844A-1F16DF6B218E}" srcId="{BE09214B-1488-4F30-90D6-D18A8C5BFAD9}" destId="{F2B9B9F2-65CA-4298-9906-020DDA284F8B}" srcOrd="2" destOrd="0" parTransId="{8DF3BE7A-6844-4FE9-B85A-DA97CE7BB62E}" sibTransId="{246B89AE-25C2-4F5B-A945-BF4327CFA9AE}"/>
    <dgm:cxn modelId="{67980C91-E5CE-4C44-97EA-6F216FCD9E3F}" type="presOf" srcId="{BE09214B-1488-4F30-90D6-D18A8C5BFAD9}" destId="{662801C9-3EF9-438F-BE2C-AE6636A48853}" srcOrd="1" destOrd="0" presId="urn:microsoft.com/office/officeart/2005/8/layout/orgChart1"/>
    <dgm:cxn modelId="{4AD24566-210C-4DA3-9B27-35CBA5C0F66F}" type="presOf" srcId="{3BAB1B12-DD00-483D-843D-62522808618F}" destId="{ED4343FC-59BB-4167-9705-BB9C8F88FE50}" srcOrd="0" destOrd="0" presId="urn:microsoft.com/office/officeart/2005/8/layout/orgChart1"/>
    <dgm:cxn modelId="{B91D6A6C-9C60-40AF-88E7-D86FB589E22D}" srcId="{BE09214B-1488-4F30-90D6-D18A8C5BFAD9}" destId="{5ACC0A74-460C-4C86-AAB4-741E2E7B1D6A}" srcOrd="0" destOrd="0" parTransId="{3BAB1B12-DD00-483D-843D-62522808618F}" sibTransId="{EE4B9E48-D075-4FE9-887E-F64E2FEBFB2F}"/>
    <dgm:cxn modelId="{DB4D91F4-19A0-4402-9768-A0F3A24F2B34}" type="presOf" srcId="{5ACC0A74-460C-4C86-AAB4-741E2E7B1D6A}" destId="{35A50636-75CE-4091-BDDA-8D8455A8274B}" srcOrd="1" destOrd="0" presId="urn:microsoft.com/office/officeart/2005/8/layout/orgChart1"/>
    <dgm:cxn modelId="{B38AE55F-F5AD-4074-A73D-4AA235CFA60C}" type="presOf" srcId="{F2B9B9F2-65CA-4298-9906-020DDA284F8B}" destId="{D6C3363A-F810-434B-BB95-EFE0F00F9E10}" srcOrd="0" destOrd="0" presId="urn:microsoft.com/office/officeart/2005/8/layout/orgChart1"/>
    <dgm:cxn modelId="{4973E521-5FAF-4BED-A3F1-EEEC57FC0D71}" type="presOf" srcId="{52943A50-29E3-457F-8B2D-ED81B2E1E01C}" destId="{36993E11-9020-4CB5-AD0B-2C13D6746842}" srcOrd="0" destOrd="0" presId="urn:microsoft.com/office/officeart/2005/8/layout/orgChart1"/>
    <dgm:cxn modelId="{FCA418B7-9770-49D3-85A1-42505AFC9D37}" type="presOf" srcId="{8DF3BE7A-6844-4FE9-B85A-DA97CE7BB62E}" destId="{76AF31D4-F91A-4841-8D5D-D92E9D164C87}" srcOrd="0" destOrd="0" presId="urn:microsoft.com/office/officeart/2005/8/layout/orgChart1"/>
    <dgm:cxn modelId="{25F214D1-E5E5-4FAE-8CCA-3B64CC6C3AA0}" type="presOf" srcId="{BE09214B-1488-4F30-90D6-D18A8C5BFAD9}" destId="{6A3BBF9D-37A9-4EBE-A1D2-C2DE8E01EBB2}" srcOrd="0" destOrd="0" presId="urn:microsoft.com/office/officeart/2005/8/layout/orgChart1"/>
    <dgm:cxn modelId="{EBFFDD58-3326-43FB-9380-454D3990986F}" type="presOf" srcId="{99D94D8D-A90D-4286-88E4-A99A791E98D4}" destId="{5CB04D55-5533-4E19-8380-B55E9B712B12}" srcOrd="0" destOrd="0" presId="urn:microsoft.com/office/officeart/2005/8/layout/orgChart1"/>
    <dgm:cxn modelId="{44E5AA34-5B44-4433-9E71-7A5ABF9D2904}" type="presOf" srcId="{5ACC0A74-460C-4C86-AAB4-741E2E7B1D6A}" destId="{89E86E18-31E5-4D2E-B825-7DD2AC6D62E3}" srcOrd="0" destOrd="0" presId="urn:microsoft.com/office/officeart/2005/8/layout/orgChart1"/>
    <dgm:cxn modelId="{8A9A4CEF-1490-4041-9C7A-19DF09153AF0}" type="presOf" srcId="{F2B9B9F2-65CA-4298-9906-020DDA284F8B}" destId="{D8F4D3EA-974C-43D5-90C9-9EEBF67E6D18}" srcOrd="1" destOrd="0" presId="urn:microsoft.com/office/officeart/2005/8/layout/orgChart1"/>
    <dgm:cxn modelId="{B8207F86-DE98-4047-BDD0-9EC61A30E1D4}" type="presParOf" srcId="{5CB04D55-5533-4E19-8380-B55E9B712B12}" destId="{6A28B88D-A521-4F28-839A-7D64570003E5}" srcOrd="0" destOrd="0" presId="urn:microsoft.com/office/officeart/2005/8/layout/orgChart1"/>
    <dgm:cxn modelId="{063D25D3-BCCC-4C5C-90D9-4A9AF7F81282}" type="presParOf" srcId="{6A28B88D-A521-4F28-839A-7D64570003E5}" destId="{45641D3D-B6A2-4D16-900E-CE7056BC9B7D}" srcOrd="0" destOrd="0" presId="urn:microsoft.com/office/officeart/2005/8/layout/orgChart1"/>
    <dgm:cxn modelId="{9C44E9ED-54DD-4BA9-8E75-9D178892B580}" type="presParOf" srcId="{45641D3D-B6A2-4D16-900E-CE7056BC9B7D}" destId="{6A3BBF9D-37A9-4EBE-A1D2-C2DE8E01EBB2}" srcOrd="0" destOrd="0" presId="urn:microsoft.com/office/officeart/2005/8/layout/orgChart1"/>
    <dgm:cxn modelId="{2C776210-451E-42E0-85B0-E59C8E2C1945}" type="presParOf" srcId="{45641D3D-B6A2-4D16-900E-CE7056BC9B7D}" destId="{662801C9-3EF9-438F-BE2C-AE6636A48853}" srcOrd="1" destOrd="0" presId="urn:microsoft.com/office/officeart/2005/8/layout/orgChart1"/>
    <dgm:cxn modelId="{42533EF4-EF8B-4ABE-A3D3-71A7381F5EF5}" type="presParOf" srcId="{6A28B88D-A521-4F28-839A-7D64570003E5}" destId="{C69C5573-C913-4E86-A29E-9E45B0566606}" srcOrd="1" destOrd="0" presId="urn:microsoft.com/office/officeart/2005/8/layout/orgChart1"/>
    <dgm:cxn modelId="{8B419D09-37A8-4A86-9903-E940FCF7F8DD}" type="presParOf" srcId="{C69C5573-C913-4E86-A29E-9E45B0566606}" destId="{ED4343FC-59BB-4167-9705-BB9C8F88FE50}" srcOrd="0" destOrd="0" presId="urn:microsoft.com/office/officeart/2005/8/layout/orgChart1"/>
    <dgm:cxn modelId="{F28F23F0-8A7A-4DCF-B424-13371352B78A}" type="presParOf" srcId="{C69C5573-C913-4E86-A29E-9E45B0566606}" destId="{3EB213D0-D589-4EBC-AD52-4BEAAC95024C}" srcOrd="1" destOrd="0" presId="urn:microsoft.com/office/officeart/2005/8/layout/orgChart1"/>
    <dgm:cxn modelId="{0AE96186-A13E-48EB-81D6-FD00E16FBC88}" type="presParOf" srcId="{3EB213D0-D589-4EBC-AD52-4BEAAC95024C}" destId="{922D12F5-25C3-499C-BCE1-66CA0A9CC69D}" srcOrd="0" destOrd="0" presId="urn:microsoft.com/office/officeart/2005/8/layout/orgChart1"/>
    <dgm:cxn modelId="{87ABB5E3-1386-49B4-942D-9CF711D26616}" type="presParOf" srcId="{922D12F5-25C3-499C-BCE1-66CA0A9CC69D}" destId="{89E86E18-31E5-4D2E-B825-7DD2AC6D62E3}" srcOrd="0" destOrd="0" presId="urn:microsoft.com/office/officeart/2005/8/layout/orgChart1"/>
    <dgm:cxn modelId="{A2AB3AEA-4A34-4969-B3A9-9903BD00AF73}" type="presParOf" srcId="{922D12F5-25C3-499C-BCE1-66CA0A9CC69D}" destId="{35A50636-75CE-4091-BDDA-8D8455A8274B}" srcOrd="1" destOrd="0" presId="urn:microsoft.com/office/officeart/2005/8/layout/orgChart1"/>
    <dgm:cxn modelId="{7A0C72F9-3C7B-4321-BC9B-E85F3C24AF45}" type="presParOf" srcId="{3EB213D0-D589-4EBC-AD52-4BEAAC95024C}" destId="{AA82A169-D024-438E-9EA0-1C3C6A309340}" srcOrd="1" destOrd="0" presId="urn:microsoft.com/office/officeart/2005/8/layout/orgChart1"/>
    <dgm:cxn modelId="{06CED0E2-0507-452B-9E09-0FE98965F512}" type="presParOf" srcId="{3EB213D0-D589-4EBC-AD52-4BEAAC95024C}" destId="{D3436029-69BF-47FE-8C34-4868B662EBB9}" srcOrd="2" destOrd="0" presId="urn:microsoft.com/office/officeart/2005/8/layout/orgChart1"/>
    <dgm:cxn modelId="{E0BCF814-C98B-4351-B036-7C9A6A77E229}" type="presParOf" srcId="{C69C5573-C913-4E86-A29E-9E45B0566606}" destId="{36993E11-9020-4CB5-AD0B-2C13D6746842}" srcOrd="2" destOrd="0" presId="urn:microsoft.com/office/officeart/2005/8/layout/orgChart1"/>
    <dgm:cxn modelId="{C08FAE43-3B8D-4663-BE7D-E5D3B5AC2E7A}" type="presParOf" srcId="{C69C5573-C913-4E86-A29E-9E45B0566606}" destId="{9043F812-D63A-444E-AE93-F77A59C7A416}" srcOrd="3" destOrd="0" presId="urn:microsoft.com/office/officeart/2005/8/layout/orgChart1"/>
    <dgm:cxn modelId="{20CF91B4-5AAF-42F2-9819-D950AFCE5AF8}" type="presParOf" srcId="{9043F812-D63A-444E-AE93-F77A59C7A416}" destId="{7272F592-BC89-45AF-B8B5-95E11C9ED1A4}" srcOrd="0" destOrd="0" presId="urn:microsoft.com/office/officeart/2005/8/layout/orgChart1"/>
    <dgm:cxn modelId="{F19A26AD-1E38-4F64-BCD1-DB298042780C}" type="presParOf" srcId="{7272F592-BC89-45AF-B8B5-95E11C9ED1A4}" destId="{4E0E6739-265B-4225-8282-A8EE480B3558}" srcOrd="0" destOrd="0" presId="urn:microsoft.com/office/officeart/2005/8/layout/orgChart1"/>
    <dgm:cxn modelId="{311A48C7-FB4D-4AC3-A50E-14B9E1B7FA30}" type="presParOf" srcId="{7272F592-BC89-45AF-B8B5-95E11C9ED1A4}" destId="{79B9B7E0-888B-4FBB-B41A-13C6729C66B6}" srcOrd="1" destOrd="0" presId="urn:microsoft.com/office/officeart/2005/8/layout/orgChart1"/>
    <dgm:cxn modelId="{768C5682-DA4A-425C-9D8B-8DFE4EF90073}" type="presParOf" srcId="{9043F812-D63A-444E-AE93-F77A59C7A416}" destId="{1A2C9DA4-F187-4F59-9796-89588246E1CE}" srcOrd="1" destOrd="0" presId="urn:microsoft.com/office/officeart/2005/8/layout/orgChart1"/>
    <dgm:cxn modelId="{E5897F91-747B-4A1F-A882-DC4AEE95A15D}" type="presParOf" srcId="{9043F812-D63A-444E-AE93-F77A59C7A416}" destId="{B9CD0168-E795-4B91-86CF-11B634966BE0}" srcOrd="2" destOrd="0" presId="urn:microsoft.com/office/officeart/2005/8/layout/orgChart1"/>
    <dgm:cxn modelId="{5472BCFD-9D03-4BEF-8742-12003D367207}" type="presParOf" srcId="{C69C5573-C913-4E86-A29E-9E45B0566606}" destId="{76AF31D4-F91A-4841-8D5D-D92E9D164C87}" srcOrd="4" destOrd="0" presId="urn:microsoft.com/office/officeart/2005/8/layout/orgChart1"/>
    <dgm:cxn modelId="{32EDBA76-5A39-4977-B7D1-3019602086AB}" type="presParOf" srcId="{C69C5573-C913-4E86-A29E-9E45B0566606}" destId="{DF30D34E-3C96-4807-9ADC-2E7F76F938EE}" srcOrd="5" destOrd="0" presId="urn:microsoft.com/office/officeart/2005/8/layout/orgChart1"/>
    <dgm:cxn modelId="{E199747B-C103-4EB1-AC6B-E8B21BA1E70B}" type="presParOf" srcId="{DF30D34E-3C96-4807-9ADC-2E7F76F938EE}" destId="{E1B90F81-9861-4355-8EFF-77F0B0C175A9}" srcOrd="0" destOrd="0" presId="urn:microsoft.com/office/officeart/2005/8/layout/orgChart1"/>
    <dgm:cxn modelId="{7174F729-D02D-4F00-8154-252130A3065A}" type="presParOf" srcId="{E1B90F81-9861-4355-8EFF-77F0B0C175A9}" destId="{D6C3363A-F810-434B-BB95-EFE0F00F9E10}" srcOrd="0" destOrd="0" presId="urn:microsoft.com/office/officeart/2005/8/layout/orgChart1"/>
    <dgm:cxn modelId="{43AAE1E2-0112-4FC2-BD20-B2CE801F7B39}" type="presParOf" srcId="{E1B90F81-9861-4355-8EFF-77F0B0C175A9}" destId="{D8F4D3EA-974C-43D5-90C9-9EEBF67E6D18}" srcOrd="1" destOrd="0" presId="urn:microsoft.com/office/officeart/2005/8/layout/orgChart1"/>
    <dgm:cxn modelId="{0E07ECD7-9F90-4EE5-9610-D8F5A54443FE}" type="presParOf" srcId="{DF30D34E-3C96-4807-9ADC-2E7F76F938EE}" destId="{012EFD6E-FAF8-40AE-8F2F-B40C9699EB9A}" srcOrd="1" destOrd="0" presId="urn:microsoft.com/office/officeart/2005/8/layout/orgChart1"/>
    <dgm:cxn modelId="{AF484879-9B85-457A-91F5-9F2EEDD22110}" type="presParOf" srcId="{DF30D34E-3C96-4807-9ADC-2E7F76F938EE}" destId="{8CDD3A63-79C8-4B12-A98A-A9DBB0BC78FD}" srcOrd="2" destOrd="0" presId="urn:microsoft.com/office/officeart/2005/8/layout/orgChart1"/>
    <dgm:cxn modelId="{E00A32E3-D91A-4C7A-A808-F0E63CD482CD}" type="presParOf" srcId="{6A28B88D-A521-4F28-839A-7D64570003E5}" destId="{05A93BA6-1D3D-47E4-A745-425938B548C5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6AF31D4-F91A-4841-8D5D-D92E9D164C87}">
      <dsp:nvSpPr>
        <dsp:cNvPr id="0" name=""/>
        <dsp:cNvSpPr/>
      </dsp:nvSpPr>
      <dsp:spPr>
        <a:xfrm>
          <a:off x="4203713" y="2339862"/>
          <a:ext cx="2974158" cy="51617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58088"/>
              </a:lnTo>
              <a:lnTo>
                <a:pt x="2974158" y="258088"/>
              </a:lnTo>
              <a:lnTo>
                <a:pt x="2974158" y="516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6993E11-9020-4CB5-AD0B-2C13D6746842}">
      <dsp:nvSpPr>
        <dsp:cNvPr id="0" name=""/>
        <dsp:cNvSpPr/>
      </dsp:nvSpPr>
      <dsp:spPr>
        <a:xfrm>
          <a:off x="4157993" y="2339862"/>
          <a:ext cx="91440" cy="566528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08439"/>
              </a:lnTo>
              <a:lnTo>
                <a:pt x="81065" y="308439"/>
              </a:lnTo>
              <a:lnTo>
                <a:pt x="81065" y="566528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4343FC-59BB-4167-9705-BB9C8F88FE50}">
      <dsp:nvSpPr>
        <dsp:cNvPr id="0" name=""/>
        <dsp:cNvSpPr/>
      </dsp:nvSpPr>
      <dsp:spPr>
        <a:xfrm>
          <a:off x="1229555" y="2339862"/>
          <a:ext cx="2974158" cy="516176"/>
        </a:xfrm>
        <a:custGeom>
          <a:avLst/>
          <a:gdLst/>
          <a:ahLst/>
          <a:cxnLst/>
          <a:rect l="0" t="0" r="0" b="0"/>
          <a:pathLst>
            <a:path>
              <a:moveTo>
                <a:pt x="2974158" y="0"/>
              </a:moveTo>
              <a:lnTo>
                <a:pt x="2974158" y="258088"/>
              </a:lnTo>
              <a:lnTo>
                <a:pt x="0" y="258088"/>
              </a:lnTo>
              <a:lnTo>
                <a:pt x="0" y="5161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3BBF9D-37A9-4EBE-A1D2-C2DE8E01EBB2}">
      <dsp:nvSpPr>
        <dsp:cNvPr id="0" name=""/>
        <dsp:cNvSpPr/>
      </dsp:nvSpPr>
      <dsp:spPr>
        <a:xfrm>
          <a:off x="2974722" y="1110871"/>
          <a:ext cx="2457982" cy="12289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sz="32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С=в=</a:t>
          </a:r>
          <a:r>
            <a:rPr kumimoji="1" lang="ru-RU" sz="3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 </a:t>
          </a:r>
          <a:r>
            <a:rPr kumimoji="1" lang="ru-RU" sz="32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 Chuvash" pitchFamily="2" charset="0"/>
            </a:rPr>
            <a:t>виёисем</a:t>
          </a:r>
          <a:endParaRPr kumimoji="1" lang="ru-RU" sz="3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 Chuvash" pitchFamily="2" charset="0"/>
          </a:endParaRPr>
        </a:p>
      </dsp:txBody>
      <dsp:txXfrm>
        <a:off x="2974722" y="1110871"/>
        <a:ext cx="2457982" cy="1228991"/>
      </dsp:txXfrm>
    </dsp:sp>
    <dsp:sp modelId="{89E86E18-31E5-4D2E-B825-7DD2AC6D62E3}">
      <dsp:nvSpPr>
        <dsp:cNvPr id="0" name=""/>
        <dsp:cNvSpPr/>
      </dsp:nvSpPr>
      <dsp:spPr>
        <a:xfrm>
          <a:off x="564" y="2856039"/>
          <a:ext cx="2457982" cy="12289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sz="32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Силлабика</a:t>
          </a:r>
          <a:endParaRPr kumimoji="1" lang="ru-RU" sz="3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564" y="2856039"/>
        <a:ext cx="2457982" cy="1228991"/>
      </dsp:txXfrm>
    </dsp:sp>
    <dsp:sp modelId="{4E0E6739-265B-4225-8282-A8EE480B3558}">
      <dsp:nvSpPr>
        <dsp:cNvPr id="0" name=""/>
        <dsp:cNvSpPr/>
      </dsp:nvSpPr>
      <dsp:spPr>
        <a:xfrm>
          <a:off x="3010068" y="2906390"/>
          <a:ext cx="2457982" cy="12289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sz="3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Тоника</a:t>
          </a:r>
        </a:p>
      </dsp:txBody>
      <dsp:txXfrm>
        <a:off x="3010068" y="2906390"/>
        <a:ext cx="2457982" cy="1228991"/>
      </dsp:txXfrm>
    </dsp:sp>
    <dsp:sp modelId="{D6C3363A-F810-434B-BB95-EFE0F00F9E10}">
      <dsp:nvSpPr>
        <dsp:cNvPr id="0" name=""/>
        <dsp:cNvSpPr/>
      </dsp:nvSpPr>
      <dsp:spPr>
        <a:xfrm>
          <a:off x="5948881" y="2856039"/>
          <a:ext cx="2457982" cy="122899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ru-RU" sz="3200" b="1" i="0" u="none" strike="noStrike" kern="1200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rPr>
            <a:t>Силлабо-тоника</a:t>
          </a:r>
          <a:endParaRPr kumimoji="1" lang="ru-RU" sz="32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endParaRPr>
        </a:p>
      </dsp:txBody>
      <dsp:txXfrm>
        <a:off x="5948881" y="2856039"/>
        <a:ext cx="2457982" cy="12289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4" Type="http://schemas.microsoft.com/office/2006/relationships/legacyDiagramText" Target="legacyDiagramText4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7.bin"/><Relationship Id="rId2" Type="http://schemas.microsoft.com/office/2006/relationships/legacyDiagramText" Target="legacyDiagramText6.bin"/><Relationship Id="rId1" Type="http://schemas.microsoft.com/office/2006/relationships/legacyDiagramText" Target="legacyDiagramText5.bin"/></Relationships>
</file>

<file path=ppt/drawings/_rels/vmlDrawing3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15.bin"/><Relationship Id="rId3" Type="http://schemas.microsoft.com/office/2006/relationships/legacyDiagramText" Target="legacyDiagramText10.bin"/><Relationship Id="rId7" Type="http://schemas.microsoft.com/office/2006/relationships/legacyDiagramText" Target="legacyDiagramText14.bin"/><Relationship Id="rId2" Type="http://schemas.microsoft.com/office/2006/relationships/legacyDiagramText" Target="legacyDiagramText9.bin"/><Relationship Id="rId1" Type="http://schemas.microsoft.com/office/2006/relationships/legacyDiagramText" Target="legacyDiagramText8.bin"/><Relationship Id="rId6" Type="http://schemas.microsoft.com/office/2006/relationships/legacyDiagramText" Target="legacyDiagramText13.bin"/><Relationship Id="rId5" Type="http://schemas.microsoft.com/office/2006/relationships/legacyDiagramText" Target="legacyDiagramText12.bin"/><Relationship Id="rId10" Type="http://schemas.microsoft.com/office/2006/relationships/legacyDiagramText" Target="legacyDiagramText17.bin"/><Relationship Id="rId4" Type="http://schemas.microsoft.com/office/2006/relationships/legacyDiagramText" Target="legacyDiagramText11.bin"/><Relationship Id="rId9" Type="http://schemas.microsoft.com/office/2006/relationships/legacyDiagramText" Target="legacyDiagramText16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267BC7-FB80-4396-8C71-935CA5FCD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481D76-B76B-4059-864E-E981A0D8C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E0F0E8-B9A5-4B11-8041-38106C9884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254BF2-B782-4437-8D08-A1DC2E19C0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506E08-9291-4602-8C41-EA479408A6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D0623-DE92-4B57-A311-C223E9294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5A1014-F75E-4532-B3DE-9ED22497E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DE2B0A-FA85-453F-A078-FAE3126FEB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B3E2A6-9857-44FE-829B-DB5FEAFC1A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6E6CD2-E891-4C0E-AA82-02BFD69F81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41F52-347D-43C6-B1C6-E67B27935B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0CCCAD-5BE2-4E5D-AC8F-01F00462B7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14F505-C2A3-4B89-A9B4-F7D42C1DB5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1A00862-E9F8-481C-BD96-413BC996C0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4106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2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132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133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1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41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137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1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4107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1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4108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4109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1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112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1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5" y="325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5" y="175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4" y="890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799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4" y="135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41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3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0345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err="1" smtClean="0">
                <a:latin typeface="TimesET Chuvash" pitchFamily="2" charset="0"/>
              </a:rPr>
              <a:t>Поэзи</a:t>
            </a:r>
            <a:r>
              <a:rPr lang="ru-RU" dirty="0" smtClean="0">
                <a:latin typeface="TimesET Chuvash" pitchFamily="2" charset="0"/>
              </a:rPr>
              <a:t> </a:t>
            </a:r>
            <a:r>
              <a:rPr lang="ru-RU" dirty="0" err="1" smtClean="0">
                <a:latin typeface="TimesET Chuvash" pitchFamily="2" charset="0"/>
              </a:rPr>
              <a:t>ч\лхи</a:t>
            </a:r>
            <a:r>
              <a:rPr lang="ru-RU" dirty="0" smtClean="0">
                <a:latin typeface="TimesET Chuvash" pitchFamily="2" charset="0"/>
              </a:rPr>
              <a:t>. </a:t>
            </a:r>
            <a:br>
              <a:rPr lang="ru-RU" dirty="0" smtClean="0">
                <a:latin typeface="TimesET Chuvash" pitchFamily="2" charset="0"/>
              </a:rPr>
            </a:br>
            <a:r>
              <a:rPr lang="ru-RU" dirty="0" err="1" smtClean="0">
                <a:latin typeface="TimesET Chuvash" pitchFamily="2" charset="0"/>
              </a:rPr>
              <a:t>С=в=</a:t>
            </a:r>
            <a:r>
              <a:rPr lang="ru-RU" dirty="0" smtClean="0">
                <a:latin typeface="TimesET Chuvash" pitchFamily="2" charset="0"/>
              </a:rPr>
              <a:t> </a:t>
            </a:r>
            <a:r>
              <a:rPr lang="ru-RU" dirty="0" err="1" smtClean="0">
                <a:latin typeface="TimesET Chuvash" pitchFamily="2" charset="0"/>
              </a:rPr>
              <a:t>виёисем</a:t>
            </a:r>
            <a:r>
              <a:rPr lang="ru-RU" dirty="0" smtClean="0">
                <a:latin typeface="TimesET Chuvash" pitchFamily="2" charset="0"/>
              </a:rPr>
              <a:t>.</a:t>
            </a:r>
          </a:p>
        </p:txBody>
      </p:sp>
      <p:pic>
        <p:nvPicPr>
          <p:cNvPr id="6" name="Picture 67" descr="1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" y="1500188"/>
            <a:ext cx="200025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3500438"/>
            <a:ext cx="1714500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АМФИБРАХИ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Виё\ сып=кл= картри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пус=м варринчи сып=к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         ёине ъкет.</a:t>
            </a:r>
          </a:p>
          <a:p>
            <a:pPr eaLnBrk="1" hangingPunct="1"/>
            <a:endParaRPr lang="ru-RU" smtClean="0"/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752600" y="3962400"/>
            <a:ext cx="4038600" cy="990600"/>
            <a:chOff x="1104" y="2496"/>
            <a:chExt cx="2544" cy="624"/>
          </a:xfrm>
        </p:grpSpPr>
        <p:sp>
          <p:nvSpPr>
            <p:cNvPr id="12294" name="Line 9"/>
            <p:cNvSpPr>
              <a:spLocks noChangeShapeType="1"/>
            </p:cNvSpPr>
            <p:nvPr/>
          </p:nvSpPr>
          <p:spPr bwMode="auto">
            <a:xfrm>
              <a:off x="2160" y="2880"/>
              <a:ext cx="67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5" name="Line 10"/>
            <p:cNvSpPr>
              <a:spLocks noChangeShapeType="1"/>
            </p:cNvSpPr>
            <p:nvPr/>
          </p:nvSpPr>
          <p:spPr bwMode="auto">
            <a:xfrm flipV="1">
              <a:off x="2448" y="2592"/>
              <a:ext cx="288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296" name="AutoShape 11"/>
            <p:cNvSpPr>
              <a:spLocks noChangeArrowheads="1"/>
            </p:cNvSpPr>
            <p:nvPr/>
          </p:nvSpPr>
          <p:spPr bwMode="auto">
            <a:xfrm rot="10800000">
              <a:off x="1104" y="2496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2297" name="AutoShape 12"/>
            <p:cNvSpPr>
              <a:spLocks noChangeArrowheads="1"/>
            </p:cNvSpPr>
            <p:nvPr/>
          </p:nvSpPr>
          <p:spPr bwMode="auto">
            <a:xfrm rot="10800000">
              <a:off x="3072" y="2544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6072188" y="4343400"/>
            <a:ext cx="20716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2, 5, 8, 10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АНАПЕСТ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Виё\ сып=кл= картри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пус=м юлашки,3-м\ш сып=к ёине ъкет.</a:t>
            </a:r>
          </a:p>
          <a:p>
            <a:pPr eaLnBrk="1" hangingPunct="1"/>
            <a:endParaRPr lang="ru-RU" smtClean="0"/>
          </a:p>
        </p:txBody>
      </p:sp>
      <p:grpSp>
        <p:nvGrpSpPr>
          <p:cNvPr id="2" name="Group 19"/>
          <p:cNvGrpSpPr>
            <a:grpSpLocks/>
          </p:cNvGrpSpPr>
          <p:nvPr/>
        </p:nvGrpSpPr>
        <p:grpSpPr bwMode="auto">
          <a:xfrm>
            <a:off x="1214438" y="3857625"/>
            <a:ext cx="4800600" cy="914400"/>
            <a:chOff x="1056" y="3744"/>
            <a:chExt cx="3024" cy="576"/>
          </a:xfrm>
        </p:grpSpPr>
        <p:sp>
          <p:nvSpPr>
            <p:cNvPr id="13318" name="Line 13"/>
            <p:cNvSpPr>
              <a:spLocks noChangeShapeType="1"/>
            </p:cNvSpPr>
            <p:nvPr/>
          </p:nvSpPr>
          <p:spPr bwMode="auto">
            <a:xfrm>
              <a:off x="3312" y="4176"/>
              <a:ext cx="7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19" name="Line 14"/>
            <p:cNvSpPr>
              <a:spLocks noChangeShapeType="1"/>
            </p:cNvSpPr>
            <p:nvPr/>
          </p:nvSpPr>
          <p:spPr bwMode="auto">
            <a:xfrm flipV="1">
              <a:off x="3600" y="3888"/>
              <a:ext cx="288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320" name="AutoShape 15"/>
            <p:cNvSpPr>
              <a:spLocks noChangeArrowheads="1"/>
            </p:cNvSpPr>
            <p:nvPr/>
          </p:nvSpPr>
          <p:spPr bwMode="auto">
            <a:xfrm rot="10800000">
              <a:off x="1056" y="3744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3321" name="AutoShape 16"/>
            <p:cNvSpPr>
              <a:spLocks noChangeArrowheads="1"/>
            </p:cNvSpPr>
            <p:nvPr/>
          </p:nvSpPr>
          <p:spPr bwMode="auto">
            <a:xfrm rot="10800000">
              <a:off x="2160" y="3744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6500813" y="4214813"/>
            <a:ext cx="1928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3, 6, 9, 11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TimesET Chuvash" pitchFamily="2" charset="0"/>
              </a:rPr>
              <a:t>Ус= курн= литература</a:t>
            </a:r>
          </a:p>
        </p:txBody>
      </p:sp>
      <p:sp>
        <p:nvSpPr>
          <p:cNvPr id="14339" name="Содержимое 6"/>
          <p:cNvSpPr>
            <a:spLocks noGrp="1"/>
          </p:cNvSpPr>
          <p:nvPr>
            <p:ph idx="1"/>
          </p:nvPr>
        </p:nvSpPr>
        <p:spPr>
          <a:xfrm>
            <a:off x="4429125" y="1828800"/>
            <a:ext cx="3952875" cy="3657600"/>
          </a:xfrm>
        </p:spPr>
        <p:txBody>
          <a:bodyPr/>
          <a:lstStyle/>
          <a:p>
            <a:r>
              <a:rPr lang="ru-RU" sz="2400" smtClean="0">
                <a:latin typeface="TimesET Chuvash" pitchFamily="2" charset="0"/>
              </a:rPr>
              <a:t>Т=ван литература: В\ренъпе вулав к\неки. 6-м\ш класс валли.</a:t>
            </a:r>
          </a:p>
          <a:p>
            <a:r>
              <a:rPr lang="ru-RU" sz="2400" smtClean="0">
                <a:latin typeface="TimesET Chuvash" pitchFamily="2" charset="0"/>
              </a:rPr>
              <a:t> Н.Г.Иванов=па З.С.Антонова ёырса-пухса хат\рлен\. – Шупашкар: Ч=ваш к\неке издательстви, 2009.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507323">
            <a:off x="689769" y="2547144"/>
            <a:ext cx="3171825" cy="2382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85813" y="1785938"/>
            <a:ext cx="761523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3000" b="1" kern="0" dirty="0">
                <a:solidFill>
                  <a:schemeClr val="folHlink"/>
                </a:solidFill>
                <a:latin typeface="+mn-lt"/>
              </a:rPr>
              <a:t>C </a:t>
            </a:r>
            <a:r>
              <a:rPr lang="ru-RU" sz="3000" b="1" kern="0" dirty="0">
                <a:solidFill>
                  <a:schemeClr val="folHlink"/>
                </a:solidFill>
                <a:latin typeface="+mn-lt"/>
              </a:rPr>
              <a:t>Вишнева Ольга Александровна</a:t>
            </a:r>
            <a:endParaRPr lang="ru-RU" sz="3000" kern="0" dirty="0">
              <a:solidFill>
                <a:schemeClr val="hlink"/>
              </a:solidFill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Лирика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folHlink"/>
              </a:solidFill>
              <a:latin typeface="TimesET Chuvash" pitchFamily="2" charset="0"/>
            </a:endParaRPr>
          </a:p>
          <a:p>
            <a:pPr eaLnBrk="1" hangingPunct="1"/>
            <a:endParaRPr lang="ru-RU" smtClean="0">
              <a:solidFill>
                <a:schemeClr val="folHlink"/>
              </a:solidFill>
              <a:latin typeface="TimesET Chuvash" pitchFamily="2" charset="0"/>
            </a:endParaRPr>
          </a:p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М\н ёырса к=тартни й=лтах автор туй=м\сем урл= с=нлани.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1026" name="Organization Chart 6"/>
          <p:cNvGraphicFramePr>
            <a:graphicFrameLocks/>
          </p:cNvGraphicFramePr>
          <p:nvPr>
            <p:ph idx="1"/>
          </p:nvPr>
        </p:nvGraphicFramePr>
        <p:xfrm>
          <a:off x="685800" y="1828800"/>
          <a:ext cx="7696200" cy="36576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Пус=м =ёта ъкнине кура:</a:t>
            </a:r>
          </a:p>
        </p:txBody>
      </p:sp>
      <p:graphicFrame>
        <p:nvGraphicFramePr>
          <p:cNvPr id="2050" name="Diagram 5"/>
          <p:cNvGraphicFramePr>
            <a:graphicFrameLocks/>
          </p:cNvGraphicFramePr>
          <p:nvPr>
            <p:ph idx="1"/>
          </p:nvPr>
        </p:nvGraphicFramePr>
        <p:xfrm>
          <a:off x="685800" y="1828800"/>
          <a:ext cx="7696200" cy="365760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Схема 6"/>
          <p:cNvGraphicFramePr/>
          <p:nvPr/>
        </p:nvGraphicFramePr>
        <p:xfrm>
          <a:off x="214282" y="428604"/>
          <a:ext cx="8407428" cy="5195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4351" name="Text Box 15"/>
          <p:cNvSpPr txBox="1">
            <a:spLocks noChangeArrowheads="1"/>
          </p:cNvSpPr>
          <p:nvPr/>
        </p:nvSpPr>
        <p:spPr bwMode="auto">
          <a:xfrm>
            <a:off x="838200" y="2667000"/>
            <a:ext cx="7848600" cy="7080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chemeClr val="folHlink"/>
                </a:solidFill>
                <a:latin typeface="TimesET Chuvash" pitchFamily="2" charset="0"/>
              </a:rPr>
              <a:t>С=в= яланах к\в\лл\. Й\ркери сып=ксем тата пус=мсем пит\ виёелл\ черетленсе пыраёё\.</a:t>
            </a:r>
          </a:p>
        </p:txBody>
      </p:sp>
      <p:sp>
        <p:nvSpPr>
          <p:cNvPr id="14353" name="AutoShape 17"/>
          <p:cNvSpPr>
            <a:spLocks noChangeArrowheads="1"/>
          </p:cNvSpPr>
          <p:nvPr/>
        </p:nvSpPr>
        <p:spPr bwMode="auto">
          <a:xfrm rot="10800000">
            <a:off x="1571625" y="4429125"/>
            <a:ext cx="2514600" cy="11430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7713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5400" y="10800"/>
                </a:moveTo>
                <a:cubicBezTo>
                  <a:pt x="5400" y="7817"/>
                  <a:pt x="7817" y="5400"/>
                  <a:pt x="10800" y="5400"/>
                </a:cubicBezTo>
                <a:cubicBezTo>
                  <a:pt x="13782" y="5399"/>
                  <a:pt x="16199" y="7817"/>
                  <a:pt x="16200" y="10799"/>
                </a:cubicBezTo>
                <a:lnTo>
                  <a:pt x="21600" y="10800"/>
                </a:ln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lose/>
              </a:path>
            </a:pathLst>
          </a:custGeom>
          <a:solidFill>
            <a:schemeClr val="accent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ru-RU">
              <a:solidFill>
                <a:schemeClr val="folHlink"/>
              </a:solidFill>
            </a:endParaRPr>
          </a:p>
        </p:txBody>
      </p:sp>
      <p:sp>
        <p:nvSpPr>
          <p:cNvPr id="14355" name="AutoShape 19"/>
          <p:cNvSpPr>
            <a:spLocks noChangeArrowheads="1"/>
          </p:cNvSpPr>
          <p:nvPr/>
        </p:nvSpPr>
        <p:spPr bwMode="auto">
          <a:xfrm>
            <a:off x="3500438" y="5072063"/>
            <a:ext cx="5043487" cy="733425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17694720 60000 65536"/>
              <a:gd name="T13" fmla="*/ 11796480 60000 65536"/>
              <a:gd name="T14" fmla="*/ 11796480 60000 65536"/>
              <a:gd name="T15" fmla="*/ 5898240 60000 65536"/>
              <a:gd name="T16" fmla="*/ 0 60000 65536"/>
              <a:gd name="T17" fmla="*/ 0 60000 65536"/>
              <a:gd name="T18" fmla="*/ 0 w 21600"/>
              <a:gd name="T19" fmla="*/ 14400 h 21600"/>
              <a:gd name="T20" fmla="*/ 18514 w 21600"/>
              <a:gd name="T21" fmla="*/ 21600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9" y="0"/>
                </a:moveTo>
                <a:lnTo>
                  <a:pt x="9257" y="7200"/>
                </a:lnTo>
                <a:lnTo>
                  <a:pt x="12343" y="7200"/>
                </a:lnTo>
                <a:lnTo>
                  <a:pt x="12343" y="14400"/>
                </a:lnTo>
                <a:lnTo>
                  <a:pt x="0" y="14400"/>
                </a:lnTo>
                <a:lnTo>
                  <a:pt x="0" y="21600"/>
                </a:lnTo>
                <a:lnTo>
                  <a:pt x="18514" y="21600"/>
                </a:lnTo>
                <a:lnTo>
                  <a:pt x="18514" y="7200"/>
                </a:lnTo>
                <a:lnTo>
                  <a:pt x="21600" y="7200"/>
                </a:lnTo>
                <a:close/>
              </a:path>
            </a:pathLst>
          </a:custGeom>
          <a:solidFill>
            <a:schemeClr val="accent1"/>
          </a:solidFill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51" grpId="0" animBg="1"/>
      <p:bldP spid="14353" grpId="0" animBg="1"/>
      <p:bldP spid="143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rganization Chart 16"/>
          <p:cNvGraphicFramePr>
            <a:graphicFrameLocks/>
          </p:cNvGraphicFramePr>
          <p:nvPr>
            <p:ph sz="quarter" idx="2"/>
          </p:nvPr>
        </p:nvGraphicFramePr>
        <p:xfrm>
          <a:off x="4643438" y="2205038"/>
          <a:ext cx="3744912" cy="3024187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  <p:graphicFrame>
        <p:nvGraphicFramePr>
          <p:cNvPr id="3083" name="Organization Chart 27"/>
          <p:cNvGraphicFramePr>
            <a:graphicFrameLocks/>
          </p:cNvGraphicFramePr>
          <p:nvPr>
            <p:ph sz="quarter" idx="3"/>
          </p:nvPr>
        </p:nvGraphicFramePr>
        <p:xfrm>
          <a:off x="357188" y="2214563"/>
          <a:ext cx="4176712" cy="2663825"/>
        </p:xfrm>
        <a:graphic>
          <a:graphicData uri="http://schemas.openxmlformats.org/drawingml/2006/compatibility">
            <com:legacyDrawing xmlns:com="http://schemas.openxmlformats.org/drawingml/2006/compatibility" spid="_x0000_s3083"/>
          </a:graphicData>
        </a:graphic>
      </p:graphicFrame>
      <p:graphicFrame>
        <p:nvGraphicFramePr>
          <p:cNvPr id="3090" name="Organization Chart 38"/>
          <p:cNvGraphicFramePr>
            <a:graphicFrameLocks/>
          </p:cNvGraphicFramePr>
          <p:nvPr>
            <p:ph sz="half" idx="1"/>
          </p:nvPr>
        </p:nvGraphicFramePr>
        <p:xfrm>
          <a:off x="1116013" y="260350"/>
          <a:ext cx="6840537" cy="3168650"/>
        </p:xfrm>
        <a:graphic>
          <a:graphicData uri="http://schemas.openxmlformats.org/drawingml/2006/compatibility">
            <com:legacyDrawing xmlns:com="http://schemas.openxmlformats.org/drawingml/2006/compatibility" spid="_x0000_s309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ХОРЕЙ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Ик\ сып=кл= картри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пус=м 1-м\ш сып=к ёине ъкет.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81200" y="3786188"/>
            <a:ext cx="2590800" cy="1000125"/>
            <a:chOff x="1248" y="1344"/>
            <a:chExt cx="1632" cy="480"/>
          </a:xfrm>
        </p:grpSpPr>
        <p:grpSp>
          <p:nvGrpSpPr>
            <p:cNvPr id="9222" name="Group 6"/>
            <p:cNvGrpSpPr>
              <a:grpSpLocks/>
            </p:cNvGrpSpPr>
            <p:nvPr/>
          </p:nvGrpSpPr>
          <p:grpSpPr bwMode="auto">
            <a:xfrm>
              <a:off x="1248" y="1392"/>
              <a:ext cx="672" cy="240"/>
              <a:chOff x="1248" y="1392"/>
              <a:chExt cx="672" cy="240"/>
            </a:xfrm>
          </p:grpSpPr>
          <p:sp>
            <p:nvSpPr>
              <p:cNvPr id="9224" name="Line 4"/>
              <p:cNvSpPr>
                <a:spLocks noChangeShapeType="1"/>
              </p:cNvSpPr>
              <p:nvPr/>
            </p:nvSpPr>
            <p:spPr bwMode="auto">
              <a:xfrm>
                <a:off x="1248" y="1632"/>
                <a:ext cx="672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25" name="Line 5"/>
              <p:cNvSpPr>
                <a:spLocks noChangeShapeType="1"/>
              </p:cNvSpPr>
              <p:nvPr/>
            </p:nvSpPr>
            <p:spPr bwMode="auto">
              <a:xfrm flipV="1">
                <a:off x="1440" y="1392"/>
                <a:ext cx="240" cy="9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23" name="AutoShape 7"/>
            <p:cNvSpPr>
              <a:spLocks noChangeArrowheads="1"/>
            </p:cNvSpPr>
            <p:nvPr/>
          </p:nvSpPr>
          <p:spPr bwMode="auto">
            <a:xfrm rot="10800000">
              <a:off x="2112" y="1344"/>
              <a:ext cx="768" cy="4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5357813" y="4071938"/>
            <a:ext cx="145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400" b="1"/>
              <a:t>(1</a:t>
            </a:r>
            <a:r>
              <a:rPr lang="ru-RU" sz="2400" b="1"/>
              <a:t>, 3, 5, 7)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ЯМБ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Ик\ сып=кл= картри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пус=м 2-м\ш сып=к ёине ъкет.</a:t>
            </a:r>
          </a:p>
        </p:txBody>
      </p:sp>
      <p:grpSp>
        <p:nvGrpSpPr>
          <p:cNvPr id="2" name="Group 18"/>
          <p:cNvGrpSpPr>
            <a:grpSpLocks/>
          </p:cNvGrpSpPr>
          <p:nvPr/>
        </p:nvGrpSpPr>
        <p:grpSpPr bwMode="auto">
          <a:xfrm>
            <a:off x="1071563" y="3714750"/>
            <a:ext cx="2895600" cy="762000"/>
            <a:chOff x="1248" y="2592"/>
            <a:chExt cx="1824" cy="480"/>
          </a:xfrm>
        </p:grpSpPr>
        <p:sp>
          <p:nvSpPr>
            <p:cNvPr id="10246" name="AutoShape 15"/>
            <p:cNvSpPr>
              <a:spLocks noChangeArrowheads="1"/>
            </p:cNvSpPr>
            <p:nvPr/>
          </p:nvSpPr>
          <p:spPr bwMode="auto">
            <a:xfrm rot="10800000">
              <a:off x="1248" y="2592"/>
              <a:ext cx="768" cy="480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69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247" name="Line 16"/>
            <p:cNvSpPr>
              <a:spLocks noChangeShapeType="1"/>
            </p:cNvSpPr>
            <p:nvPr/>
          </p:nvSpPr>
          <p:spPr bwMode="auto">
            <a:xfrm>
              <a:off x="2400" y="2928"/>
              <a:ext cx="672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Line 17"/>
            <p:cNvSpPr>
              <a:spLocks noChangeShapeType="1"/>
            </p:cNvSpPr>
            <p:nvPr/>
          </p:nvSpPr>
          <p:spPr bwMode="auto">
            <a:xfrm flipV="1">
              <a:off x="2688" y="2592"/>
              <a:ext cx="336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" name="Text Box 20"/>
          <p:cNvSpPr txBox="1">
            <a:spLocks noChangeArrowheads="1"/>
          </p:cNvSpPr>
          <p:nvPr/>
        </p:nvSpPr>
        <p:spPr bwMode="auto">
          <a:xfrm>
            <a:off x="5072063" y="3857625"/>
            <a:ext cx="145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(2, 4, 6, 8)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</a:rPr>
              <a:t>ДАКТИЛЬ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Виё\ сып=кл= картри </a:t>
            </a:r>
          </a:p>
          <a:p>
            <a:pPr eaLnBrk="1" hangingPunct="1">
              <a:buFontTx/>
              <a:buNone/>
            </a:pPr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       пус=м 1-м\ш сып=к ёине ъкет.</a:t>
            </a:r>
          </a:p>
          <a:p>
            <a:pPr eaLnBrk="1" hangingPunct="1"/>
            <a:endParaRPr lang="ru-RU" smtClean="0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1000125" y="3786188"/>
            <a:ext cx="4038600" cy="914400"/>
            <a:chOff x="864" y="1152"/>
            <a:chExt cx="2544" cy="576"/>
          </a:xfrm>
        </p:grpSpPr>
        <p:sp>
          <p:nvSpPr>
            <p:cNvPr id="11270" name="Line 5"/>
            <p:cNvSpPr>
              <a:spLocks noChangeShapeType="1"/>
            </p:cNvSpPr>
            <p:nvPr/>
          </p:nvSpPr>
          <p:spPr bwMode="auto">
            <a:xfrm>
              <a:off x="864" y="1488"/>
              <a:ext cx="768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1" name="Line 6"/>
            <p:cNvSpPr>
              <a:spLocks noChangeShapeType="1"/>
            </p:cNvSpPr>
            <p:nvPr/>
          </p:nvSpPr>
          <p:spPr bwMode="auto">
            <a:xfrm flipV="1">
              <a:off x="1200" y="1248"/>
              <a:ext cx="240" cy="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272" name="AutoShape 7"/>
            <p:cNvSpPr>
              <a:spLocks noChangeArrowheads="1"/>
            </p:cNvSpPr>
            <p:nvPr/>
          </p:nvSpPr>
          <p:spPr bwMode="auto">
            <a:xfrm rot="10800000">
              <a:off x="1872" y="1152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1273" name="AutoShape 8"/>
            <p:cNvSpPr>
              <a:spLocks noChangeArrowheads="1"/>
            </p:cNvSpPr>
            <p:nvPr/>
          </p:nvSpPr>
          <p:spPr bwMode="auto">
            <a:xfrm rot="10800000">
              <a:off x="2832" y="1152"/>
              <a:ext cx="576" cy="576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772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" name="Text Box 20"/>
          <p:cNvSpPr txBox="1">
            <a:spLocks noChangeArrowheads="1"/>
          </p:cNvSpPr>
          <p:nvPr/>
        </p:nvSpPr>
        <p:spPr bwMode="auto">
          <a:xfrm>
            <a:off x="5929313" y="4000500"/>
            <a:ext cx="1250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/>
              <a:t>1, 4, 7, 9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67</TotalTime>
  <Words>244</Words>
  <Application>Microsoft Office PowerPoint</Application>
  <PresentationFormat>Экран (4:3)</PresentationFormat>
  <Paragraphs>61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Comic Sans MS</vt:lpstr>
      <vt:lpstr>Arial</vt:lpstr>
      <vt:lpstr>Calibri</vt:lpstr>
      <vt:lpstr>TimesET Chuvash</vt:lpstr>
      <vt:lpstr>Arial Cyr Chuv</vt:lpstr>
      <vt:lpstr>Пастель</vt:lpstr>
      <vt:lpstr>Поэзи ч\лхи.  С=в= виёисем.</vt:lpstr>
      <vt:lpstr>Лирика</vt:lpstr>
      <vt:lpstr>Слайд 3</vt:lpstr>
      <vt:lpstr>Пус=м =ёта ъкнине кура:</vt:lpstr>
      <vt:lpstr>Слайд 5</vt:lpstr>
      <vt:lpstr>Слайд 6</vt:lpstr>
      <vt:lpstr>ХОРЕЙ</vt:lpstr>
      <vt:lpstr>ЯМБ</vt:lpstr>
      <vt:lpstr>ДАКТИЛЬ</vt:lpstr>
      <vt:lpstr>АМФИБРАХИ</vt:lpstr>
      <vt:lpstr>АНАПЕСТ</vt:lpstr>
      <vt:lpstr>Ус= курн= литература</vt:lpstr>
      <vt:lpstr>Слайд 13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Поэзи ч\лхи.  С=в= виёисем.</dc:title>
  <dc:creator>Люба</dc:creator>
  <cp:lastModifiedBy>User</cp:lastModifiedBy>
  <cp:revision>10</cp:revision>
  <dcterms:created xsi:type="dcterms:W3CDTF">2010-10-15T16:11:42Z</dcterms:created>
  <dcterms:modified xsi:type="dcterms:W3CDTF">2020-02-29T06:06:07Z</dcterms:modified>
</cp:coreProperties>
</file>