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350" r:id="rId2"/>
    <p:sldId id="318" r:id="rId3"/>
    <p:sldId id="320" r:id="rId4"/>
    <p:sldId id="335" r:id="rId5"/>
    <p:sldId id="345" r:id="rId6"/>
    <p:sldId id="321" r:id="rId7"/>
    <p:sldId id="333" r:id="rId8"/>
    <p:sldId id="325" r:id="rId9"/>
    <p:sldId id="327" r:id="rId10"/>
    <p:sldId id="355" r:id="rId11"/>
    <p:sldId id="344" r:id="rId12"/>
    <p:sldId id="352" r:id="rId13"/>
    <p:sldId id="338" r:id="rId14"/>
    <p:sldId id="337" r:id="rId15"/>
    <p:sldId id="339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55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708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81992-80EE-42E0-B537-340488B62005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8CAC1-CE0B-4DE3-A5F7-865EBCE9C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Медаль «За боевые отличия»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8CAC1-CE0B-4DE3-A5F7-865EBCE9C14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848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72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48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0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53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43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3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70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33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93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3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27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50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1624" y="2492896"/>
            <a:ext cx="6858000" cy="2387600"/>
          </a:xfrm>
        </p:spPr>
        <p:txBody>
          <a:bodyPr>
            <a:noAutofit/>
          </a:bodyPr>
          <a:lstStyle/>
          <a:p>
            <a:r>
              <a:rPr lang="ru-RU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Махсус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tt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әрби </a:t>
            </a:r>
            <a:r>
              <a:rPr lang="ru-RU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операцияд</a:t>
            </a:r>
            <a:r>
              <a:rPr lang="tt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 (СВО) катнашучы егетләребез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33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4449" y="1772816"/>
            <a:ext cx="466343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>
                <a:solidFill>
                  <a:srgbClr val="FF0000"/>
                </a:solidFill>
              </a:rPr>
              <a:t>Фатхуллов</a:t>
            </a:r>
            <a:r>
              <a:rPr lang="ru-RU" sz="5400" b="1" dirty="0">
                <a:solidFill>
                  <a:srgbClr val="FF0000"/>
                </a:solidFill>
              </a:rPr>
              <a:t> </a:t>
            </a:r>
            <a:r>
              <a:rPr lang="ru-RU" sz="5400" b="1" dirty="0" err="1">
                <a:solidFill>
                  <a:srgbClr val="FF0000"/>
                </a:solidFill>
              </a:rPr>
              <a:t>Линар</a:t>
            </a:r>
            <a:r>
              <a:rPr lang="ru-RU" sz="5400" b="1" dirty="0">
                <a:solidFill>
                  <a:srgbClr val="FF0000"/>
                </a:solidFill>
              </a:rPr>
              <a:t> </a:t>
            </a:r>
            <a:r>
              <a:rPr lang="ru-RU" sz="5400" b="1" dirty="0" err="1">
                <a:solidFill>
                  <a:srgbClr val="FF0000"/>
                </a:solidFill>
              </a:rPr>
              <a:t>Илхамович</a:t>
            </a:r>
            <a:r>
              <a:rPr lang="ru-RU" sz="5400" dirty="0"/>
              <a:t>, 02.08.1997 г.р.</a:t>
            </a:r>
            <a:br>
              <a:rPr lang="ru-RU" sz="5400" dirty="0"/>
            </a:br>
            <a:r>
              <a:rPr lang="ru-RU" sz="3600" i="1" dirty="0"/>
              <a:t>с 2025 года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7" t="18204" r="27186" b="25532"/>
          <a:stretch/>
        </p:blipFill>
        <p:spPr>
          <a:xfrm>
            <a:off x="1919536" y="305275"/>
            <a:ext cx="4240002" cy="6552725"/>
          </a:xfrm>
        </p:spPr>
      </p:pic>
      <p:sp>
        <p:nvSpPr>
          <p:cNvPr id="5" name="Прямоугольник 4"/>
          <p:cNvSpPr/>
          <p:nvPr/>
        </p:nvSpPr>
        <p:spPr>
          <a:xfrm>
            <a:off x="7824192" y="6021288"/>
            <a:ext cx="1182012" cy="459432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</a:p>
        </p:txBody>
      </p:sp>
    </p:spTree>
    <p:extLst>
      <p:ext uri="{BB962C8B-B14F-4D97-AF65-F5344CB8AC3E}">
        <p14:creationId xmlns:p14="http://schemas.microsoft.com/office/powerpoint/2010/main" val="177132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2064" y="1340768"/>
            <a:ext cx="4087366" cy="1325563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Алимов</a:t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> Марат</a:t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err="1">
                <a:solidFill>
                  <a:srgbClr val="FF0000"/>
                </a:solidFill>
              </a:rPr>
              <a:t>Харисович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260648"/>
            <a:ext cx="3871342" cy="6498345"/>
          </a:xfrm>
        </p:spPr>
      </p:pic>
      <p:sp>
        <p:nvSpPr>
          <p:cNvPr id="5" name="Прямоугольник 4"/>
          <p:cNvSpPr/>
          <p:nvPr/>
        </p:nvSpPr>
        <p:spPr>
          <a:xfrm>
            <a:off x="8328248" y="6093296"/>
            <a:ext cx="1182012" cy="459432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</a:p>
        </p:txBody>
      </p:sp>
    </p:spTree>
    <p:extLst>
      <p:ext uri="{BB962C8B-B14F-4D97-AF65-F5344CB8AC3E}">
        <p14:creationId xmlns:p14="http://schemas.microsoft.com/office/powerpoint/2010/main" val="178987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0016" y="764705"/>
            <a:ext cx="4752528" cy="565945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Турский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Антон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Леноидович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16.05.1989 г.р.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4" t="26739" r="24980" b="15342"/>
          <a:stretch/>
        </p:blipFill>
        <p:spPr>
          <a:xfrm>
            <a:off x="1775520" y="277272"/>
            <a:ext cx="3384376" cy="658072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7" y="2060849"/>
            <a:ext cx="3374251" cy="44990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62460" y="6065912"/>
            <a:ext cx="1182012" cy="459432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</a:p>
        </p:txBody>
      </p:sp>
    </p:spTree>
    <p:extLst>
      <p:ext uri="{BB962C8B-B14F-4D97-AF65-F5344CB8AC3E}">
        <p14:creationId xmlns:p14="http://schemas.microsoft.com/office/powerpoint/2010/main" val="241863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52294"/>
            <a:ext cx="5472608" cy="6795523"/>
          </a:xfrm>
        </p:spPr>
      </p:pic>
    </p:spTree>
    <p:extLst>
      <p:ext uri="{BB962C8B-B14F-4D97-AF65-F5344CB8AC3E}">
        <p14:creationId xmlns:p14="http://schemas.microsoft.com/office/powerpoint/2010/main" val="403640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260648"/>
            <a:ext cx="5472608" cy="6427792"/>
          </a:xfrm>
        </p:spPr>
      </p:pic>
    </p:spTree>
    <p:extLst>
      <p:ext uri="{BB962C8B-B14F-4D97-AF65-F5344CB8AC3E}">
        <p14:creationId xmlns:p14="http://schemas.microsoft.com/office/powerpoint/2010/main" val="257241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7" y="353604"/>
            <a:ext cx="8326905" cy="6264696"/>
          </a:xfrm>
        </p:spPr>
      </p:pic>
    </p:spTree>
    <p:extLst>
      <p:ext uri="{BB962C8B-B14F-4D97-AF65-F5344CB8AC3E}">
        <p14:creationId xmlns:p14="http://schemas.microsoft.com/office/powerpoint/2010/main" val="151658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42851" y="620688"/>
            <a:ext cx="5328592" cy="165576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Булатов Марсель Маратович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25.05.1996 </a:t>
            </a:r>
            <a:r>
              <a:rPr lang="ru-RU" sz="2400" dirty="0"/>
              <a:t>г.р.</a:t>
            </a:r>
          </a:p>
          <a:p>
            <a:r>
              <a:rPr lang="ru-RU" sz="2400" dirty="0"/>
              <a:t>Капитан, заместитель командира танкового батальона</a:t>
            </a:r>
          </a:p>
          <a:p>
            <a:r>
              <a:rPr lang="ru-RU" sz="2400" dirty="0"/>
              <a:t>Медали: «Боевое отличие»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dirty="0" smtClean="0"/>
              <a:t> </a:t>
            </a:r>
            <a:r>
              <a:rPr lang="ru-RU" sz="2400" dirty="0"/>
              <a:t>«Орден мужества»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431" y="1077417"/>
            <a:ext cx="4135420" cy="5661248"/>
          </a:xfrm>
          <a:prstGeom prst="rect">
            <a:avLst/>
          </a:prstGeom>
        </p:spPr>
      </p:pic>
      <p:pic>
        <p:nvPicPr>
          <p:cNvPr id="5" name="Picture 4" descr="https://avatars.mds.yandex.net/get-entity_search/8076986/973300785/S600xU_2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3501008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115" y="5361682"/>
            <a:ext cx="706297" cy="93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968208" y="6311509"/>
            <a:ext cx="1182012" cy="459432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</a:p>
        </p:txBody>
      </p:sp>
    </p:spTree>
    <p:extLst>
      <p:ext uri="{BB962C8B-B14F-4D97-AF65-F5344CB8AC3E}">
        <p14:creationId xmlns:p14="http://schemas.microsoft.com/office/powerpoint/2010/main" val="120192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5053" y="1916832"/>
            <a:ext cx="5616624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</a:rPr>
              <a:t>Сабитов</a:t>
            </a:r>
            <a:r>
              <a:rPr lang="ru-RU" sz="4000" b="1" dirty="0" smtClean="0">
                <a:solidFill>
                  <a:srgbClr val="FF0000"/>
                </a:solidFill>
              </a:rPr>
              <a:t> Динар </a:t>
            </a:r>
            <a:r>
              <a:rPr lang="ru-RU" sz="4000" b="1" dirty="0" err="1" smtClean="0">
                <a:solidFill>
                  <a:srgbClr val="FF0000"/>
                </a:solidFill>
              </a:rPr>
              <a:t>Тяльгатович</a:t>
            </a:r>
            <a:r>
              <a:rPr lang="ru-RU" sz="4000" b="1" dirty="0" smtClean="0"/>
              <a:t>,</a:t>
            </a:r>
            <a:br>
              <a:rPr lang="ru-RU" sz="4000" b="1" dirty="0" smtClean="0"/>
            </a:br>
            <a:r>
              <a:rPr lang="ru-RU" sz="4000" b="1" dirty="0" smtClean="0"/>
              <a:t> </a:t>
            </a:r>
            <a:r>
              <a:rPr lang="ru-RU" sz="3600" dirty="0" smtClean="0"/>
              <a:t>12.05.1995 г.р.</a:t>
            </a:r>
            <a:br>
              <a:rPr lang="ru-RU" sz="3600" dirty="0" smtClean="0"/>
            </a:br>
            <a:r>
              <a:rPr lang="ru-RU" sz="3600" dirty="0" smtClean="0"/>
              <a:t>Медали: «За спасение погибавших», </a:t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«За боевые отличия»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544" y="260648"/>
            <a:ext cx="3655318" cy="6437076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9" r="35762"/>
          <a:stretch/>
        </p:blipFill>
        <p:spPr bwMode="auto">
          <a:xfrm>
            <a:off x="7892050" y="2892698"/>
            <a:ext cx="652221" cy="126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entity_search/8076986/973300785/S600xU_2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089" y="4869160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22207" y="5776608"/>
            <a:ext cx="200349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Луганская область</a:t>
            </a: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84221" y="6248709"/>
            <a:ext cx="1182012" cy="459432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</a:p>
        </p:txBody>
      </p:sp>
    </p:spTree>
    <p:extLst>
      <p:ext uri="{BB962C8B-B14F-4D97-AF65-F5344CB8AC3E}">
        <p14:creationId xmlns:p14="http://schemas.microsoft.com/office/powerpoint/2010/main" val="29771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0097" y="980729"/>
            <a:ext cx="3816423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Раймов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Ленар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Дамирович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sz="3600" dirty="0" smtClean="0"/>
              <a:t>17.01.1993 г.р.</a:t>
            </a:r>
            <a:br>
              <a:rPr lang="ru-RU" sz="3600" dirty="0" smtClean="0"/>
            </a:br>
            <a:r>
              <a:rPr lang="ru-RU" sz="3600" dirty="0"/>
              <a:t>Луганская область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25" y="277843"/>
            <a:ext cx="4883605" cy="6511474"/>
          </a:xfrm>
        </p:spPr>
      </p:pic>
      <p:pic>
        <p:nvPicPr>
          <p:cNvPr id="5" name="Picture 4" descr="https://avatars.mds.yandex.net/get-entity_search/8076986/973300785/S600xU_2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566" y="3937864"/>
            <a:ext cx="2082927" cy="208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04113" y="2852937"/>
            <a:ext cx="342638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/>
              <a:t>Медаль </a:t>
            </a:r>
          </a:p>
          <a:p>
            <a:pPr algn="ctr"/>
            <a:r>
              <a:rPr lang="ru-RU" sz="2800" dirty="0"/>
              <a:t>«За боевые отличия»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72264" y="6172593"/>
            <a:ext cx="1182012" cy="459432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</a:p>
        </p:txBody>
      </p:sp>
    </p:spTree>
    <p:extLst>
      <p:ext uri="{BB962C8B-B14F-4D97-AF65-F5344CB8AC3E}">
        <p14:creationId xmlns:p14="http://schemas.microsoft.com/office/powerpoint/2010/main" val="270928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0016" y="2802223"/>
            <a:ext cx="396044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>
                <a:solidFill>
                  <a:srgbClr val="FF0000"/>
                </a:solidFill>
              </a:rPr>
              <a:t>Алимов Алмаз </a:t>
            </a:r>
            <a:r>
              <a:rPr lang="ru-RU" sz="4900" b="1" dirty="0" err="1">
                <a:solidFill>
                  <a:srgbClr val="FF0000"/>
                </a:solidFill>
              </a:rPr>
              <a:t>Иршатович</a:t>
            </a:r>
            <a:r>
              <a:rPr lang="ru-RU" dirty="0" smtClean="0"/>
              <a:t>, 24.04.1994 г.р.</a:t>
            </a:r>
            <a:br>
              <a:rPr lang="ru-RU" dirty="0" smtClean="0"/>
            </a:br>
            <a:r>
              <a:rPr lang="ru-RU" dirty="0" smtClean="0"/>
              <a:t>Командировки в Чечню с 2015 по 2017 гг., в Сирийско-Арабскую Республику с 2019 по 2021 </a:t>
            </a:r>
            <a:r>
              <a:rPr lang="ru-RU" dirty="0" err="1" smtClean="0"/>
              <a:t>гг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24.02.2022 года в СВО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188639"/>
            <a:ext cx="4176464" cy="6552728"/>
          </a:xfrm>
        </p:spPr>
      </p:pic>
    </p:spTree>
    <p:extLst>
      <p:ext uri="{BB962C8B-B14F-4D97-AF65-F5344CB8AC3E}">
        <p14:creationId xmlns:p14="http://schemas.microsoft.com/office/powerpoint/2010/main" val="171732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1" y="260648"/>
            <a:ext cx="4766671" cy="6355562"/>
          </a:xfrm>
        </p:spPr>
      </p:pic>
      <p:sp>
        <p:nvSpPr>
          <p:cNvPr id="3" name="Прямоугольник 2"/>
          <p:cNvSpPr/>
          <p:nvPr/>
        </p:nvSpPr>
        <p:spPr>
          <a:xfrm>
            <a:off x="6816438" y="1268760"/>
            <a:ext cx="4154151" cy="27382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Аббазов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Фанис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Рамисович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i="1" dirty="0"/>
              <a:t>Луганская область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72264" y="6021288"/>
            <a:ext cx="1182012" cy="459432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</a:p>
        </p:txBody>
      </p:sp>
    </p:spTree>
    <p:extLst>
      <p:ext uri="{BB962C8B-B14F-4D97-AF65-F5344CB8AC3E}">
        <p14:creationId xmlns:p14="http://schemas.microsoft.com/office/powerpoint/2010/main" val="162880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485345"/>
            <a:ext cx="4857387" cy="6192687"/>
          </a:xfrm>
        </p:spPr>
      </p:pic>
      <p:sp>
        <p:nvSpPr>
          <p:cNvPr id="3" name="Прямоугольник 2"/>
          <p:cNvSpPr/>
          <p:nvPr/>
        </p:nvSpPr>
        <p:spPr>
          <a:xfrm>
            <a:off x="7104112" y="476673"/>
            <a:ext cx="3096344" cy="3199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Сулейманов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Даниф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Фанисович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Луганская область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00256" y="6021288"/>
            <a:ext cx="1182012" cy="459432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</a:p>
        </p:txBody>
      </p:sp>
    </p:spTree>
    <p:extLst>
      <p:ext uri="{BB962C8B-B14F-4D97-AF65-F5344CB8AC3E}">
        <p14:creationId xmlns:p14="http://schemas.microsoft.com/office/powerpoint/2010/main" val="372081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6120" y="2043039"/>
            <a:ext cx="3079254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>
                <a:solidFill>
                  <a:srgbClr val="FF0000"/>
                </a:solidFill>
              </a:rPr>
              <a:t>Яруков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Фанис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Назибович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Донецкая область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764704"/>
            <a:ext cx="4394963" cy="5927875"/>
          </a:xfrm>
        </p:spPr>
      </p:pic>
      <p:sp>
        <p:nvSpPr>
          <p:cNvPr id="5" name="Прямоугольник 4"/>
          <p:cNvSpPr/>
          <p:nvPr/>
        </p:nvSpPr>
        <p:spPr>
          <a:xfrm>
            <a:off x="8328248" y="6093296"/>
            <a:ext cx="1182012" cy="459432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</a:p>
        </p:txBody>
      </p:sp>
    </p:spTree>
    <p:extLst>
      <p:ext uri="{BB962C8B-B14F-4D97-AF65-F5344CB8AC3E}">
        <p14:creationId xmlns:p14="http://schemas.microsoft.com/office/powerpoint/2010/main" val="61820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7968" y="1484785"/>
            <a:ext cx="4519414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Халилов Анис </a:t>
            </a:r>
            <a:r>
              <a:rPr lang="ru-RU" sz="4800" b="1" dirty="0" err="1">
                <a:solidFill>
                  <a:srgbClr val="FF0000"/>
                </a:solidFill>
              </a:rPr>
              <a:t>Наилевич</a:t>
            </a:r>
            <a:r>
              <a:rPr lang="ru-RU" sz="4800" b="1" dirty="0">
                <a:solidFill>
                  <a:srgbClr val="FF0000"/>
                </a:solidFill>
              </a:rPr>
              <a:t>, </a:t>
            </a:r>
            <a:r>
              <a:rPr lang="ru-RU" sz="4000" dirty="0"/>
              <a:t>12.06.1979г.р.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397" y="474915"/>
            <a:ext cx="3168352" cy="6408712"/>
          </a:xfrm>
        </p:spPr>
      </p:pic>
      <p:sp>
        <p:nvSpPr>
          <p:cNvPr id="5" name="Прямоугольник 4"/>
          <p:cNvSpPr/>
          <p:nvPr/>
        </p:nvSpPr>
        <p:spPr>
          <a:xfrm>
            <a:off x="7680176" y="6165304"/>
            <a:ext cx="1182012" cy="459432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</a:p>
        </p:txBody>
      </p:sp>
    </p:spTree>
    <p:extLst>
      <p:ext uri="{BB962C8B-B14F-4D97-AF65-F5344CB8AC3E}">
        <p14:creationId xmlns:p14="http://schemas.microsoft.com/office/powerpoint/2010/main" val="135336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1461</TotalTime>
  <Words>112</Words>
  <Application>Microsoft Office PowerPoint</Application>
  <PresentationFormat>Широкоэкранный</PresentationFormat>
  <Paragraphs>37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Махсус хәрби операциядә (СВО) катнашучы егетләребез</vt:lpstr>
      <vt:lpstr>Презентация PowerPoint</vt:lpstr>
      <vt:lpstr>Сабитов Динар Тяльгатович,  12.05.1995 г.р. Медали: «За спасение погибавших»,     «За боевые отличия»</vt:lpstr>
      <vt:lpstr>Раймов Ленар Дамирович, 17.01.1993 г.р. Луганская область </vt:lpstr>
      <vt:lpstr>Алимов Алмаз Иршатович, 24.04.1994 г.р. Командировки в Чечню с 2015 по 2017 гг., в Сирийско-Арабскую Республику с 2019 по 2021 гг С 24.02.2022 года в СВО</vt:lpstr>
      <vt:lpstr>Презентация PowerPoint</vt:lpstr>
      <vt:lpstr>Презентация PowerPoint</vt:lpstr>
      <vt:lpstr>Яруков Фанис Назибович Донецкая область </vt:lpstr>
      <vt:lpstr>Халилов Анис Наилевич, 12.06.1979г.р. </vt:lpstr>
      <vt:lpstr>Фатхуллов Линар Илхамович, 02.08.1997 г.р. с 2025 года</vt:lpstr>
      <vt:lpstr>Алимов  Марат Харисович</vt:lpstr>
      <vt:lpstr> Турский Антон Леноидович, 16.05.1989 г.р.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 – летию вывода советских войск  из Афганистана посвящается…</dc:title>
  <dc:creator>Admin</dc:creator>
  <cp:lastModifiedBy>Гульчачак Камиловна</cp:lastModifiedBy>
  <cp:revision>96</cp:revision>
  <cp:lastPrinted>2025-02-22T06:22:42Z</cp:lastPrinted>
  <dcterms:created xsi:type="dcterms:W3CDTF">2009-02-11T21:00:02Z</dcterms:created>
  <dcterms:modified xsi:type="dcterms:W3CDTF">2025-06-14T08:10:19Z</dcterms:modified>
</cp:coreProperties>
</file>