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8"/>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170"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968D54-0156-4A66-AB78-B09EE84FE448}" type="datetimeFigureOut">
              <a:rPr lang="ru-RU" smtClean="0"/>
              <a:t>20.04.2020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EB9BE35-D52C-42FE-BBAB-CE94F0879AD6}" type="slidenum">
              <a:rPr lang="ru-RU" smtClean="0"/>
              <a:t>‹#›</a:t>
            </a:fld>
            <a:endParaRPr lang="ru-RU"/>
          </a:p>
        </p:txBody>
      </p:sp>
    </p:spTree>
    <p:extLst>
      <p:ext uri="{BB962C8B-B14F-4D97-AF65-F5344CB8AC3E}">
        <p14:creationId xmlns:p14="http://schemas.microsoft.com/office/powerpoint/2010/main" val="7726509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EB9BE35-D52C-42FE-BBAB-CE94F0879AD6}" type="slidenum">
              <a:rPr lang="ru-RU" smtClean="0"/>
              <a:t>6</a:t>
            </a:fld>
            <a:endParaRPr lang="ru-RU"/>
          </a:p>
        </p:txBody>
      </p:sp>
    </p:spTree>
    <p:extLst>
      <p:ext uri="{BB962C8B-B14F-4D97-AF65-F5344CB8AC3E}">
        <p14:creationId xmlns:p14="http://schemas.microsoft.com/office/powerpoint/2010/main" val="21778986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EB9BE35-D52C-42FE-BBAB-CE94F0879AD6}" type="slidenum">
              <a:rPr lang="ru-RU" smtClean="0"/>
              <a:t>7</a:t>
            </a:fld>
            <a:endParaRPr lang="ru-RU"/>
          </a:p>
        </p:txBody>
      </p:sp>
    </p:spTree>
    <p:extLst>
      <p:ext uri="{BB962C8B-B14F-4D97-AF65-F5344CB8AC3E}">
        <p14:creationId xmlns:p14="http://schemas.microsoft.com/office/powerpoint/2010/main" val="21778986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EB9BE35-D52C-42FE-BBAB-CE94F0879AD6}" type="slidenum">
              <a:rPr lang="ru-RU" smtClean="0"/>
              <a:t>8</a:t>
            </a:fld>
            <a:endParaRPr lang="ru-RU"/>
          </a:p>
        </p:txBody>
      </p:sp>
    </p:spTree>
    <p:extLst>
      <p:ext uri="{BB962C8B-B14F-4D97-AF65-F5344CB8AC3E}">
        <p14:creationId xmlns:p14="http://schemas.microsoft.com/office/powerpoint/2010/main" val="21778986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EB9BE35-D52C-42FE-BBAB-CE94F0879AD6}" type="slidenum">
              <a:rPr lang="ru-RU" smtClean="0"/>
              <a:t>9</a:t>
            </a:fld>
            <a:endParaRPr lang="ru-RU"/>
          </a:p>
        </p:txBody>
      </p:sp>
    </p:spTree>
    <p:extLst>
      <p:ext uri="{BB962C8B-B14F-4D97-AF65-F5344CB8AC3E}">
        <p14:creationId xmlns:p14="http://schemas.microsoft.com/office/powerpoint/2010/main" val="21778986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EB9BE35-D52C-42FE-BBAB-CE94F0879AD6}" type="slidenum">
              <a:rPr lang="ru-RU" smtClean="0"/>
              <a:t>10</a:t>
            </a:fld>
            <a:endParaRPr lang="ru-RU"/>
          </a:p>
        </p:txBody>
      </p:sp>
    </p:spTree>
    <p:extLst>
      <p:ext uri="{BB962C8B-B14F-4D97-AF65-F5344CB8AC3E}">
        <p14:creationId xmlns:p14="http://schemas.microsoft.com/office/powerpoint/2010/main" val="21778986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EB9BE35-D52C-42FE-BBAB-CE94F0879AD6}" type="slidenum">
              <a:rPr lang="ru-RU" smtClean="0"/>
              <a:t>11</a:t>
            </a:fld>
            <a:endParaRPr lang="ru-RU"/>
          </a:p>
        </p:txBody>
      </p:sp>
    </p:spTree>
    <p:extLst>
      <p:ext uri="{BB962C8B-B14F-4D97-AF65-F5344CB8AC3E}">
        <p14:creationId xmlns:p14="http://schemas.microsoft.com/office/powerpoint/2010/main" val="21778986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EB9BE35-D52C-42FE-BBAB-CE94F0879AD6}" type="slidenum">
              <a:rPr lang="ru-RU" smtClean="0"/>
              <a:t>12</a:t>
            </a:fld>
            <a:endParaRPr lang="ru-RU"/>
          </a:p>
        </p:txBody>
      </p:sp>
    </p:spTree>
    <p:extLst>
      <p:ext uri="{BB962C8B-B14F-4D97-AF65-F5344CB8AC3E}">
        <p14:creationId xmlns:p14="http://schemas.microsoft.com/office/powerpoint/2010/main" val="21778986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EB9BE35-D52C-42FE-BBAB-CE94F0879AD6}" type="slidenum">
              <a:rPr lang="ru-RU" smtClean="0"/>
              <a:t>13</a:t>
            </a:fld>
            <a:endParaRPr lang="ru-RU"/>
          </a:p>
        </p:txBody>
      </p:sp>
    </p:spTree>
    <p:extLst>
      <p:ext uri="{BB962C8B-B14F-4D97-AF65-F5344CB8AC3E}">
        <p14:creationId xmlns:p14="http://schemas.microsoft.com/office/powerpoint/2010/main" val="21778986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EB9BE35-D52C-42FE-BBAB-CE94F0879AD6}" type="slidenum">
              <a:rPr lang="ru-RU" smtClean="0"/>
              <a:t>14</a:t>
            </a:fld>
            <a:endParaRPr lang="ru-RU"/>
          </a:p>
        </p:txBody>
      </p:sp>
    </p:spTree>
    <p:extLst>
      <p:ext uri="{BB962C8B-B14F-4D97-AF65-F5344CB8AC3E}">
        <p14:creationId xmlns:p14="http://schemas.microsoft.com/office/powerpoint/2010/main" val="21778986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A08092A-4960-4BB3-9EF9-CC564EAE89A9}" type="datetimeFigureOut">
              <a:rPr lang="en-US" smtClean="0"/>
              <a:t>4/20/2020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77A519-3DA1-4C10-91ED-BC8D2DC9F900}" type="slidenum">
              <a:rPr lang="en-US" smtClean="0"/>
              <a:t>‹#›</a:t>
            </a:fld>
            <a:endParaRPr lang="en-US"/>
          </a:p>
        </p:txBody>
      </p:sp>
    </p:spTree>
    <p:extLst>
      <p:ext uri="{BB962C8B-B14F-4D97-AF65-F5344CB8AC3E}">
        <p14:creationId xmlns:p14="http://schemas.microsoft.com/office/powerpoint/2010/main" val="449711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08092A-4960-4BB3-9EF9-CC564EAE89A9}" type="datetimeFigureOut">
              <a:rPr lang="en-US" smtClean="0"/>
              <a:t>4/20/2020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77A519-3DA1-4C10-91ED-BC8D2DC9F900}" type="slidenum">
              <a:rPr lang="en-US" smtClean="0"/>
              <a:t>‹#›</a:t>
            </a:fld>
            <a:endParaRPr lang="en-US"/>
          </a:p>
        </p:txBody>
      </p:sp>
    </p:spTree>
    <p:extLst>
      <p:ext uri="{BB962C8B-B14F-4D97-AF65-F5344CB8AC3E}">
        <p14:creationId xmlns:p14="http://schemas.microsoft.com/office/powerpoint/2010/main" val="22733224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08092A-4960-4BB3-9EF9-CC564EAE89A9}" type="datetimeFigureOut">
              <a:rPr lang="en-US" smtClean="0"/>
              <a:t>4/20/2020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77A519-3DA1-4C10-91ED-BC8D2DC9F900}" type="slidenum">
              <a:rPr lang="en-US" smtClean="0"/>
              <a:t>‹#›</a:t>
            </a:fld>
            <a:endParaRPr lang="en-US"/>
          </a:p>
        </p:txBody>
      </p:sp>
    </p:spTree>
    <p:extLst>
      <p:ext uri="{BB962C8B-B14F-4D97-AF65-F5344CB8AC3E}">
        <p14:creationId xmlns:p14="http://schemas.microsoft.com/office/powerpoint/2010/main" val="38461973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FB757FE-F647-4B75-BFB9-D9D36A507AEA}" type="datetimeFigureOut">
              <a:rPr lang="en-US" smtClean="0"/>
              <a:t>4/20/2020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107CA1-DC4D-4C43-9E64-6621F6B2E2F6}" type="slidenum">
              <a:rPr lang="en-US" smtClean="0"/>
              <a:t>‹#›</a:t>
            </a:fld>
            <a:endParaRPr lang="en-US"/>
          </a:p>
        </p:txBody>
      </p:sp>
    </p:spTree>
    <p:extLst>
      <p:ext uri="{BB962C8B-B14F-4D97-AF65-F5344CB8AC3E}">
        <p14:creationId xmlns:p14="http://schemas.microsoft.com/office/powerpoint/2010/main" val="38731824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B757FE-F647-4B75-BFB9-D9D36A507AEA}" type="datetimeFigureOut">
              <a:rPr lang="en-US" smtClean="0"/>
              <a:t>4/20/2020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107CA1-DC4D-4C43-9E64-6621F6B2E2F6}" type="slidenum">
              <a:rPr lang="en-US" smtClean="0"/>
              <a:t>‹#›</a:t>
            </a:fld>
            <a:endParaRPr lang="en-US"/>
          </a:p>
        </p:txBody>
      </p:sp>
    </p:spTree>
    <p:extLst>
      <p:ext uri="{BB962C8B-B14F-4D97-AF65-F5344CB8AC3E}">
        <p14:creationId xmlns:p14="http://schemas.microsoft.com/office/powerpoint/2010/main" val="13572481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FB757FE-F647-4B75-BFB9-D9D36A507AEA}" type="datetimeFigureOut">
              <a:rPr lang="en-US" smtClean="0"/>
              <a:t>4/20/2020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107CA1-DC4D-4C43-9E64-6621F6B2E2F6}" type="slidenum">
              <a:rPr lang="en-US" smtClean="0"/>
              <a:t>‹#›</a:t>
            </a:fld>
            <a:endParaRPr lang="en-US"/>
          </a:p>
        </p:txBody>
      </p:sp>
    </p:spTree>
    <p:extLst>
      <p:ext uri="{BB962C8B-B14F-4D97-AF65-F5344CB8AC3E}">
        <p14:creationId xmlns:p14="http://schemas.microsoft.com/office/powerpoint/2010/main" val="38655947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FB757FE-F647-4B75-BFB9-D9D36A507AEA}" type="datetimeFigureOut">
              <a:rPr lang="en-US" smtClean="0"/>
              <a:t>4/20/2020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107CA1-DC4D-4C43-9E64-6621F6B2E2F6}" type="slidenum">
              <a:rPr lang="en-US" smtClean="0"/>
              <a:t>‹#›</a:t>
            </a:fld>
            <a:endParaRPr lang="en-US"/>
          </a:p>
        </p:txBody>
      </p:sp>
    </p:spTree>
    <p:extLst>
      <p:ext uri="{BB962C8B-B14F-4D97-AF65-F5344CB8AC3E}">
        <p14:creationId xmlns:p14="http://schemas.microsoft.com/office/powerpoint/2010/main" val="30078239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FB757FE-F647-4B75-BFB9-D9D36A507AEA}" type="datetimeFigureOut">
              <a:rPr lang="en-US" smtClean="0"/>
              <a:t>4/20/2020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9107CA1-DC4D-4C43-9E64-6621F6B2E2F6}" type="slidenum">
              <a:rPr lang="en-US" smtClean="0"/>
              <a:t>‹#›</a:t>
            </a:fld>
            <a:endParaRPr lang="en-US"/>
          </a:p>
        </p:txBody>
      </p:sp>
    </p:spTree>
    <p:extLst>
      <p:ext uri="{BB962C8B-B14F-4D97-AF65-F5344CB8AC3E}">
        <p14:creationId xmlns:p14="http://schemas.microsoft.com/office/powerpoint/2010/main" val="4112160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FB757FE-F647-4B75-BFB9-D9D36A507AEA}" type="datetimeFigureOut">
              <a:rPr lang="en-US" smtClean="0"/>
              <a:t>4/20/2020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9107CA1-DC4D-4C43-9E64-6621F6B2E2F6}" type="slidenum">
              <a:rPr lang="en-US" smtClean="0"/>
              <a:t>‹#›</a:t>
            </a:fld>
            <a:endParaRPr lang="en-US"/>
          </a:p>
        </p:txBody>
      </p:sp>
    </p:spTree>
    <p:extLst>
      <p:ext uri="{BB962C8B-B14F-4D97-AF65-F5344CB8AC3E}">
        <p14:creationId xmlns:p14="http://schemas.microsoft.com/office/powerpoint/2010/main" val="1741360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B757FE-F647-4B75-BFB9-D9D36A507AEA}" type="datetimeFigureOut">
              <a:rPr lang="en-US" smtClean="0"/>
              <a:t>4/20/2020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9107CA1-DC4D-4C43-9E64-6621F6B2E2F6}" type="slidenum">
              <a:rPr lang="en-US" smtClean="0"/>
              <a:t>‹#›</a:t>
            </a:fld>
            <a:endParaRPr lang="en-US"/>
          </a:p>
        </p:txBody>
      </p:sp>
    </p:spTree>
    <p:extLst>
      <p:ext uri="{BB962C8B-B14F-4D97-AF65-F5344CB8AC3E}">
        <p14:creationId xmlns:p14="http://schemas.microsoft.com/office/powerpoint/2010/main" val="13238908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B757FE-F647-4B75-BFB9-D9D36A507AEA}" type="datetimeFigureOut">
              <a:rPr lang="en-US" smtClean="0"/>
              <a:t>4/20/2020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107CA1-DC4D-4C43-9E64-6621F6B2E2F6}" type="slidenum">
              <a:rPr lang="en-US" smtClean="0"/>
              <a:t>‹#›</a:t>
            </a:fld>
            <a:endParaRPr lang="en-US"/>
          </a:p>
        </p:txBody>
      </p:sp>
    </p:spTree>
    <p:extLst>
      <p:ext uri="{BB962C8B-B14F-4D97-AF65-F5344CB8AC3E}">
        <p14:creationId xmlns:p14="http://schemas.microsoft.com/office/powerpoint/2010/main" val="261054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08092A-4960-4BB3-9EF9-CC564EAE89A9}" type="datetimeFigureOut">
              <a:rPr lang="en-US" smtClean="0"/>
              <a:t>4/20/2020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77A519-3DA1-4C10-91ED-BC8D2DC9F900}" type="slidenum">
              <a:rPr lang="en-US" smtClean="0"/>
              <a:t>‹#›</a:t>
            </a:fld>
            <a:endParaRPr lang="en-US"/>
          </a:p>
        </p:txBody>
      </p:sp>
    </p:spTree>
    <p:extLst>
      <p:ext uri="{BB962C8B-B14F-4D97-AF65-F5344CB8AC3E}">
        <p14:creationId xmlns:p14="http://schemas.microsoft.com/office/powerpoint/2010/main" val="8380072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B757FE-F647-4B75-BFB9-D9D36A507AEA}" type="datetimeFigureOut">
              <a:rPr lang="en-US" smtClean="0"/>
              <a:t>4/20/2020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107CA1-DC4D-4C43-9E64-6621F6B2E2F6}" type="slidenum">
              <a:rPr lang="en-US" smtClean="0"/>
              <a:t>‹#›</a:t>
            </a:fld>
            <a:endParaRPr lang="en-US"/>
          </a:p>
        </p:txBody>
      </p:sp>
    </p:spTree>
    <p:extLst>
      <p:ext uri="{BB962C8B-B14F-4D97-AF65-F5344CB8AC3E}">
        <p14:creationId xmlns:p14="http://schemas.microsoft.com/office/powerpoint/2010/main" val="11435211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B757FE-F647-4B75-BFB9-D9D36A507AEA}" type="datetimeFigureOut">
              <a:rPr lang="en-US" smtClean="0"/>
              <a:t>4/20/2020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107CA1-DC4D-4C43-9E64-6621F6B2E2F6}" type="slidenum">
              <a:rPr lang="en-US" smtClean="0"/>
              <a:t>‹#›</a:t>
            </a:fld>
            <a:endParaRPr lang="en-US"/>
          </a:p>
        </p:txBody>
      </p:sp>
    </p:spTree>
    <p:extLst>
      <p:ext uri="{BB962C8B-B14F-4D97-AF65-F5344CB8AC3E}">
        <p14:creationId xmlns:p14="http://schemas.microsoft.com/office/powerpoint/2010/main" val="25477738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B757FE-F647-4B75-BFB9-D9D36A507AEA}" type="datetimeFigureOut">
              <a:rPr lang="en-US" smtClean="0"/>
              <a:t>4/20/2020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107CA1-DC4D-4C43-9E64-6621F6B2E2F6}" type="slidenum">
              <a:rPr lang="en-US" smtClean="0"/>
              <a:t>‹#›</a:t>
            </a:fld>
            <a:endParaRPr lang="en-US"/>
          </a:p>
        </p:txBody>
      </p:sp>
    </p:spTree>
    <p:extLst>
      <p:ext uri="{BB962C8B-B14F-4D97-AF65-F5344CB8AC3E}">
        <p14:creationId xmlns:p14="http://schemas.microsoft.com/office/powerpoint/2010/main" val="2584633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08092A-4960-4BB3-9EF9-CC564EAE89A9}" type="datetimeFigureOut">
              <a:rPr lang="en-US" smtClean="0"/>
              <a:t>4/20/2020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77A519-3DA1-4C10-91ED-BC8D2DC9F900}" type="slidenum">
              <a:rPr lang="en-US" smtClean="0"/>
              <a:t>‹#›</a:t>
            </a:fld>
            <a:endParaRPr lang="en-US"/>
          </a:p>
        </p:txBody>
      </p:sp>
    </p:spTree>
    <p:extLst>
      <p:ext uri="{BB962C8B-B14F-4D97-AF65-F5344CB8AC3E}">
        <p14:creationId xmlns:p14="http://schemas.microsoft.com/office/powerpoint/2010/main" val="3220521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A08092A-4960-4BB3-9EF9-CC564EAE89A9}" type="datetimeFigureOut">
              <a:rPr lang="en-US" smtClean="0"/>
              <a:t>4/20/2020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77A519-3DA1-4C10-91ED-BC8D2DC9F900}" type="slidenum">
              <a:rPr lang="en-US" smtClean="0"/>
              <a:t>‹#›</a:t>
            </a:fld>
            <a:endParaRPr lang="en-US"/>
          </a:p>
        </p:txBody>
      </p:sp>
    </p:spTree>
    <p:extLst>
      <p:ext uri="{BB962C8B-B14F-4D97-AF65-F5344CB8AC3E}">
        <p14:creationId xmlns:p14="http://schemas.microsoft.com/office/powerpoint/2010/main" val="411860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A08092A-4960-4BB3-9EF9-CC564EAE89A9}" type="datetimeFigureOut">
              <a:rPr lang="en-US" smtClean="0"/>
              <a:t>4/20/2020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377A519-3DA1-4C10-91ED-BC8D2DC9F900}" type="slidenum">
              <a:rPr lang="en-US" smtClean="0"/>
              <a:t>‹#›</a:t>
            </a:fld>
            <a:endParaRPr lang="en-US"/>
          </a:p>
        </p:txBody>
      </p:sp>
    </p:spTree>
    <p:extLst>
      <p:ext uri="{BB962C8B-B14F-4D97-AF65-F5344CB8AC3E}">
        <p14:creationId xmlns:p14="http://schemas.microsoft.com/office/powerpoint/2010/main" val="27772882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A08092A-4960-4BB3-9EF9-CC564EAE89A9}" type="datetimeFigureOut">
              <a:rPr lang="en-US" smtClean="0"/>
              <a:t>4/20/2020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377A519-3DA1-4C10-91ED-BC8D2DC9F900}" type="slidenum">
              <a:rPr lang="en-US" smtClean="0"/>
              <a:t>‹#›</a:t>
            </a:fld>
            <a:endParaRPr lang="en-US"/>
          </a:p>
        </p:txBody>
      </p:sp>
    </p:spTree>
    <p:extLst>
      <p:ext uri="{BB962C8B-B14F-4D97-AF65-F5344CB8AC3E}">
        <p14:creationId xmlns:p14="http://schemas.microsoft.com/office/powerpoint/2010/main" val="3262521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08092A-4960-4BB3-9EF9-CC564EAE89A9}" type="datetimeFigureOut">
              <a:rPr lang="en-US" smtClean="0"/>
              <a:t>4/20/2020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377A519-3DA1-4C10-91ED-BC8D2DC9F900}" type="slidenum">
              <a:rPr lang="en-US" smtClean="0"/>
              <a:t>‹#›</a:t>
            </a:fld>
            <a:endParaRPr lang="en-US"/>
          </a:p>
        </p:txBody>
      </p:sp>
    </p:spTree>
    <p:extLst>
      <p:ext uri="{BB962C8B-B14F-4D97-AF65-F5344CB8AC3E}">
        <p14:creationId xmlns:p14="http://schemas.microsoft.com/office/powerpoint/2010/main" val="11285257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08092A-4960-4BB3-9EF9-CC564EAE89A9}" type="datetimeFigureOut">
              <a:rPr lang="en-US" smtClean="0"/>
              <a:t>4/20/2020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77A519-3DA1-4C10-91ED-BC8D2DC9F900}" type="slidenum">
              <a:rPr lang="en-US" smtClean="0"/>
              <a:t>‹#›</a:t>
            </a:fld>
            <a:endParaRPr lang="en-US"/>
          </a:p>
        </p:txBody>
      </p:sp>
    </p:spTree>
    <p:extLst>
      <p:ext uri="{BB962C8B-B14F-4D97-AF65-F5344CB8AC3E}">
        <p14:creationId xmlns:p14="http://schemas.microsoft.com/office/powerpoint/2010/main" val="41471919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08092A-4960-4BB3-9EF9-CC564EAE89A9}" type="datetimeFigureOut">
              <a:rPr lang="en-US" smtClean="0"/>
              <a:t>4/20/2020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77A519-3DA1-4C10-91ED-BC8D2DC9F900}" type="slidenum">
              <a:rPr lang="en-US" smtClean="0"/>
              <a:t>‹#›</a:t>
            </a:fld>
            <a:endParaRPr lang="en-US"/>
          </a:p>
        </p:txBody>
      </p:sp>
    </p:spTree>
    <p:extLst>
      <p:ext uri="{BB962C8B-B14F-4D97-AF65-F5344CB8AC3E}">
        <p14:creationId xmlns:p14="http://schemas.microsoft.com/office/powerpoint/2010/main" val="3701687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4.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08092A-4960-4BB3-9EF9-CC564EAE89A9}" type="datetimeFigureOut">
              <a:rPr lang="en-US" smtClean="0"/>
              <a:t>4/20/2020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77A519-3DA1-4C10-91ED-BC8D2DC9F900}" type="slidenum">
              <a:rPr lang="en-US" smtClean="0"/>
              <a:t>‹#›</a:t>
            </a:fld>
            <a:endParaRPr lang="en-US"/>
          </a:p>
        </p:txBody>
      </p:sp>
      <p:pic>
        <p:nvPicPr>
          <p:cNvPr id="7" name="Picture 6"/>
          <p:cNvPicPr>
            <a:picLocks noChangeAspect="1"/>
          </p:cNvPicPr>
          <p:nvPr userDrawn="1"/>
        </p:nvPicPr>
        <p:blipFill rotWithShape="1">
          <a:blip r:embed="rId13" cstate="print">
            <a:extLst>
              <a:ext uri="{28A0092B-C50C-407E-A947-70E740481C1C}">
                <a14:useLocalDpi xmlns:a14="http://schemas.microsoft.com/office/drawing/2010/main" val="0"/>
              </a:ext>
            </a:extLst>
          </a:blip>
          <a:srcRect b="16750"/>
          <a:stretch/>
        </p:blipFill>
        <p:spPr>
          <a:xfrm>
            <a:off x="0" y="1679881"/>
            <a:ext cx="9144000" cy="5178119"/>
          </a:xfrm>
          <a:prstGeom prst="rect">
            <a:avLst/>
          </a:prstGeom>
        </p:spPr>
      </p:pic>
      <p:sp>
        <p:nvSpPr>
          <p:cNvPr id="8" name="Rectangle 7"/>
          <p:cNvSpPr/>
          <p:nvPr userDrawn="1"/>
        </p:nvSpPr>
        <p:spPr>
          <a:xfrm>
            <a:off x="0" y="5379"/>
            <a:ext cx="9144000" cy="2128221"/>
          </a:xfrm>
          <a:prstGeom prst="rect">
            <a:avLst/>
          </a:prstGeom>
          <a:gradFill>
            <a:gsLst>
              <a:gs pos="0">
                <a:schemeClr val="bg2"/>
              </a:gs>
              <a:gs pos="50000">
                <a:schemeClr val="bg2"/>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840072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B757FE-F647-4B75-BFB9-D9D36A507AEA}" type="datetimeFigureOut">
              <a:rPr lang="en-US" smtClean="0"/>
              <a:t>4/20/2020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107CA1-DC4D-4C43-9E64-6621F6B2E2F6}" type="slidenum">
              <a:rPr lang="en-US" smtClean="0"/>
              <a:t>‹#›</a:t>
            </a:fld>
            <a:endParaRPr lang="en-US"/>
          </a:p>
        </p:txBody>
      </p:sp>
      <p:pic>
        <p:nvPicPr>
          <p:cNvPr id="7" name="Picture 6"/>
          <p:cNvPicPr>
            <a:picLocks noChangeAspect="1"/>
          </p:cNvPicPr>
          <p:nvPr userDrawn="1"/>
        </p:nvPicPr>
        <p:blipFill rotWithShape="1">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rcRect l="3059" t="8793" r="2236" b="52466"/>
          <a:stretch/>
        </p:blipFill>
        <p:spPr>
          <a:xfrm>
            <a:off x="-26893" y="5981174"/>
            <a:ext cx="3074893" cy="876826"/>
          </a:xfrm>
          <a:prstGeom prst="rect">
            <a:avLst/>
          </a:prstGeom>
        </p:spPr>
      </p:pic>
      <p:pic>
        <p:nvPicPr>
          <p:cNvPr id="8" name="Picture 7"/>
          <p:cNvPicPr>
            <a:picLocks noChangeAspect="1"/>
          </p:cNvPicPr>
          <p:nvPr userDrawn="1"/>
        </p:nvPicPr>
        <p:blipFill rotWithShape="1">
          <a:blip r:embed="rId14" cstate="print">
            <a:clrChange>
              <a:clrFrom>
                <a:srgbClr val="FFFFFF"/>
              </a:clrFrom>
              <a:clrTo>
                <a:srgbClr val="FFFFFF">
                  <a:alpha val="0"/>
                </a:srgbClr>
              </a:clrTo>
            </a:clrChange>
            <a:extLst>
              <a:ext uri="{28A0092B-C50C-407E-A947-70E740481C1C}">
                <a14:useLocalDpi xmlns:a14="http://schemas.microsoft.com/office/drawing/2010/main" val="0"/>
              </a:ext>
            </a:extLst>
          </a:blip>
          <a:srcRect l="3059" t="8793" r="2236" b="52466"/>
          <a:stretch/>
        </p:blipFill>
        <p:spPr>
          <a:xfrm>
            <a:off x="2971800" y="5981174"/>
            <a:ext cx="3227294" cy="876826"/>
          </a:xfrm>
          <a:prstGeom prst="rect">
            <a:avLst/>
          </a:prstGeom>
        </p:spPr>
      </p:pic>
      <p:pic>
        <p:nvPicPr>
          <p:cNvPr id="9" name="Picture 8"/>
          <p:cNvPicPr>
            <a:picLocks noChangeAspect="1"/>
          </p:cNvPicPr>
          <p:nvPr userDrawn="1"/>
        </p:nvPicPr>
        <p:blipFill rotWithShape="1">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rcRect l="3059" t="8793" r="2236" b="52466"/>
          <a:stretch/>
        </p:blipFill>
        <p:spPr>
          <a:xfrm>
            <a:off x="6096000" y="5981174"/>
            <a:ext cx="3048000" cy="876826"/>
          </a:xfrm>
          <a:prstGeom prst="rect">
            <a:avLst/>
          </a:prstGeom>
        </p:spPr>
      </p:pic>
      <p:sp>
        <p:nvSpPr>
          <p:cNvPr id="10" name="Rectangle 9"/>
          <p:cNvSpPr/>
          <p:nvPr userDrawn="1"/>
        </p:nvSpPr>
        <p:spPr>
          <a:xfrm>
            <a:off x="0" y="1219200"/>
            <a:ext cx="9144000" cy="4761974"/>
          </a:xfrm>
          <a:prstGeom prst="rect">
            <a:avLst/>
          </a:prstGeom>
          <a:gradFill>
            <a:gsLst>
              <a:gs pos="0">
                <a:schemeClr val="bg2"/>
              </a:gs>
              <a:gs pos="50000">
                <a:schemeClr val="bg2"/>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rot="10800000">
            <a:off x="0" y="0"/>
            <a:ext cx="9144000" cy="1219200"/>
          </a:xfrm>
          <a:prstGeom prst="rect">
            <a:avLst/>
          </a:prstGeom>
          <a:gradFill>
            <a:gsLst>
              <a:gs pos="0">
                <a:schemeClr val="bg2">
                  <a:lumMod val="75000"/>
                </a:schemeClr>
              </a:gs>
              <a:gs pos="50000">
                <a:schemeClr val="bg2"/>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51077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2971800"/>
          </a:xfrm>
        </p:spPr>
        <p:txBody>
          <a:bodyPr>
            <a:normAutofit/>
          </a:bodyPr>
          <a:lstStyle/>
          <a:p>
            <a:pPr lvl="0">
              <a:spcBef>
                <a:spcPct val="20000"/>
              </a:spcBef>
              <a:defRPr/>
            </a:pPr>
            <a:r>
              <a:rPr lang="ru-RU" sz="3200" i="1" cap="all" dirty="0">
                <a:solidFill>
                  <a:prstClr val="black"/>
                </a:solidFill>
                <a:effectLst>
                  <a:reflection blurRad="12700" stA="48000" endA="300" endPos="55000" dir="5400000" sy="-90000" algn="bl" rotWithShape="0"/>
                </a:effectLst>
                <a:latin typeface="Times New Roman" pitchFamily="18" charset="0"/>
              </a:rPr>
              <a:t>Как помочь обучающемуся подготовиться и сдать </a:t>
            </a:r>
            <a:r>
              <a:rPr lang="ru-RU" sz="3200" i="1" cap="all" dirty="0" err="1" smtClean="0">
                <a:solidFill>
                  <a:prstClr val="black"/>
                </a:solidFill>
                <a:effectLst>
                  <a:reflection blurRad="12700" stA="48000" endA="300" endPos="55000" dir="5400000" sy="-90000" algn="bl" rotWithShape="0"/>
                </a:effectLst>
                <a:latin typeface="Times New Roman" pitchFamily="18" charset="0"/>
              </a:rPr>
              <a:t>гИА</a:t>
            </a:r>
            <a:r>
              <a:rPr lang="ru-RU" sz="3200" i="1" cap="all" dirty="0" smtClean="0">
                <a:solidFill>
                  <a:prstClr val="black"/>
                </a:solidFill>
                <a:effectLst>
                  <a:reflection blurRad="12700" stA="48000" endA="300" endPos="55000" dir="5400000" sy="-90000" algn="bl" rotWithShape="0"/>
                </a:effectLst>
                <a:latin typeface="Times New Roman" pitchFamily="18" charset="0"/>
              </a:rPr>
              <a:t/>
            </a:r>
            <a:br>
              <a:rPr lang="ru-RU" sz="3200" i="1" cap="all" dirty="0" smtClean="0">
                <a:solidFill>
                  <a:prstClr val="black"/>
                </a:solidFill>
                <a:effectLst>
                  <a:reflection blurRad="12700" stA="48000" endA="300" endPos="55000" dir="5400000" sy="-90000" algn="bl" rotWithShape="0"/>
                </a:effectLst>
                <a:latin typeface="Times New Roman" pitchFamily="18" charset="0"/>
              </a:rPr>
            </a:br>
            <a:r>
              <a:rPr lang="ru-RU" sz="3200" b="1" dirty="0">
                <a:solidFill>
                  <a:srgbClr val="4E3B30">
                    <a:shade val="75000"/>
                  </a:srgbClr>
                </a:solidFill>
                <a:latin typeface="Times New Roman" pitchFamily="18" charset="0"/>
                <a:ea typeface="+mn-ea"/>
                <a:cs typeface="+mn-cs"/>
              </a:rPr>
              <a:t>Рекомендации для родителей</a:t>
            </a:r>
            <a:br>
              <a:rPr lang="ru-RU" sz="3200" b="1" dirty="0">
                <a:solidFill>
                  <a:srgbClr val="4E3B30">
                    <a:shade val="75000"/>
                  </a:srgbClr>
                </a:solidFill>
                <a:latin typeface="Times New Roman" pitchFamily="18" charset="0"/>
                <a:ea typeface="+mn-ea"/>
                <a:cs typeface="+mn-cs"/>
              </a:rPr>
            </a:br>
            <a:r>
              <a:rPr lang="ru-RU" sz="3200" i="1" cap="all" dirty="0" smtClean="0">
                <a:solidFill>
                  <a:prstClr val="black"/>
                </a:solidFill>
                <a:effectLst>
                  <a:reflection blurRad="12700" stA="48000" endA="300" endPos="55000" dir="5400000" sy="-90000" algn="bl" rotWithShape="0"/>
                </a:effectLst>
                <a:latin typeface="Times New Roman" pitchFamily="18" charset="0"/>
              </a:rPr>
              <a:t/>
            </a:r>
            <a:br>
              <a:rPr lang="ru-RU" sz="3200" i="1" cap="all" dirty="0" smtClean="0">
                <a:solidFill>
                  <a:prstClr val="black"/>
                </a:solidFill>
                <a:effectLst>
                  <a:reflection blurRad="12700" stA="48000" endA="300" endPos="55000" dir="5400000" sy="-90000" algn="bl" rotWithShape="0"/>
                </a:effectLst>
                <a:latin typeface="Times New Roman" pitchFamily="18" charset="0"/>
              </a:rPr>
            </a:br>
            <a:endParaRPr lang="en-US"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endParaRPr>
          </a:p>
        </p:txBody>
      </p:sp>
      <p:sp>
        <p:nvSpPr>
          <p:cNvPr id="3" name="Subtitle 2"/>
          <p:cNvSpPr>
            <a:spLocks noGrp="1"/>
          </p:cNvSpPr>
          <p:nvPr>
            <p:ph type="subTitle" idx="1"/>
          </p:nvPr>
        </p:nvSpPr>
        <p:spPr>
          <a:xfrm>
            <a:off x="1371600" y="4876800"/>
            <a:ext cx="6400800" cy="1219200"/>
          </a:xfrm>
        </p:spPr>
        <p:txBody>
          <a:bodyPr>
            <a:normAutofit fontScale="77500" lnSpcReduction="20000"/>
          </a:bodyPr>
          <a:lstStyle/>
          <a:p>
            <a:r>
              <a:rPr lang="ru-RU" sz="2800" smtClean="0">
                <a:solidFill>
                  <a:srgbClr val="002060"/>
                </a:solidFill>
                <a:latin typeface="Times New Roman" pitchFamily="18" charset="0"/>
              </a:rPr>
              <a:t>Педагог-психолог </a:t>
            </a:r>
            <a:endParaRPr lang="ru-RU" sz="2800" smtClean="0">
              <a:solidFill>
                <a:srgbClr val="002060"/>
              </a:solidFill>
              <a:latin typeface="Times New Roman" pitchFamily="18" charset="0"/>
            </a:endParaRPr>
          </a:p>
          <a:p>
            <a:r>
              <a:rPr lang="ru-RU" sz="2800" smtClean="0">
                <a:solidFill>
                  <a:srgbClr val="002060"/>
                </a:solidFill>
                <a:latin typeface="Times New Roman" pitchFamily="18" charset="0"/>
              </a:rPr>
              <a:t>МБОУ </a:t>
            </a:r>
            <a:r>
              <a:rPr lang="ru-RU" sz="2800" dirty="0" smtClean="0">
                <a:solidFill>
                  <a:srgbClr val="002060"/>
                </a:solidFill>
                <a:latin typeface="Times New Roman" pitchFamily="18" charset="0"/>
              </a:rPr>
              <a:t>«Высокогорская СОШ №3» Круглова Е.В</a:t>
            </a:r>
          </a:p>
          <a:p>
            <a:r>
              <a:rPr lang="ru-RU" sz="2800" dirty="0" smtClean="0">
                <a:solidFill>
                  <a:srgbClr val="002060"/>
                </a:solidFill>
                <a:latin typeface="Times New Roman" pitchFamily="18" charset="0"/>
              </a:rPr>
              <a:t>2019-2020 учебный год</a:t>
            </a:r>
            <a:endParaRPr lang="en-US" sz="2800" dirty="0">
              <a:solidFill>
                <a:srgbClr val="002060"/>
              </a:solidFill>
              <a:latin typeface="Times New Roman" pitchFamily="18" charset="0"/>
            </a:endParaRPr>
          </a:p>
        </p:txBody>
      </p:sp>
    </p:spTree>
    <p:extLst>
      <p:ext uri="{BB962C8B-B14F-4D97-AF65-F5344CB8AC3E}">
        <p14:creationId xmlns:p14="http://schemas.microsoft.com/office/powerpoint/2010/main" val="23679939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16"/>
          <p:cNvGrpSpPr>
            <a:grpSpLocks/>
          </p:cNvGrpSpPr>
          <p:nvPr/>
        </p:nvGrpSpPr>
        <p:grpSpPr bwMode="auto">
          <a:xfrm>
            <a:off x="304801" y="-76200"/>
            <a:ext cx="8534399" cy="5791200"/>
            <a:chOff x="672" y="1471"/>
            <a:chExt cx="2112" cy="1841"/>
          </a:xfrm>
        </p:grpSpPr>
        <p:sp>
          <p:nvSpPr>
            <p:cNvPr id="33" name="AutoShape 3"/>
            <p:cNvSpPr>
              <a:spLocks noChangeArrowheads="1"/>
            </p:cNvSpPr>
            <p:nvPr/>
          </p:nvSpPr>
          <p:spPr bwMode="gray">
            <a:xfrm>
              <a:off x="672" y="1625"/>
              <a:ext cx="2112" cy="1687"/>
            </a:xfrm>
            <a:prstGeom prst="roundRect">
              <a:avLst>
                <a:gd name="adj" fmla="val 10347"/>
              </a:avLst>
            </a:prstGeom>
            <a:gradFill rotWithShape="1">
              <a:gsLst>
                <a:gs pos="0">
                  <a:srgbClr val="EBD3AD"/>
                </a:gs>
                <a:gs pos="100000">
                  <a:srgbClr val="EBD3AD">
                    <a:gamma/>
                    <a:tint val="0"/>
                    <a:invGamma/>
                  </a:srgbClr>
                </a:gs>
              </a:gsLst>
              <a:lin ang="18900000" scaled="1"/>
            </a:gradFill>
            <a:ln w="50800">
              <a:solidFill>
                <a:srgbClr val="FF9933"/>
              </a:solidFill>
              <a:round/>
              <a:headEnd/>
              <a:tailEnd/>
            </a:ln>
            <a:effectLst>
              <a:outerShdw dist="107763" dir="2700000" algn="ctr" rotWithShape="0">
                <a:srgbClr val="000000">
                  <a:alpha val="50000"/>
                </a:srgbClr>
              </a:outerShdw>
            </a:effectLst>
          </p:spPr>
          <p:txBody>
            <a:bodyPr wrap="none" anchor="ctr"/>
            <a:lstStyle/>
            <a:p>
              <a:endParaRPr lang="en-US"/>
            </a:p>
          </p:txBody>
        </p:sp>
        <p:grpSp>
          <p:nvGrpSpPr>
            <p:cNvPr id="34" name="Group 14"/>
            <p:cNvGrpSpPr>
              <a:grpSpLocks/>
            </p:cNvGrpSpPr>
            <p:nvPr/>
          </p:nvGrpSpPr>
          <p:grpSpPr bwMode="auto">
            <a:xfrm>
              <a:off x="2443" y="1471"/>
              <a:ext cx="279" cy="744"/>
              <a:chOff x="2443" y="1471"/>
              <a:chExt cx="279" cy="744"/>
            </a:xfrm>
          </p:grpSpPr>
          <p:sp>
            <p:nvSpPr>
              <p:cNvPr id="35" name="Freeform 7"/>
              <p:cNvSpPr>
                <a:spLocks/>
              </p:cNvSpPr>
              <p:nvPr/>
            </p:nvSpPr>
            <p:spPr bwMode="gray">
              <a:xfrm>
                <a:off x="2525" y="1471"/>
                <a:ext cx="116" cy="127"/>
              </a:xfrm>
              <a:custGeom>
                <a:avLst/>
                <a:gdLst>
                  <a:gd name="T0" fmla="*/ 133 w 267"/>
                  <a:gd name="T1" fmla="*/ 0 h 292"/>
                  <a:gd name="T2" fmla="*/ 161 w 267"/>
                  <a:gd name="T3" fmla="*/ 3 h 292"/>
                  <a:gd name="T4" fmla="*/ 186 w 267"/>
                  <a:gd name="T5" fmla="*/ 12 h 292"/>
                  <a:gd name="T6" fmla="*/ 209 w 267"/>
                  <a:gd name="T7" fmla="*/ 25 h 292"/>
                  <a:gd name="T8" fmla="*/ 228 w 267"/>
                  <a:gd name="T9" fmla="*/ 42 h 292"/>
                  <a:gd name="T10" fmla="*/ 245 w 267"/>
                  <a:gd name="T11" fmla="*/ 64 h 292"/>
                  <a:gd name="T12" fmla="*/ 257 w 267"/>
                  <a:gd name="T13" fmla="*/ 88 h 292"/>
                  <a:gd name="T14" fmla="*/ 265 w 267"/>
                  <a:gd name="T15" fmla="*/ 116 h 292"/>
                  <a:gd name="T16" fmla="*/ 267 w 267"/>
                  <a:gd name="T17" fmla="*/ 146 h 292"/>
                  <a:gd name="T18" fmla="*/ 265 w 267"/>
                  <a:gd name="T19" fmla="*/ 175 h 292"/>
                  <a:gd name="T20" fmla="*/ 257 w 267"/>
                  <a:gd name="T21" fmla="*/ 203 h 292"/>
                  <a:gd name="T22" fmla="*/ 245 w 267"/>
                  <a:gd name="T23" fmla="*/ 227 h 292"/>
                  <a:gd name="T24" fmla="*/ 228 w 267"/>
                  <a:gd name="T25" fmla="*/ 249 h 292"/>
                  <a:gd name="T26" fmla="*/ 209 w 267"/>
                  <a:gd name="T27" fmla="*/ 267 h 292"/>
                  <a:gd name="T28" fmla="*/ 186 w 267"/>
                  <a:gd name="T29" fmla="*/ 281 h 292"/>
                  <a:gd name="T30" fmla="*/ 161 w 267"/>
                  <a:gd name="T31" fmla="*/ 289 h 292"/>
                  <a:gd name="T32" fmla="*/ 133 w 267"/>
                  <a:gd name="T33" fmla="*/ 292 h 292"/>
                  <a:gd name="T34" fmla="*/ 103 w 267"/>
                  <a:gd name="T35" fmla="*/ 288 h 292"/>
                  <a:gd name="T36" fmla="*/ 75 w 267"/>
                  <a:gd name="T37" fmla="*/ 277 h 292"/>
                  <a:gd name="T38" fmla="*/ 51 w 267"/>
                  <a:gd name="T39" fmla="*/ 260 h 292"/>
                  <a:gd name="T40" fmla="*/ 29 w 267"/>
                  <a:gd name="T41" fmla="*/ 237 h 292"/>
                  <a:gd name="T42" fmla="*/ 13 w 267"/>
                  <a:gd name="T43" fmla="*/ 210 h 292"/>
                  <a:gd name="T44" fmla="*/ 4 w 267"/>
                  <a:gd name="T45" fmla="*/ 178 h 292"/>
                  <a:gd name="T46" fmla="*/ 0 w 267"/>
                  <a:gd name="T47" fmla="*/ 146 h 292"/>
                  <a:gd name="T48" fmla="*/ 4 w 267"/>
                  <a:gd name="T49" fmla="*/ 113 h 292"/>
                  <a:gd name="T50" fmla="*/ 13 w 267"/>
                  <a:gd name="T51" fmla="*/ 81 h 292"/>
                  <a:gd name="T52" fmla="*/ 29 w 267"/>
                  <a:gd name="T53" fmla="*/ 54 h 292"/>
                  <a:gd name="T54" fmla="*/ 51 w 267"/>
                  <a:gd name="T55" fmla="*/ 32 h 292"/>
                  <a:gd name="T56" fmla="*/ 75 w 267"/>
                  <a:gd name="T57" fmla="*/ 14 h 292"/>
                  <a:gd name="T58" fmla="*/ 103 w 267"/>
                  <a:gd name="T59" fmla="*/ 3 h 292"/>
                  <a:gd name="T60" fmla="*/ 133 w 267"/>
                  <a:gd name="T61"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67" h="292">
                    <a:moveTo>
                      <a:pt x="133" y="0"/>
                    </a:moveTo>
                    <a:lnTo>
                      <a:pt x="161" y="3"/>
                    </a:lnTo>
                    <a:lnTo>
                      <a:pt x="186" y="12"/>
                    </a:lnTo>
                    <a:lnTo>
                      <a:pt x="209" y="25"/>
                    </a:lnTo>
                    <a:lnTo>
                      <a:pt x="228" y="42"/>
                    </a:lnTo>
                    <a:lnTo>
                      <a:pt x="245" y="64"/>
                    </a:lnTo>
                    <a:lnTo>
                      <a:pt x="257" y="88"/>
                    </a:lnTo>
                    <a:lnTo>
                      <a:pt x="265" y="116"/>
                    </a:lnTo>
                    <a:lnTo>
                      <a:pt x="267" y="146"/>
                    </a:lnTo>
                    <a:lnTo>
                      <a:pt x="265" y="175"/>
                    </a:lnTo>
                    <a:lnTo>
                      <a:pt x="257" y="203"/>
                    </a:lnTo>
                    <a:lnTo>
                      <a:pt x="245" y="227"/>
                    </a:lnTo>
                    <a:lnTo>
                      <a:pt x="228" y="249"/>
                    </a:lnTo>
                    <a:lnTo>
                      <a:pt x="209" y="267"/>
                    </a:lnTo>
                    <a:lnTo>
                      <a:pt x="186" y="281"/>
                    </a:lnTo>
                    <a:lnTo>
                      <a:pt x="161" y="289"/>
                    </a:lnTo>
                    <a:lnTo>
                      <a:pt x="133" y="292"/>
                    </a:lnTo>
                    <a:lnTo>
                      <a:pt x="103" y="288"/>
                    </a:lnTo>
                    <a:lnTo>
                      <a:pt x="75" y="277"/>
                    </a:lnTo>
                    <a:lnTo>
                      <a:pt x="51" y="260"/>
                    </a:lnTo>
                    <a:lnTo>
                      <a:pt x="29" y="237"/>
                    </a:lnTo>
                    <a:lnTo>
                      <a:pt x="13" y="210"/>
                    </a:lnTo>
                    <a:lnTo>
                      <a:pt x="4" y="178"/>
                    </a:lnTo>
                    <a:lnTo>
                      <a:pt x="0" y="146"/>
                    </a:lnTo>
                    <a:lnTo>
                      <a:pt x="4" y="113"/>
                    </a:lnTo>
                    <a:lnTo>
                      <a:pt x="13" y="81"/>
                    </a:lnTo>
                    <a:lnTo>
                      <a:pt x="29" y="54"/>
                    </a:lnTo>
                    <a:lnTo>
                      <a:pt x="51" y="32"/>
                    </a:lnTo>
                    <a:lnTo>
                      <a:pt x="75" y="14"/>
                    </a:lnTo>
                    <a:lnTo>
                      <a:pt x="103" y="3"/>
                    </a:lnTo>
                    <a:lnTo>
                      <a:pt x="133"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sp>
            <p:nvSpPr>
              <p:cNvPr id="36" name="Freeform 6"/>
              <p:cNvSpPr>
                <a:spLocks/>
              </p:cNvSpPr>
              <p:nvPr/>
            </p:nvSpPr>
            <p:spPr bwMode="gray">
              <a:xfrm>
                <a:off x="2443" y="1625"/>
                <a:ext cx="279" cy="590"/>
              </a:xfrm>
              <a:custGeom>
                <a:avLst/>
                <a:gdLst>
                  <a:gd name="T0" fmla="*/ 72 w 573"/>
                  <a:gd name="T1" fmla="*/ 5 h 1111"/>
                  <a:gd name="T2" fmla="*/ 30 w 573"/>
                  <a:gd name="T3" fmla="*/ 32 h 1111"/>
                  <a:gd name="T4" fmla="*/ 4 w 573"/>
                  <a:gd name="T5" fmla="*/ 75 h 1111"/>
                  <a:gd name="T6" fmla="*/ 0 w 573"/>
                  <a:gd name="T7" fmla="*/ 509 h 1111"/>
                  <a:gd name="T8" fmla="*/ 1 w 573"/>
                  <a:gd name="T9" fmla="*/ 516 h 1111"/>
                  <a:gd name="T10" fmla="*/ 9 w 573"/>
                  <a:gd name="T11" fmla="*/ 533 h 1111"/>
                  <a:gd name="T12" fmla="*/ 26 w 573"/>
                  <a:gd name="T13" fmla="*/ 550 h 1111"/>
                  <a:gd name="T14" fmla="*/ 56 w 573"/>
                  <a:gd name="T15" fmla="*/ 557 h 1111"/>
                  <a:gd name="T16" fmla="*/ 84 w 573"/>
                  <a:gd name="T17" fmla="*/ 551 h 1111"/>
                  <a:gd name="T18" fmla="*/ 100 w 573"/>
                  <a:gd name="T19" fmla="*/ 534 h 1111"/>
                  <a:gd name="T20" fmla="*/ 106 w 573"/>
                  <a:gd name="T21" fmla="*/ 516 h 1111"/>
                  <a:gd name="T22" fmla="*/ 108 w 573"/>
                  <a:gd name="T23" fmla="*/ 503 h 1111"/>
                  <a:gd name="T24" fmla="*/ 108 w 573"/>
                  <a:gd name="T25" fmla="*/ 166 h 1111"/>
                  <a:gd name="T26" fmla="*/ 135 w 573"/>
                  <a:gd name="T27" fmla="*/ 1066 h 1111"/>
                  <a:gd name="T28" fmla="*/ 138 w 573"/>
                  <a:gd name="T29" fmla="*/ 1073 h 1111"/>
                  <a:gd name="T30" fmla="*/ 151 w 573"/>
                  <a:gd name="T31" fmla="*/ 1089 h 1111"/>
                  <a:gd name="T32" fmla="*/ 174 w 573"/>
                  <a:gd name="T33" fmla="*/ 1105 h 1111"/>
                  <a:gd name="T34" fmla="*/ 199 w 573"/>
                  <a:gd name="T35" fmla="*/ 1111 h 1111"/>
                  <a:gd name="T36" fmla="*/ 227 w 573"/>
                  <a:gd name="T37" fmla="*/ 1110 h 1111"/>
                  <a:gd name="T38" fmla="*/ 255 w 573"/>
                  <a:gd name="T39" fmla="*/ 1097 h 1111"/>
                  <a:gd name="T40" fmla="*/ 272 w 573"/>
                  <a:gd name="T41" fmla="*/ 1080 h 1111"/>
                  <a:gd name="T42" fmla="*/ 278 w 573"/>
                  <a:gd name="T43" fmla="*/ 1068 h 1111"/>
                  <a:gd name="T44" fmla="*/ 279 w 573"/>
                  <a:gd name="T45" fmla="*/ 499 h 1111"/>
                  <a:gd name="T46" fmla="*/ 302 w 573"/>
                  <a:gd name="T47" fmla="*/ 503 h 1111"/>
                  <a:gd name="T48" fmla="*/ 302 w 573"/>
                  <a:gd name="T49" fmla="*/ 534 h 1111"/>
                  <a:gd name="T50" fmla="*/ 304 w 573"/>
                  <a:gd name="T51" fmla="*/ 590 h 1111"/>
                  <a:gd name="T52" fmla="*/ 304 w 573"/>
                  <a:gd name="T53" fmla="*/ 664 h 1111"/>
                  <a:gd name="T54" fmla="*/ 304 w 573"/>
                  <a:gd name="T55" fmla="*/ 750 h 1111"/>
                  <a:gd name="T56" fmla="*/ 304 w 573"/>
                  <a:gd name="T57" fmla="*/ 838 h 1111"/>
                  <a:gd name="T58" fmla="*/ 305 w 573"/>
                  <a:gd name="T59" fmla="*/ 926 h 1111"/>
                  <a:gd name="T60" fmla="*/ 305 w 573"/>
                  <a:gd name="T61" fmla="*/ 1004 h 1111"/>
                  <a:gd name="T62" fmla="*/ 305 w 573"/>
                  <a:gd name="T63" fmla="*/ 1066 h 1111"/>
                  <a:gd name="T64" fmla="*/ 306 w 573"/>
                  <a:gd name="T65" fmla="*/ 1073 h 1111"/>
                  <a:gd name="T66" fmla="*/ 315 w 573"/>
                  <a:gd name="T67" fmla="*/ 1088 h 1111"/>
                  <a:gd name="T68" fmla="*/ 335 w 573"/>
                  <a:gd name="T69" fmla="*/ 1103 h 1111"/>
                  <a:gd name="T70" fmla="*/ 372 w 573"/>
                  <a:gd name="T71" fmla="*/ 1111 h 1111"/>
                  <a:gd name="T72" fmla="*/ 408 w 573"/>
                  <a:gd name="T73" fmla="*/ 1103 h 1111"/>
                  <a:gd name="T74" fmla="*/ 429 w 573"/>
                  <a:gd name="T75" fmla="*/ 1089 h 1111"/>
                  <a:gd name="T76" fmla="*/ 437 w 573"/>
                  <a:gd name="T77" fmla="*/ 1073 h 1111"/>
                  <a:gd name="T78" fmla="*/ 438 w 573"/>
                  <a:gd name="T79" fmla="*/ 1067 h 1111"/>
                  <a:gd name="T80" fmla="*/ 466 w 573"/>
                  <a:gd name="T81" fmla="*/ 166 h 1111"/>
                  <a:gd name="T82" fmla="*/ 468 w 573"/>
                  <a:gd name="T83" fmla="*/ 503 h 1111"/>
                  <a:gd name="T84" fmla="*/ 472 w 573"/>
                  <a:gd name="T85" fmla="*/ 517 h 1111"/>
                  <a:gd name="T86" fmla="*/ 483 w 573"/>
                  <a:gd name="T87" fmla="*/ 537 h 1111"/>
                  <a:gd name="T88" fmla="*/ 505 w 573"/>
                  <a:gd name="T89" fmla="*/ 551 h 1111"/>
                  <a:gd name="T90" fmla="*/ 536 w 573"/>
                  <a:gd name="T91" fmla="*/ 551 h 1111"/>
                  <a:gd name="T92" fmla="*/ 557 w 573"/>
                  <a:gd name="T93" fmla="*/ 537 h 1111"/>
                  <a:gd name="T94" fmla="*/ 570 w 573"/>
                  <a:gd name="T95" fmla="*/ 517 h 1111"/>
                  <a:gd name="T96" fmla="*/ 573 w 573"/>
                  <a:gd name="T97" fmla="*/ 508 h 1111"/>
                  <a:gd name="T98" fmla="*/ 572 w 573"/>
                  <a:gd name="T99" fmla="*/ 68 h 1111"/>
                  <a:gd name="T100" fmla="*/ 546 w 573"/>
                  <a:gd name="T101" fmla="*/ 28 h 1111"/>
                  <a:gd name="T102" fmla="*/ 506 w 573"/>
                  <a:gd name="T103" fmla="*/ 4 h 1111"/>
                  <a:gd name="T104" fmla="*/ 94 w 573"/>
                  <a:gd name="T105" fmla="*/ 0 h 1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73" h="1111">
                    <a:moveTo>
                      <a:pt x="94" y="0"/>
                    </a:moveTo>
                    <a:lnTo>
                      <a:pt x="72" y="5"/>
                    </a:lnTo>
                    <a:lnTo>
                      <a:pt x="50" y="16"/>
                    </a:lnTo>
                    <a:lnTo>
                      <a:pt x="30" y="32"/>
                    </a:lnTo>
                    <a:lnTo>
                      <a:pt x="15" y="53"/>
                    </a:lnTo>
                    <a:lnTo>
                      <a:pt x="4" y="75"/>
                    </a:lnTo>
                    <a:lnTo>
                      <a:pt x="0" y="99"/>
                    </a:lnTo>
                    <a:lnTo>
                      <a:pt x="0" y="509"/>
                    </a:lnTo>
                    <a:lnTo>
                      <a:pt x="0" y="511"/>
                    </a:lnTo>
                    <a:lnTo>
                      <a:pt x="1" y="516"/>
                    </a:lnTo>
                    <a:lnTo>
                      <a:pt x="4" y="525"/>
                    </a:lnTo>
                    <a:lnTo>
                      <a:pt x="9" y="533"/>
                    </a:lnTo>
                    <a:lnTo>
                      <a:pt x="16" y="543"/>
                    </a:lnTo>
                    <a:lnTo>
                      <a:pt x="26" y="550"/>
                    </a:lnTo>
                    <a:lnTo>
                      <a:pt x="39" y="556"/>
                    </a:lnTo>
                    <a:lnTo>
                      <a:pt x="56" y="557"/>
                    </a:lnTo>
                    <a:lnTo>
                      <a:pt x="72" y="556"/>
                    </a:lnTo>
                    <a:lnTo>
                      <a:pt x="84" y="551"/>
                    </a:lnTo>
                    <a:lnTo>
                      <a:pt x="92" y="543"/>
                    </a:lnTo>
                    <a:lnTo>
                      <a:pt x="100" y="534"/>
                    </a:lnTo>
                    <a:lnTo>
                      <a:pt x="103" y="525"/>
                    </a:lnTo>
                    <a:lnTo>
                      <a:pt x="106" y="516"/>
                    </a:lnTo>
                    <a:lnTo>
                      <a:pt x="107" y="508"/>
                    </a:lnTo>
                    <a:lnTo>
                      <a:pt x="108" y="503"/>
                    </a:lnTo>
                    <a:lnTo>
                      <a:pt x="108" y="500"/>
                    </a:lnTo>
                    <a:lnTo>
                      <a:pt x="108" y="166"/>
                    </a:lnTo>
                    <a:lnTo>
                      <a:pt x="134" y="167"/>
                    </a:lnTo>
                    <a:lnTo>
                      <a:pt x="135" y="1066"/>
                    </a:lnTo>
                    <a:lnTo>
                      <a:pt x="136" y="1068"/>
                    </a:lnTo>
                    <a:lnTo>
                      <a:pt x="138" y="1073"/>
                    </a:lnTo>
                    <a:lnTo>
                      <a:pt x="143" y="1080"/>
                    </a:lnTo>
                    <a:lnTo>
                      <a:pt x="151" y="1089"/>
                    </a:lnTo>
                    <a:lnTo>
                      <a:pt x="162" y="1097"/>
                    </a:lnTo>
                    <a:lnTo>
                      <a:pt x="174" y="1105"/>
                    </a:lnTo>
                    <a:lnTo>
                      <a:pt x="189" y="1110"/>
                    </a:lnTo>
                    <a:lnTo>
                      <a:pt x="199" y="1111"/>
                    </a:lnTo>
                    <a:lnTo>
                      <a:pt x="217" y="1111"/>
                    </a:lnTo>
                    <a:lnTo>
                      <a:pt x="227" y="1110"/>
                    </a:lnTo>
                    <a:lnTo>
                      <a:pt x="243" y="1105"/>
                    </a:lnTo>
                    <a:lnTo>
                      <a:pt x="255" y="1097"/>
                    </a:lnTo>
                    <a:lnTo>
                      <a:pt x="265" y="1089"/>
                    </a:lnTo>
                    <a:lnTo>
                      <a:pt x="272" y="1080"/>
                    </a:lnTo>
                    <a:lnTo>
                      <a:pt x="276" y="1073"/>
                    </a:lnTo>
                    <a:lnTo>
                      <a:pt x="278" y="1068"/>
                    </a:lnTo>
                    <a:lnTo>
                      <a:pt x="279" y="1066"/>
                    </a:lnTo>
                    <a:lnTo>
                      <a:pt x="279" y="499"/>
                    </a:lnTo>
                    <a:lnTo>
                      <a:pt x="302" y="499"/>
                    </a:lnTo>
                    <a:lnTo>
                      <a:pt x="302" y="503"/>
                    </a:lnTo>
                    <a:lnTo>
                      <a:pt x="302" y="515"/>
                    </a:lnTo>
                    <a:lnTo>
                      <a:pt x="302" y="534"/>
                    </a:lnTo>
                    <a:lnTo>
                      <a:pt x="302" y="560"/>
                    </a:lnTo>
                    <a:lnTo>
                      <a:pt x="304" y="590"/>
                    </a:lnTo>
                    <a:lnTo>
                      <a:pt x="304" y="626"/>
                    </a:lnTo>
                    <a:lnTo>
                      <a:pt x="304" y="664"/>
                    </a:lnTo>
                    <a:lnTo>
                      <a:pt x="304" y="706"/>
                    </a:lnTo>
                    <a:lnTo>
                      <a:pt x="304" y="750"/>
                    </a:lnTo>
                    <a:lnTo>
                      <a:pt x="304" y="793"/>
                    </a:lnTo>
                    <a:lnTo>
                      <a:pt x="304" y="838"/>
                    </a:lnTo>
                    <a:lnTo>
                      <a:pt x="305" y="882"/>
                    </a:lnTo>
                    <a:lnTo>
                      <a:pt x="305" y="926"/>
                    </a:lnTo>
                    <a:lnTo>
                      <a:pt x="305" y="966"/>
                    </a:lnTo>
                    <a:lnTo>
                      <a:pt x="305" y="1004"/>
                    </a:lnTo>
                    <a:lnTo>
                      <a:pt x="305" y="1037"/>
                    </a:lnTo>
                    <a:lnTo>
                      <a:pt x="305" y="1066"/>
                    </a:lnTo>
                    <a:lnTo>
                      <a:pt x="305" y="1067"/>
                    </a:lnTo>
                    <a:lnTo>
                      <a:pt x="306" y="1073"/>
                    </a:lnTo>
                    <a:lnTo>
                      <a:pt x="310" y="1079"/>
                    </a:lnTo>
                    <a:lnTo>
                      <a:pt x="315" y="1088"/>
                    </a:lnTo>
                    <a:lnTo>
                      <a:pt x="323" y="1096"/>
                    </a:lnTo>
                    <a:lnTo>
                      <a:pt x="335" y="1103"/>
                    </a:lnTo>
                    <a:lnTo>
                      <a:pt x="351" y="1108"/>
                    </a:lnTo>
                    <a:lnTo>
                      <a:pt x="372" y="1111"/>
                    </a:lnTo>
                    <a:lnTo>
                      <a:pt x="392" y="1108"/>
                    </a:lnTo>
                    <a:lnTo>
                      <a:pt x="408" y="1103"/>
                    </a:lnTo>
                    <a:lnTo>
                      <a:pt x="420" y="1096"/>
                    </a:lnTo>
                    <a:lnTo>
                      <a:pt x="429" y="1089"/>
                    </a:lnTo>
                    <a:lnTo>
                      <a:pt x="434" y="1080"/>
                    </a:lnTo>
                    <a:lnTo>
                      <a:pt x="437" y="1073"/>
                    </a:lnTo>
                    <a:lnTo>
                      <a:pt x="438" y="1068"/>
                    </a:lnTo>
                    <a:lnTo>
                      <a:pt x="438" y="1067"/>
                    </a:lnTo>
                    <a:lnTo>
                      <a:pt x="440" y="166"/>
                    </a:lnTo>
                    <a:lnTo>
                      <a:pt x="466" y="166"/>
                    </a:lnTo>
                    <a:lnTo>
                      <a:pt x="466" y="500"/>
                    </a:lnTo>
                    <a:lnTo>
                      <a:pt x="468" y="503"/>
                    </a:lnTo>
                    <a:lnTo>
                      <a:pt x="469" y="509"/>
                    </a:lnTo>
                    <a:lnTo>
                      <a:pt x="472" y="517"/>
                    </a:lnTo>
                    <a:lnTo>
                      <a:pt x="477" y="527"/>
                    </a:lnTo>
                    <a:lnTo>
                      <a:pt x="483" y="537"/>
                    </a:lnTo>
                    <a:lnTo>
                      <a:pt x="493" y="545"/>
                    </a:lnTo>
                    <a:lnTo>
                      <a:pt x="505" y="551"/>
                    </a:lnTo>
                    <a:lnTo>
                      <a:pt x="520" y="554"/>
                    </a:lnTo>
                    <a:lnTo>
                      <a:pt x="536" y="551"/>
                    </a:lnTo>
                    <a:lnTo>
                      <a:pt x="548" y="545"/>
                    </a:lnTo>
                    <a:lnTo>
                      <a:pt x="557" y="537"/>
                    </a:lnTo>
                    <a:lnTo>
                      <a:pt x="563" y="527"/>
                    </a:lnTo>
                    <a:lnTo>
                      <a:pt x="570" y="517"/>
                    </a:lnTo>
                    <a:lnTo>
                      <a:pt x="573" y="510"/>
                    </a:lnTo>
                    <a:lnTo>
                      <a:pt x="573" y="508"/>
                    </a:lnTo>
                    <a:lnTo>
                      <a:pt x="573" y="79"/>
                    </a:lnTo>
                    <a:lnTo>
                      <a:pt x="572" y="68"/>
                    </a:lnTo>
                    <a:lnTo>
                      <a:pt x="561" y="47"/>
                    </a:lnTo>
                    <a:lnTo>
                      <a:pt x="546" y="28"/>
                    </a:lnTo>
                    <a:lnTo>
                      <a:pt x="528" y="14"/>
                    </a:lnTo>
                    <a:lnTo>
                      <a:pt x="506" y="4"/>
                    </a:lnTo>
                    <a:lnTo>
                      <a:pt x="485" y="0"/>
                    </a:lnTo>
                    <a:lnTo>
                      <a:pt x="94" y="0"/>
                    </a:lnTo>
                    <a:lnTo>
                      <a:pt x="94"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grpSp>
      </p:grpSp>
      <p:sp>
        <p:nvSpPr>
          <p:cNvPr id="37" name="Text Box 11"/>
          <p:cNvSpPr txBox="1">
            <a:spLocks noChangeArrowheads="1"/>
          </p:cNvSpPr>
          <p:nvPr/>
        </p:nvSpPr>
        <p:spPr bwMode="auto">
          <a:xfrm>
            <a:off x="1295400" y="3200400"/>
            <a:ext cx="24384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endParaRPr lang="en-US" sz="1600" dirty="0">
              <a:solidFill>
                <a:srgbClr val="000000"/>
              </a:solidFill>
            </a:endParaRPr>
          </a:p>
        </p:txBody>
      </p:sp>
      <p:sp>
        <p:nvSpPr>
          <p:cNvPr id="16" name="Title 3"/>
          <p:cNvSpPr>
            <a:spLocks noGrp="1"/>
          </p:cNvSpPr>
          <p:nvPr>
            <p:ph type="ctrTitle"/>
          </p:nvPr>
        </p:nvSpPr>
        <p:spPr>
          <a:xfrm>
            <a:off x="304801" y="-380999"/>
            <a:ext cx="8283863" cy="7239000"/>
          </a:xfrm>
        </p:spPr>
        <p:txBody>
          <a:bodyPr>
            <a:normAutofit/>
          </a:bodyPr>
          <a:lstStyle/>
          <a:p>
            <a:pPr lvl="0" fontAlgn="base">
              <a:lnSpc>
                <a:spcPct val="80000"/>
              </a:lnSpc>
              <a:spcAft>
                <a:spcPct val="0"/>
              </a:spcAft>
            </a:pPr>
            <a:r>
              <a:rPr lang="ru-RU" dirty="0" smtClean="0">
                <a:latin typeface="Times New Roman" pitchFamily="18" charset="0"/>
              </a:rPr>
              <a:t>сон</a:t>
            </a:r>
            <a:br>
              <a:rPr lang="ru-RU" dirty="0" smtClean="0">
                <a:latin typeface="Times New Roman" pitchFamily="18" charset="0"/>
              </a:rPr>
            </a:br>
            <a:r>
              <a:rPr lang="ru-RU" sz="2400" dirty="0" smtClean="0"/>
              <a:t/>
            </a:r>
            <a:br>
              <a:rPr lang="ru-RU" sz="2400" dirty="0" smtClean="0"/>
            </a:br>
            <a:r>
              <a:rPr lang="ru-RU" altLang="ru-RU" sz="2400" i="1" u="sng" dirty="0" smtClean="0">
                <a:solidFill>
                  <a:srgbClr val="000000"/>
                </a:solidFill>
                <a:latin typeface="Times New Roman" pitchFamily="18" charset="0"/>
                <a:ea typeface="+mn-ea"/>
                <a:cs typeface="Times New Roman" pitchFamily="18" charset="0"/>
              </a:rPr>
              <a:t>Для </a:t>
            </a:r>
            <a:r>
              <a:rPr lang="ru-RU" altLang="ru-RU" sz="2400" i="1" u="sng" dirty="0">
                <a:solidFill>
                  <a:srgbClr val="000000"/>
                </a:solidFill>
                <a:latin typeface="Times New Roman" pitchFamily="18" charset="0"/>
                <a:ea typeface="+mn-ea"/>
                <a:cs typeface="Times New Roman" pitchFamily="18" charset="0"/>
              </a:rPr>
              <a:t>нормального самочувствия и хорошей работоспособности необходимо, чтобы ребенок хорошо высыпался. </a:t>
            </a:r>
            <a:r>
              <a:rPr lang="ru-RU" altLang="ru-RU" sz="2400" i="1" u="sng" dirty="0">
                <a:solidFill>
                  <a:prstClr val="black"/>
                </a:solidFill>
                <a:latin typeface="Times New Roman" pitchFamily="18" charset="0"/>
                <a:ea typeface="+mn-ea"/>
                <a:cs typeface="Times New Roman" pitchFamily="18" charset="0"/>
              </a:rPr>
              <a:t>Не разрешайте детям учить целыми днями  или ночами, так как это ведет к раздражительности, быстрой утомляемости, беспокойству. </a:t>
            </a:r>
            <a:br>
              <a:rPr lang="ru-RU" altLang="ru-RU" sz="2400" i="1" u="sng" dirty="0">
                <a:solidFill>
                  <a:prstClr val="black"/>
                </a:solidFill>
                <a:latin typeface="Times New Roman" pitchFamily="18" charset="0"/>
                <a:ea typeface="+mn-ea"/>
                <a:cs typeface="Times New Roman" pitchFamily="18" charset="0"/>
              </a:rPr>
            </a:br>
            <a:r>
              <a:rPr lang="ru-RU" altLang="ru-RU" sz="2400" i="1" u="sng" dirty="0">
                <a:solidFill>
                  <a:prstClr val="black"/>
                </a:solidFill>
                <a:latin typeface="Times New Roman" pitchFamily="18" charset="0"/>
                <a:ea typeface="+mn-ea"/>
                <a:cs typeface="Times New Roman" pitchFamily="18" charset="0"/>
              </a:rPr>
              <a:t>В состоянии утомления работоспособность снижается, а продуктивность такой учебы невелика. </a:t>
            </a:r>
            <a:r>
              <a:rPr lang="ru-RU" altLang="ru-RU" sz="2400" i="1" u="sng" dirty="0" smtClean="0">
                <a:solidFill>
                  <a:prstClr val="black"/>
                </a:solidFill>
                <a:latin typeface="Times New Roman" pitchFamily="18" charset="0"/>
                <a:ea typeface="+mn-ea"/>
                <a:cs typeface="Times New Roman" pitchFamily="18" charset="0"/>
              </a:rPr>
              <a:t/>
            </a:r>
            <a:br>
              <a:rPr lang="ru-RU" altLang="ru-RU" sz="2400" i="1" u="sng" dirty="0" smtClean="0">
                <a:solidFill>
                  <a:prstClr val="black"/>
                </a:solidFill>
                <a:latin typeface="Times New Roman" pitchFamily="18" charset="0"/>
                <a:ea typeface="+mn-ea"/>
                <a:cs typeface="Times New Roman" pitchFamily="18" charset="0"/>
              </a:rPr>
            </a:br>
            <a:r>
              <a:rPr lang="ru-RU" altLang="ru-RU" sz="2400" i="1" u="sng" dirty="0" smtClean="0">
                <a:solidFill>
                  <a:prstClr val="black"/>
                </a:solidFill>
                <a:latin typeface="Times New Roman" pitchFamily="18" charset="0"/>
                <a:ea typeface="+mn-ea"/>
                <a:cs typeface="Times New Roman" pitchFamily="18" charset="0"/>
              </a:rPr>
              <a:t/>
            </a:r>
            <a:br>
              <a:rPr lang="ru-RU" altLang="ru-RU" sz="2400" i="1" u="sng" dirty="0" smtClean="0">
                <a:solidFill>
                  <a:prstClr val="black"/>
                </a:solidFill>
                <a:latin typeface="Times New Roman" pitchFamily="18" charset="0"/>
                <a:ea typeface="+mn-ea"/>
                <a:cs typeface="Times New Roman" pitchFamily="18" charset="0"/>
              </a:rPr>
            </a:br>
            <a:r>
              <a:rPr lang="ru-RU" altLang="ru-RU" sz="2400" b="1" i="1" u="sng" dirty="0">
                <a:solidFill>
                  <a:prstClr val="black"/>
                </a:solidFill>
                <a:latin typeface="Comic Sans MS" pitchFamily="66" charset="0"/>
                <a:ea typeface="+mn-ea"/>
                <a:cs typeface="+mn-cs"/>
              </a:rPr>
              <a:t/>
            </a:r>
            <a:br>
              <a:rPr lang="ru-RU" altLang="ru-RU" sz="2400" b="1" i="1" u="sng" dirty="0">
                <a:solidFill>
                  <a:prstClr val="black"/>
                </a:solidFill>
                <a:latin typeface="Comic Sans MS" pitchFamily="66" charset="0"/>
                <a:ea typeface="+mn-ea"/>
                <a:cs typeface="+mn-cs"/>
              </a:rPr>
            </a:br>
            <a:r>
              <a:rPr lang="ru-RU" altLang="ru-RU" sz="2400" b="1" dirty="0">
                <a:solidFill>
                  <a:prstClr val="black"/>
                </a:solidFill>
                <a:latin typeface="Times New Roman" pitchFamily="18" charset="0"/>
                <a:ea typeface="+mn-ea"/>
                <a:cs typeface="Times New Roman" pitchFamily="18" charset="0"/>
              </a:rPr>
              <a:t>Проследите за тем, чтобы накануне экзамена ваш ребенок обязательно отдохнул и как следует выспался. </a:t>
            </a:r>
            <a:br>
              <a:rPr lang="ru-RU" altLang="ru-RU" sz="2400" b="1" dirty="0">
                <a:solidFill>
                  <a:prstClr val="black"/>
                </a:solidFill>
                <a:latin typeface="Times New Roman" pitchFamily="18" charset="0"/>
                <a:ea typeface="+mn-ea"/>
                <a:cs typeface="Times New Roman" pitchFamily="18" charset="0"/>
              </a:rPr>
            </a:br>
            <a:endParaRPr lang="en-US" sz="3200" b="1" i="1" u="sng" dirty="0">
              <a:latin typeface="Times New Roman" pitchFamily="18" charset="0"/>
            </a:endParaRPr>
          </a:p>
        </p:txBody>
      </p:sp>
    </p:spTree>
    <p:extLst>
      <p:ext uri="{BB962C8B-B14F-4D97-AF65-F5344CB8AC3E}">
        <p14:creationId xmlns:p14="http://schemas.microsoft.com/office/powerpoint/2010/main" val="31457162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16"/>
          <p:cNvGrpSpPr>
            <a:grpSpLocks/>
          </p:cNvGrpSpPr>
          <p:nvPr/>
        </p:nvGrpSpPr>
        <p:grpSpPr bwMode="auto">
          <a:xfrm>
            <a:off x="304801" y="-76200"/>
            <a:ext cx="8534399" cy="5791200"/>
            <a:chOff x="672" y="1471"/>
            <a:chExt cx="2112" cy="1841"/>
          </a:xfrm>
        </p:grpSpPr>
        <p:sp>
          <p:nvSpPr>
            <p:cNvPr id="33" name="AutoShape 3"/>
            <p:cNvSpPr>
              <a:spLocks noChangeArrowheads="1"/>
            </p:cNvSpPr>
            <p:nvPr/>
          </p:nvSpPr>
          <p:spPr bwMode="gray">
            <a:xfrm>
              <a:off x="672" y="1625"/>
              <a:ext cx="2112" cy="1687"/>
            </a:xfrm>
            <a:prstGeom prst="roundRect">
              <a:avLst>
                <a:gd name="adj" fmla="val 10347"/>
              </a:avLst>
            </a:prstGeom>
            <a:gradFill rotWithShape="1">
              <a:gsLst>
                <a:gs pos="0">
                  <a:srgbClr val="EBD3AD"/>
                </a:gs>
                <a:gs pos="100000">
                  <a:srgbClr val="EBD3AD">
                    <a:gamma/>
                    <a:tint val="0"/>
                    <a:invGamma/>
                  </a:srgbClr>
                </a:gs>
              </a:gsLst>
              <a:lin ang="18900000" scaled="1"/>
            </a:gradFill>
            <a:ln w="50800">
              <a:solidFill>
                <a:srgbClr val="FF9933"/>
              </a:solidFill>
              <a:round/>
              <a:headEnd/>
              <a:tailEnd/>
            </a:ln>
            <a:effectLst>
              <a:outerShdw dist="107763" dir="2700000" algn="ctr" rotWithShape="0">
                <a:srgbClr val="000000">
                  <a:alpha val="50000"/>
                </a:srgbClr>
              </a:outerShdw>
            </a:effectLst>
          </p:spPr>
          <p:txBody>
            <a:bodyPr wrap="none" anchor="ctr"/>
            <a:lstStyle/>
            <a:p>
              <a:endParaRPr lang="en-US"/>
            </a:p>
          </p:txBody>
        </p:sp>
        <p:grpSp>
          <p:nvGrpSpPr>
            <p:cNvPr id="34" name="Group 14"/>
            <p:cNvGrpSpPr>
              <a:grpSpLocks/>
            </p:cNvGrpSpPr>
            <p:nvPr/>
          </p:nvGrpSpPr>
          <p:grpSpPr bwMode="auto">
            <a:xfrm>
              <a:off x="2443" y="1471"/>
              <a:ext cx="279" cy="744"/>
              <a:chOff x="2443" y="1471"/>
              <a:chExt cx="279" cy="744"/>
            </a:xfrm>
          </p:grpSpPr>
          <p:sp>
            <p:nvSpPr>
              <p:cNvPr id="35" name="Freeform 7"/>
              <p:cNvSpPr>
                <a:spLocks/>
              </p:cNvSpPr>
              <p:nvPr/>
            </p:nvSpPr>
            <p:spPr bwMode="gray">
              <a:xfrm>
                <a:off x="2525" y="1471"/>
                <a:ext cx="116" cy="127"/>
              </a:xfrm>
              <a:custGeom>
                <a:avLst/>
                <a:gdLst>
                  <a:gd name="T0" fmla="*/ 133 w 267"/>
                  <a:gd name="T1" fmla="*/ 0 h 292"/>
                  <a:gd name="T2" fmla="*/ 161 w 267"/>
                  <a:gd name="T3" fmla="*/ 3 h 292"/>
                  <a:gd name="T4" fmla="*/ 186 w 267"/>
                  <a:gd name="T5" fmla="*/ 12 h 292"/>
                  <a:gd name="T6" fmla="*/ 209 w 267"/>
                  <a:gd name="T7" fmla="*/ 25 h 292"/>
                  <a:gd name="T8" fmla="*/ 228 w 267"/>
                  <a:gd name="T9" fmla="*/ 42 h 292"/>
                  <a:gd name="T10" fmla="*/ 245 w 267"/>
                  <a:gd name="T11" fmla="*/ 64 h 292"/>
                  <a:gd name="T12" fmla="*/ 257 w 267"/>
                  <a:gd name="T13" fmla="*/ 88 h 292"/>
                  <a:gd name="T14" fmla="*/ 265 w 267"/>
                  <a:gd name="T15" fmla="*/ 116 h 292"/>
                  <a:gd name="T16" fmla="*/ 267 w 267"/>
                  <a:gd name="T17" fmla="*/ 146 h 292"/>
                  <a:gd name="T18" fmla="*/ 265 w 267"/>
                  <a:gd name="T19" fmla="*/ 175 h 292"/>
                  <a:gd name="T20" fmla="*/ 257 w 267"/>
                  <a:gd name="T21" fmla="*/ 203 h 292"/>
                  <a:gd name="T22" fmla="*/ 245 w 267"/>
                  <a:gd name="T23" fmla="*/ 227 h 292"/>
                  <a:gd name="T24" fmla="*/ 228 w 267"/>
                  <a:gd name="T25" fmla="*/ 249 h 292"/>
                  <a:gd name="T26" fmla="*/ 209 w 267"/>
                  <a:gd name="T27" fmla="*/ 267 h 292"/>
                  <a:gd name="T28" fmla="*/ 186 w 267"/>
                  <a:gd name="T29" fmla="*/ 281 h 292"/>
                  <a:gd name="T30" fmla="*/ 161 w 267"/>
                  <a:gd name="T31" fmla="*/ 289 h 292"/>
                  <a:gd name="T32" fmla="*/ 133 w 267"/>
                  <a:gd name="T33" fmla="*/ 292 h 292"/>
                  <a:gd name="T34" fmla="*/ 103 w 267"/>
                  <a:gd name="T35" fmla="*/ 288 h 292"/>
                  <a:gd name="T36" fmla="*/ 75 w 267"/>
                  <a:gd name="T37" fmla="*/ 277 h 292"/>
                  <a:gd name="T38" fmla="*/ 51 w 267"/>
                  <a:gd name="T39" fmla="*/ 260 h 292"/>
                  <a:gd name="T40" fmla="*/ 29 w 267"/>
                  <a:gd name="T41" fmla="*/ 237 h 292"/>
                  <a:gd name="T42" fmla="*/ 13 w 267"/>
                  <a:gd name="T43" fmla="*/ 210 h 292"/>
                  <a:gd name="T44" fmla="*/ 4 w 267"/>
                  <a:gd name="T45" fmla="*/ 178 h 292"/>
                  <a:gd name="T46" fmla="*/ 0 w 267"/>
                  <a:gd name="T47" fmla="*/ 146 h 292"/>
                  <a:gd name="T48" fmla="*/ 4 w 267"/>
                  <a:gd name="T49" fmla="*/ 113 h 292"/>
                  <a:gd name="T50" fmla="*/ 13 w 267"/>
                  <a:gd name="T51" fmla="*/ 81 h 292"/>
                  <a:gd name="T52" fmla="*/ 29 w 267"/>
                  <a:gd name="T53" fmla="*/ 54 h 292"/>
                  <a:gd name="T54" fmla="*/ 51 w 267"/>
                  <a:gd name="T55" fmla="*/ 32 h 292"/>
                  <a:gd name="T56" fmla="*/ 75 w 267"/>
                  <a:gd name="T57" fmla="*/ 14 h 292"/>
                  <a:gd name="T58" fmla="*/ 103 w 267"/>
                  <a:gd name="T59" fmla="*/ 3 h 292"/>
                  <a:gd name="T60" fmla="*/ 133 w 267"/>
                  <a:gd name="T61"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67" h="292">
                    <a:moveTo>
                      <a:pt x="133" y="0"/>
                    </a:moveTo>
                    <a:lnTo>
                      <a:pt x="161" y="3"/>
                    </a:lnTo>
                    <a:lnTo>
                      <a:pt x="186" y="12"/>
                    </a:lnTo>
                    <a:lnTo>
                      <a:pt x="209" y="25"/>
                    </a:lnTo>
                    <a:lnTo>
                      <a:pt x="228" y="42"/>
                    </a:lnTo>
                    <a:lnTo>
                      <a:pt x="245" y="64"/>
                    </a:lnTo>
                    <a:lnTo>
                      <a:pt x="257" y="88"/>
                    </a:lnTo>
                    <a:lnTo>
                      <a:pt x="265" y="116"/>
                    </a:lnTo>
                    <a:lnTo>
                      <a:pt x="267" y="146"/>
                    </a:lnTo>
                    <a:lnTo>
                      <a:pt x="265" y="175"/>
                    </a:lnTo>
                    <a:lnTo>
                      <a:pt x="257" y="203"/>
                    </a:lnTo>
                    <a:lnTo>
                      <a:pt x="245" y="227"/>
                    </a:lnTo>
                    <a:lnTo>
                      <a:pt x="228" y="249"/>
                    </a:lnTo>
                    <a:lnTo>
                      <a:pt x="209" y="267"/>
                    </a:lnTo>
                    <a:lnTo>
                      <a:pt x="186" y="281"/>
                    </a:lnTo>
                    <a:lnTo>
                      <a:pt x="161" y="289"/>
                    </a:lnTo>
                    <a:lnTo>
                      <a:pt x="133" y="292"/>
                    </a:lnTo>
                    <a:lnTo>
                      <a:pt x="103" y="288"/>
                    </a:lnTo>
                    <a:lnTo>
                      <a:pt x="75" y="277"/>
                    </a:lnTo>
                    <a:lnTo>
                      <a:pt x="51" y="260"/>
                    </a:lnTo>
                    <a:lnTo>
                      <a:pt x="29" y="237"/>
                    </a:lnTo>
                    <a:lnTo>
                      <a:pt x="13" y="210"/>
                    </a:lnTo>
                    <a:lnTo>
                      <a:pt x="4" y="178"/>
                    </a:lnTo>
                    <a:lnTo>
                      <a:pt x="0" y="146"/>
                    </a:lnTo>
                    <a:lnTo>
                      <a:pt x="4" y="113"/>
                    </a:lnTo>
                    <a:lnTo>
                      <a:pt x="13" y="81"/>
                    </a:lnTo>
                    <a:lnTo>
                      <a:pt x="29" y="54"/>
                    </a:lnTo>
                    <a:lnTo>
                      <a:pt x="51" y="32"/>
                    </a:lnTo>
                    <a:lnTo>
                      <a:pt x="75" y="14"/>
                    </a:lnTo>
                    <a:lnTo>
                      <a:pt x="103" y="3"/>
                    </a:lnTo>
                    <a:lnTo>
                      <a:pt x="133"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sp>
            <p:nvSpPr>
              <p:cNvPr id="36" name="Freeform 6"/>
              <p:cNvSpPr>
                <a:spLocks/>
              </p:cNvSpPr>
              <p:nvPr/>
            </p:nvSpPr>
            <p:spPr bwMode="gray">
              <a:xfrm>
                <a:off x="2443" y="1625"/>
                <a:ext cx="279" cy="590"/>
              </a:xfrm>
              <a:custGeom>
                <a:avLst/>
                <a:gdLst>
                  <a:gd name="T0" fmla="*/ 72 w 573"/>
                  <a:gd name="T1" fmla="*/ 5 h 1111"/>
                  <a:gd name="T2" fmla="*/ 30 w 573"/>
                  <a:gd name="T3" fmla="*/ 32 h 1111"/>
                  <a:gd name="T4" fmla="*/ 4 w 573"/>
                  <a:gd name="T5" fmla="*/ 75 h 1111"/>
                  <a:gd name="T6" fmla="*/ 0 w 573"/>
                  <a:gd name="T7" fmla="*/ 509 h 1111"/>
                  <a:gd name="T8" fmla="*/ 1 w 573"/>
                  <a:gd name="T9" fmla="*/ 516 h 1111"/>
                  <a:gd name="T10" fmla="*/ 9 w 573"/>
                  <a:gd name="T11" fmla="*/ 533 h 1111"/>
                  <a:gd name="T12" fmla="*/ 26 w 573"/>
                  <a:gd name="T13" fmla="*/ 550 h 1111"/>
                  <a:gd name="T14" fmla="*/ 56 w 573"/>
                  <a:gd name="T15" fmla="*/ 557 h 1111"/>
                  <a:gd name="T16" fmla="*/ 84 w 573"/>
                  <a:gd name="T17" fmla="*/ 551 h 1111"/>
                  <a:gd name="T18" fmla="*/ 100 w 573"/>
                  <a:gd name="T19" fmla="*/ 534 h 1111"/>
                  <a:gd name="T20" fmla="*/ 106 w 573"/>
                  <a:gd name="T21" fmla="*/ 516 h 1111"/>
                  <a:gd name="T22" fmla="*/ 108 w 573"/>
                  <a:gd name="T23" fmla="*/ 503 h 1111"/>
                  <a:gd name="T24" fmla="*/ 108 w 573"/>
                  <a:gd name="T25" fmla="*/ 166 h 1111"/>
                  <a:gd name="T26" fmla="*/ 135 w 573"/>
                  <a:gd name="T27" fmla="*/ 1066 h 1111"/>
                  <a:gd name="T28" fmla="*/ 138 w 573"/>
                  <a:gd name="T29" fmla="*/ 1073 h 1111"/>
                  <a:gd name="T30" fmla="*/ 151 w 573"/>
                  <a:gd name="T31" fmla="*/ 1089 h 1111"/>
                  <a:gd name="T32" fmla="*/ 174 w 573"/>
                  <a:gd name="T33" fmla="*/ 1105 h 1111"/>
                  <a:gd name="T34" fmla="*/ 199 w 573"/>
                  <a:gd name="T35" fmla="*/ 1111 h 1111"/>
                  <a:gd name="T36" fmla="*/ 227 w 573"/>
                  <a:gd name="T37" fmla="*/ 1110 h 1111"/>
                  <a:gd name="T38" fmla="*/ 255 w 573"/>
                  <a:gd name="T39" fmla="*/ 1097 h 1111"/>
                  <a:gd name="T40" fmla="*/ 272 w 573"/>
                  <a:gd name="T41" fmla="*/ 1080 h 1111"/>
                  <a:gd name="T42" fmla="*/ 278 w 573"/>
                  <a:gd name="T43" fmla="*/ 1068 h 1111"/>
                  <a:gd name="T44" fmla="*/ 279 w 573"/>
                  <a:gd name="T45" fmla="*/ 499 h 1111"/>
                  <a:gd name="T46" fmla="*/ 302 w 573"/>
                  <a:gd name="T47" fmla="*/ 503 h 1111"/>
                  <a:gd name="T48" fmla="*/ 302 w 573"/>
                  <a:gd name="T49" fmla="*/ 534 h 1111"/>
                  <a:gd name="T50" fmla="*/ 304 w 573"/>
                  <a:gd name="T51" fmla="*/ 590 h 1111"/>
                  <a:gd name="T52" fmla="*/ 304 w 573"/>
                  <a:gd name="T53" fmla="*/ 664 h 1111"/>
                  <a:gd name="T54" fmla="*/ 304 w 573"/>
                  <a:gd name="T55" fmla="*/ 750 h 1111"/>
                  <a:gd name="T56" fmla="*/ 304 w 573"/>
                  <a:gd name="T57" fmla="*/ 838 h 1111"/>
                  <a:gd name="T58" fmla="*/ 305 w 573"/>
                  <a:gd name="T59" fmla="*/ 926 h 1111"/>
                  <a:gd name="T60" fmla="*/ 305 w 573"/>
                  <a:gd name="T61" fmla="*/ 1004 h 1111"/>
                  <a:gd name="T62" fmla="*/ 305 w 573"/>
                  <a:gd name="T63" fmla="*/ 1066 h 1111"/>
                  <a:gd name="T64" fmla="*/ 306 w 573"/>
                  <a:gd name="T65" fmla="*/ 1073 h 1111"/>
                  <a:gd name="T66" fmla="*/ 315 w 573"/>
                  <a:gd name="T67" fmla="*/ 1088 h 1111"/>
                  <a:gd name="T68" fmla="*/ 335 w 573"/>
                  <a:gd name="T69" fmla="*/ 1103 h 1111"/>
                  <a:gd name="T70" fmla="*/ 372 w 573"/>
                  <a:gd name="T71" fmla="*/ 1111 h 1111"/>
                  <a:gd name="T72" fmla="*/ 408 w 573"/>
                  <a:gd name="T73" fmla="*/ 1103 h 1111"/>
                  <a:gd name="T74" fmla="*/ 429 w 573"/>
                  <a:gd name="T75" fmla="*/ 1089 h 1111"/>
                  <a:gd name="T76" fmla="*/ 437 w 573"/>
                  <a:gd name="T77" fmla="*/ 1073 h 1111"/>
                  <a:gd name="T78" fmla="*/ 438 w 573"/>
                  <a:gd name="T79" fmla="*/ 1067 h 1111"/>
                  <a:gd name="T80" fmla="*/ 466 w 573"/>
                  <a:gd name="T81" fmla="*/ 166 h 1111"/>
                  <a:gd name="T82" fmla="*/ 468 w 573"/>
                  <a:gd name="T83" fmla="*/ 503 h 1111"/>
                  <a:gd name="T84" fmla="*/ 472 w 573"/>
                  <a:gd name="T85" fmla="*/ 517 h 1111"/>
                  <a:gd name="T86" fmla="*/ 483 w 573"/>
                  <a:gd name="T87" fmla="*/ 537 h 1111"/>
                  <a:gd name="T88" fmla="*/ 505 w 573"/>
                  <a:gd name="T89" fmla="*/ 551 h 1111"/>
                  <a:gd name="T90" fmla="*/ 536 w 573"/>
                  <a:gd name="T91" fmla="*/ 551 h 1111"/>
                  <a:gd name="T92" fmla="*/ 557 w 573"/>
                  <a:gd name="T93" fmla="*/ 537 h 1111"/>
                  <a:gd name="T94" fmla="*/ 570 w 573"/>
                  <a:gd name="T95" fmla="*/ 517 h 1111"/>
                  <a:gd name="T96" fmla="*/ 573 w 573"/>
                  <a:gd name="T97" fmla="*/ 508 h 1111"/>
                  <a:gd name="T98" fmla="*/ 572 w 573"/>
                  <a:gd name="T99" fmla="*/ 68 h 1111"/>
                  <a:gd name="T100" fmla="*/ 546 w 573"/>
                  <a:gd name="T101" fmla="*/ 28 h 1111"/>
                  <a:gd name="T102" fmla="*/ 506 w 573"/>
                  <a:gd name="T103" fmla="*/ 4 h 1111"/>
                  <a:gd name="T104" fmla="*/ 94 w 573"/>
                  <a:gd name="T105" fmla="*/ 0 h 1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73" h="1111">
                    <a:moveTo>
                      <a:pt x="94" y="0"/>
                    </a:moveTo>
                    <a:lnTo>
                      <a:pt x="72" y="5"/>
                    </a:lnTo>
                    <a:lnTo>
                      <a:pt x="50" y="16"/>
                    </a:lnTo>
                    <a:lnTo>
                      <a:pt x="30" y="32"/>
                    </a:lnTo>
                    <a:lnTo>
                      <a:pt x="15" y="53"/>
                    </a:lnTo>
                    <a:lnTo>
                      <a:pt x="4" y="75"/>
                    </a:lnTo>
                    <a:lnTo>
                      <a:pt x="0" y="99"/>
                    </a:lnTo>
                    <a:lnTo>
                      <a:pt x="0" y="509"/>
                    </a:lnTo>
                    <a:lnTo>
                      <a:pt x="0" y="511"/>
                    </a:lnTo>
                    <a:lnTo>
                      <a:pt x="1" y="516"/>
                    </a:lnTo>
                    <a:lnTo>
                      <a:pt x="4" y="525"/>
                    </a:lnTo>
                    <a:lnTo>
                      <a:pt x="9" y="533"/>
                    </a:lnTo>
                    <a:lnTo>
                      <a:pt x="16" y="543"/>
                    </a:lnTo>
                    <a:lnTo>
                      <a:pt x="26" y="550"/>
                    </a:lnTo>
                    <a:lnTo>
                      <a:pt x="39" y="556"/>
                    </a:lnTo>
                    <a:lnTo>
                      <a:pt x="56" y="557"/>
                    </a:lnTo>
                    <a:lnTo>
                      <a:pt x="72" y="556"/>
                    </a:lnTo>
                    <a:lnTo>
                      <a:pt x="84" y="551"/>
                    </a:lnTo>
                    <a:lnTo>
                      <a:pt x="92" y="543"/>
                    </a:lnTo>
                    <a:lnTo>
                      <a:pt x="100" y="534"/>
                    </a:lnTo>
                    <a:lnTo>
                      <a:pt x="103" y="525"/>
                    </a:lnTo>
                    <a:lnTo>
                      <a:pt x="106" y="516"/>
                    </a:lnTo>
                    <a:lnTo>
                      <a:pt x="107" y="508"/>
                    </a:lnTo>
                    <a:lnTo>
                      <a:pt x="108" y="503"/>
                    </a:lnTo>
                    <a:lnTo>
                      <a:pt x="108" y="500"/>
                    </a:lnTo>
                    <a:lnTo>
                      <a:pt x="108" y="166"/>
                    </a:lnTo>
                    <a:lnTo>
                      <a:pt x="134" y="167"/>
                    </a:lnTo>
                    <a:lnTo>
                      <a:pt x="135" y="1066"/>
                    </a:lnTo>
                    <a:lnTo>
                      <a:pt x="136" y="1068"/>
                    </a:lnTo>
                    <a:lnTo>
                      <a:pt x="138" y="1073"/>
                    </a:lnTo>
                    <a:lnTo>
                      <a:pt x="143" y="1080"/>
                    </a:lnTo>
                    <a:lnTo>
                      <a:pt x="151" y="1089"/>
                    </a:lnTo>
                    <a:lnTo>
                      <a:pt x="162" y="1097"/>
                    </a:lnTo>
                    <a:lnTo>
                      <a:pt x="174" y="1105"/>
                    </a:lnTo>
                    <a:lnTo>
                      <a:pt x="189" y="1110"/>
                    </a:lnTo>
                    <a:lnTo>
                      <a:pt x="199" y="1111"/>
                    </a:lnTo>
                    <a:lnTo>
                      <a:pt x="217" y="1111"/>
                    </a:lnTo>
                    <a:lnTo>
                      <a:pt x="227" y="1110"/>
                    </a:lnTo>
                    <a:lnTo>
                      <a:pt x="243" y="1105"/>
                    </a:lnTo>
                    <a:lnTo>
                      <a:pt x="255" y="1097"/>
                    </a:lnTo>
                    <a:lnTo>
                      <a:pt x="265" y="1089"/>
                    </a:lnTo>
                    <a:lnTo>
                      <a:pt x="272" y="1080"/>
                    </a:lnTo>
                    <a:lnTo>
                      <a:pt x="276" y="1073"/>
                    </a:lnTo>
                    <a:lnTo>
                      <a:pt x="278" y="1068"/>
                    </a:lnTo>
                    <a:lnTo>
                      <a:pt x="279" y="1066"/>
                    </a:lnTo>
                    <a:lnTo>
                      <a:pt x="279" y="499"/>
                    </a:lnTo>
                    <a:lnTo>
                      <a:pt x="302" y="499"/>
                    </a:lnTo>
                    <a:lnTo>
                      <a:pt x="302" y="503"/>
                    </a:lnTo>
                    <a:lnTo>
                      <a:pt x="302" y="515"/>
                    </a:lnTo>
                    <a:lnTo>
                      <a:pt x="302" y="534"/>
                    </a:lnTo>
                    <a:lnTo>
                      <a:pt x="302" y="560"/>
                    </a:lnTo>
                    <a:lnTo>
                      <a:pt x="304" y="590"/>
                    </a:lnTo>
                    <a:lnTo>
                      <a:pt x="304" y="626"/>
                    </a:lnTo>
                    <a:lnTo>
                      <a:pt x="304" y="664"/>
                    </a:lnTo>
                    <a:lnTo>
                      <a:pt x="304" y="706"/>
                    </a:lnTo>
                    <a:lnTo>
                      <a:pt x="304" y="750"/>
                    </a:lnTo>
                    <a:lnTo>
                      <a:pt x="304" y="793"/>
                    </a:lnTo>
                    <a:lnTo>
                      <a:pt x="304" y="838"/>
                    </a:lnTo>
                    <a:lnTo>
                      <a:pt x="305" y="882"/>
                    </a:lnTo>
                    <a:lnTo>
                      <a:pt x="305" y="926"/>
                    </a:lnTo>
                    <a:lnTo>
                      <a:pt x="305" y="966"/>
                    </a:lnTo>
                    <a:lnTo>
                      <a:pt x="305" y="1004"/>
                    </a:lnTo>
                    <a:lnTo>
                      <a:pt x="305" y="1037"/>
                    </a:lnTo>
                    <a:lnTo>
                      <a:pt x="305" y="1066"/>
                    </a:lnTo>
                    <a:lnTo>
                      <a:pt x="305" y="1067"/>
                    </a:lnTo>
                    <a:lnTo>
                      <a:pt x="306" y="1073"/>
                    </a:lnTo>
                    <a:lnTo>
                      <a:pt x="310" y="1079"/>
                    </a:lnTo>
                    <a:lnTo>
                      <a:pt x="315" y="1088"/>
                    </a:lnTo>
                    <a:lnTo>
                      <a:pt x="323" y="1096"/>
                    </a:lnTo>
                    <a:lnTo>
                      <a:pt x="335" y="1103"/>
                    </a:lnTo>
                    <a:lnTo>
                      <a:pt x="351" y="1108"/>
                    </a:lnTo>
                    <a:lnTo>
                      <a:pt x="372" y="1111"/>
                    </a:lnTo>
                    <a:lnTo>
                      <a:pt x="392" y="1108"/>
                    </a:lnTo>
                    <a:lnTo>
                      <a:pt x="408" y="1103"/>
                    </a:lnTo>
                    <a:lnTo>
                      <a:pt x="420" y="1096"/>
                    </a:lnTo>
                    <a:lnTo>
                      <a:pt x="429" y="1089"/>
                    </a:lnTo>
                    <a:lnTo>
                      <a:pt x="434" y="1080"/>
                    </a:lnTo>
                    <a:lnTo>
                      <a:pt x="437" y="1073"/>
                    </a:lnTo>
                    <a:lnTo>
                      <a:pt x="438" y="1068"/>
                    </a:lnTo>
                    <a:lnTo>
                      <a:pt x="438" y="1067"/>
                    </a:lnTo>
                    <a:lnTo>
                      <a:pt x="440" y="166"/>
                    </a:lnTo>
                    <a:lnTo>
                      <a:pt x="466" y="166"/>
                    </a:lnTo>
                    <a:lnTo>
                      <a:pt x="466" y="500"/>
                    </a:lnTo>
                    <a:lnTo>
                      <a:pt x="468" y="503"/>
                    </a:lnTo>
                    <a:lnTo>
                      <a:pt x="469" y="509"/>
                    </a:lnTo>
                    <a:lnTo>
                      <a:pt x="472" y="517"/>
                    </a:lnTo>
                    <a:lnTo>
                      <a:pt x="477" y="527"/>
                    </a:lnTo>
                    <a:lnTo>
                      <a:pt x="483" y="537"/>
                    </a:lnTo>
                    <a:lnTo>
                      <a:pt x="493" y="545"/>
                    </a:lnTo>
                    <a:lnTo>
                      <a:pt x="505" y="551"/>
                    </a:lnTo>
                    <a:lnTo>
                      <a:pt x="520" y="554"/>
                    </a:lnTo>
                    <a:lnTo>
                      <a:pt x="536" y="551"/>
                    </a:lnTo>
                    <a:lnTo>
                      <a:pt x="548" y="545"/>
                    </a:lnTo>
                    <a:lnTo>
                      <a:pt x="557" y="537"/>
                    </a:lnTo>
                    <a:lnTo>
                      <a:pt x="563" y="527"/>
                    </a:lnTo>
                    <a:lnTo>
                      <a:pt x="570" y="517"/>
                    </a:lnTo>
                    <a:lnTo>
                      <a:pt x="573" y="510"/>
                    </a:lnTo>
                    <a:lnTo>
                      <a:pt x="573" y="508"/>
                    </a:lnTo>
                    <a:lnTo>
                      <a:pt x="573" y="79"/>
                    </a:lnTo>
                    <a:lnTo>
                      <a:pt x="572" y="68"/>
                    </a:lnTo>
                    <a:lnTo>
                      <a:pt x="561" y="47"/>
                    </a:lnTo>
                    <a:lnTo>
                      <a:pt x="546" y="28"/>
                    </a:lnTo>
                    <a:lnTo>
                      <a:pt x="528" y="14"/>
                    </a:lnTo>
                    <a:lnTo>
                      <a:pt x="506" y="4"/>
                    </a:lnTo>
                    <a:lnTo>
                      <a:pt x="485" y="0"/>
                    </a:lnTo>
                    <a:lnTo>
                      <a:pt x="94" y="0"/>
                    </a:lnTo>
                    <a:lnTo>
                      <a:pt x="94"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grpSp>
      </p:grpSp>
      <p:sp>
        <p:nvSpPr>
          <p:cNvPr id="37" name="Text Box 11"/>
          <p:cNvSpPr txBox="1">
            <a:spLocks noChangeArrowheads="1"/>
          </p:cNvSpPr>
          <p:nvPr/>
        </p:nvSpPr>
        <p:spPr bwMode="auto">
          <a:xfrm>
            <a:off x="1295400" y="3200400"/>
            <a:ext cx="24384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endParaRPr lang="en-US" sz="1600" dirty="0">
              <a:solidFill>
                <a:srgbClr val="000000"/>
              </a:solidFill>
            </a:endParaRPr>
          </a:p>
        </p:txBody>
      </p:sp>
      <p:sp>
        <p:nvSpPr>
          <p:cNvPr id="16" name="Title 3"/>
          <p:cNvSpPr>
            <a:spLocks noGrp="1"/>
          </p:cNvSpPr>
          <p:nvPr>
            <p:ph type="ctrTitle"/>
          </p:nvPr>
        </p:nvSpPr>
        <p:spPr>
          <a:xfrm>
            <a:off x="304801" y="-380999"/>
            <a:ext cx="8283863" cy="7239000"/>
          </a:xfrm>
        </p:spPr>
        <p:txBody>
          <a:bodyPr>
            <a:normAutofit/>
          </a:bodyPr>
          <a:lstStyle/>
          <a:p>
            <a:pPr lvl="0" fontAlgn="base">
              <a:lnSpc>
                <a:spcPct val="80000"/>
              </a:lnSpc>
              <a:spcAft>
                <a:spcPct val="0"/>
              </a:spcAft>
            </a:pPr>
            <a:r>
              <a:rPr lang="ru-RU" altLang="ru-RU" sz="2800" b="1" dirty="0" smtClean="0">
                <a:solidFill>
                  <a:prstClr val="black"/>
                </a:solidFill>
                <a:latin typeface="Times New Roman" pitchFamily="18" charset="0"/>
                <a:ea typeface="+mn-ea"/>
                <a:cs typeface="Times New Roman" pitchFamily="18" charset="0"/>
              </a:rPr>
              <a:t>ПИТАНИЕ</a:t>
            </a:r>
            <a:br>
              <a:rPr lang="ru-RU" altLang="ru-RU" sz="2800" b="1" dirty="0" smtClean="0">
                <a:solidFill>
                  <a:prstClr val="black"/>
                </a:solidFill>
                <a:latin typeface="Times New Roman" pitchFamily="18" charset="0"/>
                <a:ea typeface="+mn-ea"/>
                <a:cs typeface="Times New Roman" pitchFamily="18" charset="0"/>
              </a:rPr>
            </a:br>
            <a:r>
              <a:rPr lang="ru-RU" altLang="ru-RU" sz="2800" b="1" dirty="0">
                <a:solidFill>
                  <a:prstClr val="black"/>
                </a:solidFill>
                <a:latin typeface="Times New Roman" pitchFamily="18" charset="0"/>
                <a:ea typeface="+mn-ea"/>
                <a:cs typeface="Times New Roman" pitchFamily="18" charset="0"/>
              </a:rPr>
              <a:t/>
            </a:r>
            <a:br>
              <a:rPr lang="ru-RU" altLang="ru-RU" sz="2800" b="1" dirty="0">
                <a:solidFill>
                  <a:prstClr val="black"/>
                </a:solidFill>
                <a:latin typeface="Times New Roman" pitchFamily="18" charset="0"/>
                <a:ea typeface="+mn-ea"/>
                <a:cs typeface="Times New Roman" pitchFamily="18" charset="0"/>
              </a:rPr>
            </a:br>
            <a:r>
              <a:rPr lang="ru-RU" altLang="ru-RU" sz="2800" dirty="0" smtClean="0">
                <a:solidFill>
                  <a:prstClr val="black"/>
                </a:solidFill>
                <a:latin typeface="Times New Roman" pitchFamily="18" charset="0"/>
                <a:ea typeface="+mn-ea"/>
                <a:cs typeface="Times New Roman" pitchFamily="18" charset="0"/>
              </a:rPr>
              <a:t/>
            </a:r>
            <a:br>
              <a:rPr lang="ru-RU" altLang="ru-RU" sz="2800" dirty="0" smtClean="0">
                <a:solidFill>
                  <a:prstClr val="black"/>
                </a:solidFill>
                <a:latin typeface="Times New Roman" pitchFamily="18" charset="0"/>
                <a:ea typeface="+mn-ea"/>
                <a:cs typeface="Times New Roman" pitchFamily="18" charset="0"/>
              </a:rPr>
            </a:br>
            <a:r>
              <a:rPr lang="ru-RU" altLang="ru-RU" sz="2800" dirty="0" smtClean="0">
                <a:solidFill>
                  <a:prstClr val="black"/>
                </a:solidFill>
                <a:latin typeface="Times New Roman" pitchFamily="18" charset="0"/>
                <a:ea typeface="+mn-ea"/>
                <a:cs typeface="Times New Roman" pitchFamily="18" charset="0"/>
              </a:rPr>
              <a:t>Всегда</a:t>
            </a:r>
            <a:r>
              <a:rPr lang="ru-RU" altLang="ru-RU" sz="2800" dirty="0">
                <a:solidFill>
                  <a:prstClr val="black"/>
                </a:solidFill>
                <a:latin typeface="Times New Roman" pitchFamily="18" charset="0"/>
                <a:ea typeface="+mn-ea"/>
                <a:cs typeface="Times New Roman" pitchFamily="18" charset="0"/>
              </a:rPr>
              <a:t>, а во время экзаменов особенно, заботьтесь об организации полноценного питания.</a:t>
            </a:r>
            <a:br>
              <a:rPr lang="ru-RU" altLang="ru-RU" sz="2800" dirty="0">
                <a:solidFill>
                  <a:prstClr val="black"/>
                </a:solidFill>
                <a:latin typeface="Times New Roman" pitchFamily="18" charset="0"/>
                <a:ea typeface="+mn-ea"/>
                <a:cs typeface="Times New Roman" pitchFamily="18" charset="0"/>
              </a:rPr>
            </a:br>
            <a:r>
              <a:rPr lang="ru-RU" altLang="ru-RU" sz="2800" dirty="0">
                <a:solidFill>
                  <a:prstClr val="black"/>
                </a:solidFill>
                <a:latin typeface="Times New Roman" pitchFamily="18" charset="0"/>
                <a:ea typeface="+mn-ea"/>
                <a:cs typeface="Times New Roman" pitchFamily="18" charset="0"/>
              </a:rPr>
              <a:t> </a:t>
            </a:r>
            <a:br>
              <a:rPr lang="ru-RU" altLang="ru-RU" sz="2800" dirty="0">
                <a:solidFill>
                  <a:prstClr val="black"/>
                </a:solidFill>
                <a:latin typeface="Times New Roman" pitchFamily="18" charset="0"/>
                <a:ea typeface="+mn-ea"/>
                <a:cs typeface="Times New Roman" pitchFamily="18" charset="0"/>
              </a:rPr>
            </a:br>
            <a:r>
              <a:rPr lang="ru-RU" altLang="ru-RU" sz="2800" dirty="0">
                <a:solidFill>
                  <a:prstClr val="black"/>
                </a:solidFill>
                <a:latin typeface="Times New Roman" pitchFamily="18" charset="0"/>
                <a:ea typeface="+mn-ea"/>
                <a:cs typeface="Times New Roman" pitchFamily="18" charset="0"/>
              </a:rPr>
              <a:t>Такие продукты, как овощи, фрукты, рыба, творог, орехи, шоколад и т.д. стимулируют работу головного мозга. </a:t>
            </a:r>
            <a:br>
              <a:rPr lang="ru-RU" altLang="ru-RU" sz="2800" dirty="0">
                <a:solidFill>
                  <a:prstClr val="black"/>
                </a:solidFill>
                <a:latin typeface="Times New Roman" pitchFamily="18" charset="0"/>
                <a:ea typeface="+mn-ea"/>
                <a:cs typeface="Times New Roman" pitchFamily="18" charset="0"/>
              </a:rPr>
            </a:br>
            <a:endParaRPr lang="en-US" sz="2800" i="1" u="sng" dirty="0">
              <a:latin typeface="Times New Roman" pitchFamily="18" charset="0"/>
            </a:endParaRPr>
          </a:p>
        </p:txBody>
      </p:sp>
    </p:spTree>
    <p:extLst>
      <p:ext uri="{BB962C8B-B14F-4D97-AF65-F5344CB8AC3E}">
        <p14:creationId xmlns:p14="http://schemas.microsoft.com/office/powerpoint/2010/main" val="16905171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16"/>
          <p:cNvGrpSpPr>
            <a:grpSpLocks/>
          </p:cNvGrpSpPr>
          <p:nvPr/>
        </p:nvGrpSpPr>
        <p:grpSpPr bwMode="auto">
          <a:xfrm>
            <a:off x="304801" y="-76200"/>
            <a:ext cx="8534399" cy="5791200"/>
            <a:chOff x="672" y="1471"/>
            <a:chExt cx="2112" cy="1841"/>
          </a:xfrm>
        </p:grpSpPr>
        <p:sp>
          <p:nvSpPr>
            <p:cNvPr id="33" name="AutoShape 3"/>
            <p:cNvSpPr>
              <a:spLocks noChangeArrowheads="1"/>
            </p:cNvSpPr>
            <p:nvPr/>
          </p:nvSpPr>
          <p:spPr bwMode="gray">
            <a:xfrm>
              <a:off x="672" y="1625"/>
              <a:ext cx="2112" cy="1687"/>
            </a:xfrm>
            <a:prstGeom prst="roundRect">
              <a:avLst>
                <a:gd name="adj" fmla="val 10347"/>
              </a:avLst>
            </a:prstGeom>
            <a:gradFill rotWithShape="1">
              <a:gsLst>
                <a:gs pos="0">
                  <a:srgbClr val="EBD3AD"/>
                </a:gs>
                <a:gs pos="100000">
                  <a:srgbClr val="EBD3AD">
                    <a:gamma/>
                    <a:tint val="0"/>
                    <a:invGamma/>
                  </a:srgbClr>
                </a:gs>
              </a:gsLst>
              <a:lin ang="18900000" scaled="1"/>
            </a:gradFill>
            <a:ln w="50800">
              <a:solidFill>
                <a:srgbClr val="FF9933"/>
              </a:solidFill>
              <a:round/>
              <a:headEnd/>
              <a:tailEnd/>
            </a:ln>
            <a:effectLst>
              <a:outerShdw dist="107763" dir="2700000" algn="ctr" rotWithShape="0">
                <a:srgbClr val="000000">
                  <a:alpha val="50000"/>
                </a:srgbClr>
              </a:outerShdw>
            </a:effectLst>
          </p:spPr>
          <p:txBody>
            <a:bodyPr wrap="none" anchor="ctr"/>
            <a:lstStyle/>
            <a:p>
              <a:endParaRPr lang="en-US"/>
            </a:p>
          </p:txBody>
        </p:sp>
        <p:grpSp>
          <p:nvGrpSpPr>
            <p:cNvPr id="34" name="Group 14"/>
            <p:cNvGrpSpPr>
              <a:grpSpLocks/>
            </p:cNvGrpSpPr>
            <p:nvPr/>
          </p:nvGrpSpPr>
          <p:grpSpPr bwMode="auto">
            <a:xfrm>
              <a:off x="2443" y="1471"/>
              <a:ext cx="279" cy="744"/>
              <a:chOff x="2443" y="1471"/>
              <a:chExt cx="279" cy="744"/>
            </a:xfrm>
          </p:grpSpPr>
          <p:sp>
            <p:nvSpPr>
              <p:cNvPr id="35" name="Freeform 7"/>
              <p:cNvSpPr>
                <a:spLocks/>
              </p:cNvSpPr>
              <p:nvPr/>
            </p:nvSpPr>
            <p:spPr bwMode="gray">
              <a:xfrm>
                <a:off x="2525" y="1471"/>
                <a:ext cx="116" cy="127"/>
              </a:xfrm>
              <a:custGeom>
                <a:avLst/>
                <a:gdLst>
                  <a:gd name="T0" fmla="*/ 133 w 267"/>
                  <a:gd name="T1" fmla="*/ 0 h 292"/>
                  <a:gd name="T2" fmla="*/ 161 w 267"/>
                  <a:gd name="T3" fmla="*/ 3 h 292"/>
                  <a:gd name="T4" fmla="*/ 186 w 267"/>
                  <a:gd name="T5" fmla="*/ 12 h 292"/>
                  <a:gd name="T6" fmla="*/ 209 w 267"/>
                  <a:gd name="T7" fmla="*/ 25 h 292"/>
                  <a:gd name="T8" fmla="*/ 228 w 267"/>
                  <a:gd name="T9" fmla="*/ 42 h 292"/>
                  <a:gd name="T10" fmla="*/ 245 w 267"/>
                  <a:gd name="T11" fmla="*/ 64 h 292"/>
                  <a:gd name="T12" fmla="*/ 257 w 267"/>
                  <a:gd name="T13" fmla="*/ 88 h 292"/>
                  <a:gd name="T14" fmla="*/ 265 w 267"/>
                  <a:gd name="T15" fmla="*/ 116 h 292"/>
                  <a:gd name="T16" fmla="*/ 267 w 267"/>
                  <a:gd name="T17" fmla="*/ 146 h 292"/>
                  <a:gd name="T18" fmla="*/ 265 w 267"/>
                  <a:gd name="T19" fmla="*/ 175 h 292"/>
                  <a:gd name="T20" fmla="*/ 257 w 267"/>
                  <a:gd name="T21" fmla="*/ 203 h 292"/>
                  <a:gd name="T22" fmla="*/ 245 w 267"/>
                  <a:gd name="T23" fmla="*/ 227 h 292"/>
                  <a:gd name="T24" fmla="*/ 228 w 267"/>
                  <a:gd name="T25" fmla="*/ 249 h 292"/>
                  <a:gd name="T26" fmla="*/ 209 w 267"/>
                  <a:gd name="T27" fmla="*/ 267 h 292"/>
                  <a:gd name="T28" fmla="*/ 186 w 267"/>
                  <a:gd name="T29" fmla="*/ 281 h 292"/>
                  <a:gd name="T30" fmla="*/ 161 w 267"/>
                  <a:gd name="T31" fmla="*/ 289 h 292"/>
                  <a:gd name="T32" fmla="*/ 133 w 267"/>
                  <a:gd name="T33" fmla="*/ 292 h 292"/>
                  <a:gd name="T34" fmla="*/ 103 w 267"/>
                  <a:gd name="T35" fmla="*/ 288 h 292"/>
                  <a:gd name="T36" fmla="*/ 75 w 267"/>
                  <a:gd name="T37" fmla="*/ 277 h 292"/>
                  <a:gd name="T38" fmla="*/ 51 w 267"/>
                  <a:gd name="T39" fmla="*/ 260 h 292"/>
                  <a:gd name="T40" fmla="*/ 29 w 267"/>
                  <a:gd name="T41" fmla="*/ 237 h 292"/>
                  <a:gd name="T42" fmla="*/ 13 w 267"/>
                  <a:gd name="T43" fmla="*/ 210 h 292"/>
                  <a:gd name="T44" fmla="*/ 4 w 267"/>
                  <a:gd name="T45" fmla="*/ 178 h 292"/>
                  <a:gd name="T46" fmla="*/ 0 w 267"/>
                  <a:gd name="T47" fmla="*/ 146 h 292"/>
                  <a:gd name="T48" fmla="*/ 4 w 267"/>
                  <a:gd name="T49" fmla="*/ 113 h 292"/>
                  <a:gd name="T50" fmla="*/ 13 w 267"/>
                  <a:gd name="T51" fmla="*/ 81 h 292"/>
                  <a:gd name="T52" fmla="*/ 29 w 267"/>
                  <a:gd name="T53" fmla="*/ 54 h 292"/>
                  <a:gd name="T54" fmla="*/ 51 w 267"/>
                  <a:gd name="T55" fmla="*/ 32 h 292"/>
                  <a:gd name="T56" fmla="*/ 75 w 267"/>
                  <a:gd name="T57" fmla="*/ 14 h 292"/>
                  <a:gd name="T58" fmla="*/ 103 w 267"/>
                  <a:gd name="T59" fmla="*/ 3 h 292"/>
                  <a:gd name="T60" fmla="*/ 133 w 267"/>
                  <a:gd name="T61"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67" h="292">
                    <a:moveTo>
                      <a:pt x="133" y="0"/>
                    </a:moveTo>
                    <a:lnTo>
                      <a:pt x="161" y="3"/>
                    </a:lnTo>
                    <a:lnTo>
                      <a:pt x="186" y="12"/>
                    </a:lnTo>
                    <a:lnTo>
                      <a:pt x="209" y="25"/>
                    </a:lnTo>
                    <a:lnTo>
                      <a:pt x="228" y="42"/>
                    </a:lnTo>
                    <a:lnTo>
                      <a:pt x="245" y="64"/>
                    </a:lnTo>
                    <a:lnTo>
                      <a:pt x="257" y="88"/>
                    </a:lnTo>
                    <a:lnTo>
                      <a:pt x="265" y="116"/>
                    </a:lnTo>
                    <a:lnTo>
                      <a:pt x="267" y="146"/>
                    </a:lnTo>
                    <a:lnTo>
                      <a:pt x="265" y="175"/>
                    </a:lnTo>
                    <a:lnTo>
                      <a:pt x="257" y="203"/>
                    </a:lnTo>
                    <a:lnTo>
                      <a:pt x="245" y="227"/>
                    </a:lnTo>
                    <a:lnTo>
                      <a:pt x="228" y="249"/>
                    </a:lnTo>
                    <a:lnTo>
                      <a:pt x="209" y="267"/>
                    </a:lnTo>
                    <a:lnTo>
                      <a:pt x="186" y="281"/>
                    </a:lnTo>
                    <a:lnTo>
                      <a:pt x="161" y="289"/>
                    </a:lnTo>
                    <a:lnTo>
                      <a:pt x="133" y="292"/>
                    </a:lnTo>
                    <a:lnTo>
                      <a:pt x="103" y="288"/>
                    </a:lnTo>
                    <a:lnTo>
                      <a:pt x="75" y="277"/>
                    </a:lnTo>
                    <a:lnTo>
                      <a:pt x="51" y="260"/>
                    </a:lnTo>
                    <a:lnTo>
                      <a:pt x="29" y="237"/>
                    </a:lnTo>
                    <a:lnTo>
                      <a:pt x="13" y="210"/>
                    </a:lnTo>
                    <a:lnTo>
                      <a:pt x="4" y="178"/>
                    </a:lnTo>
                    <a:lnTo>
                      <a:pt x="0" y="146"/>
                    </a:lnTo>
                    <a:lnTo>
                      <a:pt x="4" y="113"/>
                    </a:lnTo>
                    <a:lnTo>
                      <a:pt x="13" y="81"/>
                    </a:lnTo>
                    <a:lnTo>
                      <a:pt x="29" y="54"/>
                    </a:lnTo>
                    <a:lnTo>
                      <a:pt x="51" y="32"/>
                    </a:lnTo>
                    <a:lnTo>
                      <a:pt x="75" y="14"/>
                    </a:lnTo>
                    <a:lnTo>
                      <a:pt x="103" y="3"/>
                    </a:lnTo>
                    <a:lnTo>
                      <a:pt x="133"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sp>
            <p:nvSpPr>
              <p:cNvPr id="36" name="Freeform 6"/>
              <p:cNvSpPr>
                <a:spLocks/>
              </p:cNvSpPr>
              <p:nvPr/>
            </p:nvSpPr>
            <p:spPr bwMode="gray">
              <a:xfrm>
                <a:off x="2443" y="1625"/>
                <a:ext cx="279" cy="590"/>
              </a:xfrm>
              <a:custGeom>
                <a:avLst/>
                <a:gdLst>
                  <a:gd name="T0" fmla="*/ 72 w 573"/>
                  <a:gd name="T1" fmla="*/ 5 h 1111"/>
                  <a:gd name="T2" fmla="*/ 30 w 573"/>
                  <a:gd name="T3" fmla="*/ 32 h 1111"/>
                  <a:gd name="T4" fmla="*/ 4 w 573"/>
                  <a:gd name="T5" fmla="*/ 75 h 1111"/>
                  <a:gd name="T6" fmla="*/ 0 w 573"/>
                  <a:gd name="T7" fmla="*/ 509 h 1111"/>
                  <a:gd name="T8" fmla="*/ 1 w 573"/>
                  <a:gd name="T9" fmla="*/ 516 h 1111"/>
                  <a:gd name="T10" fmla="*/ 9 w 573"/>
                  <a:gd name="T11" fmla="*/ 533 h 1111"/>
                  <a:gd name="T12" fmla="*/ 26 w 573"/>
                  <a:gd name="T13" fmla="*/ 550 h 1111"/>
                  <a:gd name="T14" fmla="*/ 56 w 573"/>
                  <a:gd name="T15" fmla="*/ 557 h 1111"/>
                  <a:gd name="T16" fmla="*/ 84 w 573"/>
                  <a:gd name="T17" fmla="*/ 551 h 1111"/>
                  <a:gd name="T18" fmla="*/ 100 w 573"/>
                  <a:gd name="T19" fmla="*/ 534 h 1111"/>
                  <a:gd name="T20" fmla="*/ 106 w 573"/>
                  <a:gd name="T21" fmla="*/ 516 h 1111"/>
                  <a:gd name="T22" fmla="*/ 108 w 573"/>
                  <a:gd name="T23" fmla="*/ 503 h 1111"/>
                  <a:gd name="T24" fmla="*/ 108 w 573"/>
                  <a:gd name="T25" fmla="*/ 166 h 1111"/>
                  <a:gd name="T26" fmla="*/ 135 w 573"/>
                  <a:gd name="T27" fmla="*/ 1066 h 1111"/>
                  <a:gd name="T28" fmla="*/ 138 w 573"/>
                  <a:gd name="T29" fmla="*/ 1073 h 1111"/>
                  <a:gd name="T30" fmla="*/ 151 w 573"/>
                  <a:gd name="T31" fmla="*/ 1089 h 1111"/>
                  <a:gd name="T32" fmla="*/ 174 w 573"/>
                  <a:gd name="T33" fmla="*/ 1105 h 1111"/>
                  <a:gd name="T34" fmla="*/ 199 w 573"/>
                  <a:gd name="T35" fmla="*/ 1111 h 1111"/>
                  <a:gd name="T36" fmla="*/ 227 w 573"/>
                  <a:gd name="T37" fmla="*/ 1110 h 1111"/>
                  <a:gd name="T38" fmla="*/ 255 w 573"/>
                  <a:gd name="T39" fmla="*/ 1097 h 1111"/>
                  <a:gd name="T40" fmla="*/ 272 w 573"/>
                  <a:gd name="T41" fmla="*/ 1080 h 1111"/>
                  <a:gd name="T42" fmla="*/ 278 w 573"/>
                  <a:gd name="T43" fmla="*/ 1068 h 1111"/>
                  <a:gd name="T44" fmla="*/ 279 w 573"/>
                  <a:gd name="T45" fmla="*/ 499 h 1111"/>
                  <a:gd name="T46" fmla="*/ 302 w 573"/>
                  <a:gd name="T47" fmla="*/ 503 h 1111"/>
                  <a:gd name="T48" fmla="*/ 302 w 573"/>
                  <a:gd name="T49" fmla="*/ 534 h 1111"/>
                  <a:gd name="T50" fmla="*/ 304 w 573"/>
                  <a:gd name="T51" fmla="*/ 590 h 1111"/>
                  <a:gd name="T52" fmla="*/ 304 w 573"/>
                  <a:gd name="T53" fmla="*/ 664 h 1111"/>
                  <a:gd name="T54" fmla="*/ 304 w 573"/>
                  <a:gd name="T55" fmla="*/ 750 h 1111"/>
                  <a:gd name="T56" fmla="*/ 304 w 573"/>
                  <a:gd name="T57" fmla="*/ 838 h 1111"/>
                  <a:gd name="T58" fmla="*/ 305 w 573"/>
                  <a:gd name="T59" fmla="*/ 926 h 1111"/>
                  <a:gd name="T60" fmla="*/ 305 w 573"/>
                  <a:gd name="T61" fmla="*/ 1004 h 1111"/>
                  <a:gd name="T62" fmla="*/ 305 w 573"/>
                  <a:gd name="T63" fmla="*/ 1066 h 1111"/>
                  <a:gd name="T64" fmla="*/ 306 w 573"/>
                  <a:gd name="T65" fmla="*/ 1073 h 1111"/>
                  <a:gd name="T66" fmla="*/ 315 w 573"/>
                  <a:gd name="T67" fmla="*/ 1088 h 1111"/>
                  <a:gd name="T68" fmla="*/ 335 w 573"/>
                  <a:gd name="T69" fmla="*/ 1103 h 1111"/>
                  <a:gd name="T70" fmla="*/ 372 w 573"/>
                  <a:gd name="T71" fmla="*/ 1111 h 1111"/>
                  <a:gd name="T72" fmla="*/ 408 w 573"/>
                  <a:gd name="T73" fmla="*/ 1103 h 1111"/>
                  <a:gd name="T74" fmla="*/ 429 w 573"/>
                  <a:gd name="T75" fmla="*/ 1089 h 1111"/>
                  <a:gd name="T76" fmla="*/ 437 w 573"/>
                  <a:gd name="T77" fmla="*/ 1073 h 1111"/>
                  <a:gd name="T78" fmla="*/ 438 w 573"/>
                  <a:gd name="T79" fmla="*/ 1067 h 1111"/>
                  <a:gd name="T80" fmla="*/ 466 w 573"/>
                  <a:gd name="T81" fmla="*/ 166 h 1111"/>
                  <a:gd name="T82" fmla="*/ 468 w 573"/>
                  <a:gd name="T83" fmla="*/ 503 h 1111"/>
                  <a:gd name="T84" fmla="*/ 472 w 573"/>
                  <a:gd name="T85" fmla="*/ 517 h 1111"/>
                  <a:gd name="T86" fmla="*/ 483 w 573"/>
                  <a:gd name="T87" fmla="*/ 537 h 1111"/>
                  <a:gd name="T88" fmla="*/ 505 w 573"/>
                  <a:gd name="T89" fmla="*/ 551 h 1111"/>
                  <a:gd name="T90" fmla="*/ 536 w 573"/>
                  <a:gd name="T91" fmla="*/ 551 h 1111"/>
                  <a:gd name="T92" fmla="*/ 557 w 573"/>
                  <a:gd name="T93" fmla="*/ 537 h 1111"/>
                  <a:gd name="T94" fmla="*/ 570 w 573"/>
                  <a:gd name="T95" fmla="*/ 517 h 1111"/>
                  <a:gd name="T96" fmla="*/ 573 w 573"/>
                  <a:gd name="T97" fmla="*/ 508 h 1111"/>
                  <a:gd name="T98" fmla="*/ 572 w 573"/>
                  <a:gd name="T99" fmla="*/ 68 h 1111"/>
                  <a:gd name="T100" fmla="*/ 546 w 573"/>
                  <a:gd name="T101" fmla="*/ 28 h 1111"/>
                  <a:gd name="T102" fmla="*/ 506 w 573"/>
                  <a:gd name="T103" fmla="*/ 4 h 1111"/>
                  <a:gd name="T104" fmla="*/ 94 w 573"/>
                  <a:gd name="T105" fmla="*/ 0 h 1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73" h="1111">
                    <a:moveTo>
                      <a:pt x="94" y="0"/>
                    </a:moveTo>
                    <a:lnTo>
                      <a:pt x="72" y="5"/>
                    </a:lnTo>
                    <a:lnTo>
                      <a:pt x="50" y="16"/>
                    </a:lnTo>
                    <a:lnTo>
                      <a:pt x="30" y="32"/>
                    </a:lnTo>
                    <a:lnTo>
                      <a:pt x="15" y="53"/>
                    </a:lnTo>
                    <a:lnTo>
                      <a:pt x="4" y="75"/>
                    </a:lnTo>
                    <a:lnTo>
                      <a:pt x="0" y="99"/>
                    </a:lnTo>
                    <a:lnTo>
                      <a:pt x="0" y="509"/>
                    </a:lnTo>
                    <a:lnTo>
                      <a:pt x="0" y="511"/>
                    </a:lnTo>
                    <a:lnTo>
                      <a:pt x="1" y="516"/>
                    </a:lnTo>
                    <a:lnTo>
                      <a:pt x="4" y="525"/>
                    </a:lnTo>
                    <a:lnTo>
                      <a:pt x="9" y="533"/>
                    </a:lnTo>
                    <a:lnTo>
                      <a:pt x="16" y="543"/>
                    </a:lnTo>
                    <a:lnTo>
                      <a:pt x="26" y="550"/>
                    </a:lnTo>
                    <a:lnTo>
                      <a:pt x="39" y="556"/>
                    </a:lnTo>
                    <a:lnTo>
                      <a:pt x="56" y="557"/>
                    </a:lnTo>
                    <a:lnTo>
                      <a:pt x="72" y="556"/>
                    </a:lnTo>
                    <a:lnTo>
                      <a:pt x="84" y="551"/>
                    </a:lnTo>
                    <a:lnTo>
                      <a:pt x="92" y="543"/>
                    </a:lnTo>
                    <a:lnTo>
                      <a:pt x="100" y="534"/>
                    </a:lnTo>
                    <a:lnTo>
                      <a:pt x="103" y="525"/>
                    </a:lnTo>
                    <a:lnTo>
                      <a:pt x="106" y="516"/>
                    </a:lnTo>
                    <a:lnTo>
                      <a:pt x="107" y="508"/>
                    </a:lnTo>
                    <a:lnTo>
                      <a:pt x="108" y="503"/>
                    </a:lnTo>
                    <a:lnTo>
                      <a:pt x="108" y="500"/>
                    </a:lnTo>
                    <a:lnTo>
                      <a:pt x="108" y="166"/>
                    </a:lnTo>
                    <a:lnTo>
                      <a:pt x="134" y="167"/>
                    </a:lnTo>
                    <a:lnTo>
                      <a:pt x="135" y="1066"/>
                    </a:lnTo>
                    <a:lnTo>
                      <a:pt x="136" y="1068"/>
                    </a:lnTo>
                    <a:lnTo>
                      <a:pt x="138" y="1073"/>
                    </a:lnTo>
                    <a:lnTo>
                      <a:pt x="143" y="1080"/>
                    </a:lnTo>
                    <a:lnTo>
                      <a:pt x="151" y="1089"/>
                    </a:lnTo>
                    <a:lnTo>
                      <a:pt x="162" y="1097"/>
                    </a:lnTo>
                    <a:lnTo>
                      <a:pt x="174" y="1105"/>
                    </a:lnTo>
                    <a:lnTo>
                      <a:pt x="189" y="1110"/>
                    </a:lnTo>
                    <a:lnTo>
                      <a:pt x="199" y="1111"/>
                    </a:lnTo>
                    <a:lnTo>
                      <a:pt x="217" y="1111"/>
                    </a:lnTo>
                    <a:lnTo>
                      <a:pt x="227" y="1110"/>
                    </a:lnTo>
                    <a:lnTo>
                      <a:pt x="243" y="1105"/>
                    </a:lnTo>
                    <a:lnTo>
                      <a:pt x="255" y="1097"/>
                    </a:lnTo>
                    <a:lnTo>
                      <a:pt x="265" y="1089"/>
                    </a:lnTo>
                    <a:lnTo>
                      <a:pt x="272" y="1080"/>
                    </a:lnTo>
                    <a:lnTo>
                      <a:pt x="276" y="1073"/>
                    </a:lnTo>
                    <a:lnTo>
                      <a:pt x="278" y="1068"/>
                    </a:lnTo>
                    <a:lnTo>
                      <a:pt x="279" y="1066"/>
                    </a:lnTo>
                    <a:lnTo>
                      <a:pt x="279" y="499"/>
                    </a:lnTo>
                    <a:lnTo>
                      <a:pt x="302" y="499"/>
                    </a:lnTo>
                    <a:lnTo>
                      <a:pt x="302" y="503"/>
                    </a:lnTo>
                    <a:lnTo>
                      <a:pt x="302" y="515"/>
                    </a:lnTo>
                    <a:lnTo>
                      <a:pt x="302" y="534"/>
                    </a:lnTo>
                    <a:lnTo>
                      <a:pt x="302" y="560"/>
                    </a:lnTo>
                    <a:lnTo>
                      <a:pt x="304" y="590"/>
                    </a:lnTo>
                    <a:lnTo>
                      <a:pt x="304" y="626"/>
                    </a:lnTo>
                    <a:lnTo>
                      <a:pt x="304" y="664"/>
                    </a:lnTo>
                    <a:lnTo>
                      <a:pt x="304" y="706"/>
                    </a:lnTo>
                    <a:lnTo>
                      <a:pt x="304" y="750"/>
                    </a:lnTo>
                    <a:lnTo>
                      <a:pt x="304" y="793"/>
                    </a:lnTo>
                    <a:lnTo>
                      <a:pt x="304" y="838"/>
                    </a:lnTo>
                    <a:lnTo>
                      <a:pt x="305" y="882"/>
                    </a:lnTo>
                    <a:lnTo>
                      <a:pt x="305" y="926"/>
                    </a:lnTo>
                    <a:lnTo>
                      <a:pt x="305" y="966"/>
                    </a:lnTo>
                    <a:lnTo>
                      <a:pt x="305" y="1004"/>
                    </a:lnTo>
                    <a:lnTo>
                      <a:pt x="305" y="1037"/>
                    </a:lnTo>
                    <a:lnTo>
                      <a:pt x="305" y="1066"/>
                    </a:lnTo>
                    <a:lnTo>
                      <a:pt x="305" y="1067"/>
                    </a:lnTo>
                    <a:lnTo>
                      <a:pt x="306" y="1073"/>
                    </a:lnTo>
                    <a:lnTo>
                      <a:pt x="310" y="1079"/>
                    </a:lnTo>
                    <a:lnTo>
                      <a:pt x="315" y="1088"/>
                    </a:lnTo>
                    <a:lnTo>
                      <a:pt x="323" y="1096"/>
                    </a:lnTo>
                    <a:lnTo>
                      <a:pt x="335" y="1103"/>
                    </a:lnTo>
                    <a:lnTo>
                      <a:pt x="351" y="1108"/>
                    </a:lnTo>
                    <a:lnTo>
                      <a:pt x="372" y="1111"/>
                    </a:lnTo>
                    <a:lnTo>
                      <a:pt x="392" y="1108"/>
                    </a:lnTo>
                    <a:lnTo>
                      <a:pt x="408" y="1103"/>
                    </a:lnTo>
                    <a:lnTo>
                      <a:pt x="420" y="1096"/>
                    </a:lnTo>
                    <a:lnTo>
                      <a:pt x="429" y="1089"/>
                    </a:lnTo>
                    <a:lnTo>
                      <a:pt x="434" y="1080"/>
                    </a:lnTo>
                    <a:lnTo>
                      <a:pt x="437" y="1073"/>
                    </a:lnTo>
                    <a:lnTo>
                      <a:pt x="438" y="1068"/>
                    </a:lnTo>
                    <a:lnTo>
                      <a:pt x="438" y="1067"/>
                    </a:lnTo>
                    <a:lnTo>
                      <a:pt x="440" y="166"/>
                    </a:lnTo>
                    <a:lnTo>
                      <a:pt x="466" y="166"/>
                    </a:lnTo>
                    <a:lnTo>
                      <a:pt x="466" y="500"/>
                    </a:lnTo>
                    <a:lnTo>
                      <a:pt x="468" y="503"/>
                    </a:lnTo>
                    <a:lnTo>
                      <a:pt x="469" y="509"/>
                    </a:lnTo>
                    <a:lnTo>
                      <a:pt x="472" y="517"/>
                    </a:lnTo>
                    <a:lnTo>
                      <a:pt x="477" y="527"/>
                    </a:lnTo>
                    <a:lnTo>
                      <a:pt x="483" y="537"/>
                    </a:lnTo>
                    <a:lnTo>
                      <a:pt x="493" y="545"/>
                    </a:lnTo>
                    <a:lnTo>
                      <a:pt x="505" y="551"/>
                    </a:lnTo>
                    <a:lnTo>
                      <a:pt x="520" y="554"/>
                    </a:lnTo>
                    <a:lnTo>
                      <a:pt x="536" y="551"/>
                    </a:lnTo>
                    <a:lnTo>
                      <a:pt x="548" y="545"/>
                    </a:lnTo>
                    <a:lnTo>
                      <a:pt x="557" y="537"/>
                    </a:lnTo>
                    <a:lnTo>
                      <a:pt x="563" y="527"/>
                    </a:lnTo>
                    <a:lnTo>
                      <a:pt x="570" y="517"/>
                    </a:lnTo>
                    <a:lnTo>
                      <a:pt x="573" y="510"/>
                    </a:lnTo>
                    <a:lnTo>
                      <a:pt x="573" y="508"/>
                    </a:lnTo>
                    <a:lnTo>
                      <a:pt x="573" y="79"/>
                    </a:lnTo>
                    <a:lnTo>
                      <a:pt x="572" y="68"/>
                    </a:lnTo>
                    <a:lnTo>
                      <a:pt x="561" y="47"/>
                    </a:lnTo>
                    <a:lnTo>
                      <a:pt x="546" y="28"/>
                    </a:lnTo>
                    <a:lnTo>
                      <a:pt x="528" y="14"/>
                    </a:lnTo>
                    <a:lnTo>
                      <a:pt x="506" y="4"/>
                    </a:lnTo>
                    <a:lnTo>
                      <a:pt x="485" y="0"/>
                    </a:lnTo>
                    <a:lnTo>
                      <a:pt x="94" y="0"/>
                    </a:lnTo>
                    <a:lnTo>
                      <a:pt x="94"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grpSp>
      </p:grpSp>
      <p:sp>
        <p:nvSpPr>
          <p:cNvPr id="37" name="Text Box 11"/>
          <p:cNvSpPr txBox="1">
            <a:spLocks noChangeArrowheads="1"/>
          </p:cNvSpPr>
          <p:nvPr/>
        </p:nvSpPr>
        <p:spPr bwMode="auto">
          <a:xfrm>
            <a:off x="1295400" y="3200400"/>
            <a:ext cx="24384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endParaRPr lang="en-US" sz="1600" dirty="0">
              <a:solidFill>
                <a:srgbClr val="000000"/>
              </a:solidFill>
            </a:endParaRPr>
          </a:p>
        </p:txBody>
      </p:sp>
      <p:sp>
        <p:nvSpPr>
          <p:cNvPr id="16" name="Title 3"/>
          <p:cNvSpPr>
            <a:spLocks noGrp="1"/>
          </p:cNvSpPr>
          <p:nvPr>
            <p:ph type="ctrTitle"/>
          </p:nvPr>
        </p:nvSpPr>
        <p:spPr>
          <a:xfrm>
            <a:off x="304801" y="-380999"/>
            <a:ext cx="8283863" cy="7239000"/>
          </a:xfrm>
        </p:spPr>
        <p:txBody>
          <a:bodyPr>
            <a:normAutofit/>
          </a:bodyPr>
          <a:lstStyle/>
          <a:p>
            <a:pPr lvl="0" fontAlgn="base">
              <a:spcAft>
                <a:spcPct val="0"/>
              </a:spcAft>
            </a:pPr>
            <a:r>
              <a:rPr lang="ru-RU" sz="2800" b="1" dirty="0">
                <a:latin typeface="Times New Roman" pitchFamily="18" charset="0"/>
              </a:rPr>
              <a:t>Нужно ли во время экзаменов освобождать ребенка от домашней работы? </a:t>
            </a:r>
            <a:r>
              <a:rPr lang="ru-RU" sz="2800" b="1" dirty="0" smtClean="0">
                <a:latin typeface="Times New Roman" pitchFamily="18" charset="0"/>
              </a:rPr>
              <a:t/>
            </a:r>
            <a:br>
              <a:rPr lang="ru-RU" sz="2800" b="1" dirty="0" smtClean="0">
                <a:latin typeface="Times New Roman" pitchFamily="18" charset="0"/>
              </a:rPr>
            </a:br>
            <a:r>
              <a:rPr lang="ru-RU" sz="2800" b="1" dirty="0" smtClean="0">
                <a:latin typeface="Times New Roman" pitchFamily="18" charset="0"/>
              </a:rPr>
              <a:t/>
            </a:r>
            <a:br>
              <a:rPr lang="ru-RU" sz="2800" b="1" dirty="0" smtClean="0">
                <a:latin typeface="Times New Roman" pitchFamily="18" charset="0"/>
              </a:rPr>
            </a:br>
            <a:r>
              <a:rPr lang="ru-RU" altLang="ru-RU" sz="2400" dirty="0">
                <a:solidFill>
                  <a:prstClr val="black"/>
                </a:solidFill>
                <a:latin typeface="Times New Roman" pitchFamily="18" charset="0"/>
                <a:ea typeface="+mn-ea"/>
                <a:cs typeface="Times New Roman" pitchFamily="18" charset="0"/>
              </a:rPr>
              <a:t>Это вопрос непростой, потому что иногда школьники начинают манипулировать своей учебой, чтобы избежать помощи по дому. Легкая физическая работа может выступать в роли разгрузки, позволяющей сменить деятельность и отдохнуть, а может только усиливать общее утомление, поэтому </a:t>
            </a:r>
            <a:r>
              <a:rPr lang="ru-RU" altLang="ru-RU" sz="2400" b="1" dirty="0">
                <a:solidFill>
                  <a:prstClr val="black"/>
                </a:solidFill>
                <a:latin typeface="Times New Roman" pitchFamily="18" charset="0"/>
                <a:ea typeface="+mn-ea"/>
                <a:cs typeface="Times New Roman" pitchFamily="18" charset="0"/>
              </a:rPr>
              <a:t>вопрос о помощи по дому нужно решать в индивидуальном порядке с учетом особенностей ребенка.</a:t>
            </a:r>
          </a:p>
        </p:txBody>
      </p:sp>
    </p:spTree>
    <p:extLst>
      <p:ext uri="{BB962C8B-B14F-4D97-AF65-F5344CB8AC3E}">
        <p14:creationId xmlns:p14="http://schemas.microsoft.com/office/powerpoint/2010/main" val="16512930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16"/>
          <p:cNvGrpSpPr>
            <a:grpSpLocks/>
          </p:cNvGrpSpPr>
          <p:nvPr/>
        </p:nvGrpSpPr>
        <p:grpSpPr bwMode="auto">
          <a:xfrm>
            <a:off x="304801" y="-76200"/>
            <a:ext cx="8534399" cy="5791200"/>
            <a:chOff x="672" y="1471"/>
            <a:chExt cx="2112" cy="1841"/>
          </a:xfrm>
        </p:grpSpPr>
        <p:sp>
          <p:nvSpPr>
            <p:cNvPr id="33" name="AutoShape 3"/>
            <p:cNvSpPr>
              <a:spLocks noChangeArrowheads="1"/>
            </p:cNvSpPr>
            <p:nvPr/>
          </p:nvSpPr>
          <p:spPr bwMode="gray">
            <a:xfrm>
              <a:off x="672" y="1625"/>
              <a:ext cx="2112" cy="1687"/>
            </a:xfrm>
            <a:prstGeom prst="roundRect">
              <a:avLst>
                <a:gd name="adj" fmla="val 10347"/>
              </a:avLst>
            </a:prstGeom>
            <a:gradFill rotWithShape="1">
              <a:gsLst>
                <a:gs pos="0">
                  <a:srgbClr val="EBD3AD"/>
                </a:gs>
                <a:gs pos="100000">
                  <a:srgbClr val="EBD3AD">
                    <a:gamma/>
                    <a:tint val="0"/>
                    <a:invGamma/>
                  </a:srgbClr>
                </a:gs>
              </a:gsLst>
              <a:lin ang="18900000" scaled="1"/>
            </a:gradFill>
            <a:ln w="50800">
              <a:solidFill>
                <a:srgbClr val="FF9933"/>
              </a:solidFill>
              <a:round/>
              <a:headEnd/>
              <a:tailEnd/>
            </a:ln>
            <a:effectLst>
              <a:outerShdw dist="107763" dir="2700000" algn="ctr" rotWithShape="0">
                <a:srgbClr val="000000">
                  <a:alpha val="50000"/>
                </a:srgbClr>
              </a:outerShdw>
            </a:effectLst>
          </p:spPr>
          <p:txBody>
            <a:bodyPr wrap="none" anchor="ctr"/>
            <a:lstStyle/>
            <a:p>
              <a:endParaRPr lang="en-US"/>
            </a:p>
          </p:txBody>
        </p:sp>
        <p:grpSp>
          <p:nvGrpSpPr>
            <p:cNvPr id="34" name="Group 14"/>
            <p:cNvGrpSpPr>
              <a:grpSpLocks/>
            </p:cNvGrpSpPr>
            <p:nvPr/>
          </p:nvGrpSpPr>
          <p:grpSpPr bwMode="auto">
            <a:xfrm>
              <a:off x="2443" y="1471"/>
              <a:ext cx="279" cy="744"/>
              <a:chOff x="2443" y="1471"/>
              <a:chExt cx="279" cy="744"/>
            </a:xfrm>
          </p:grpSpPr>
          <p:sp>
            <p:nvSpPr>
              <p:cNvPr id="35" name="Freeform 7"/>
              <p:cNvSpPr>
                <a:spLocks/>
              </p:cNvSpPr>
              <p:nvPr/>
            </p:nvSpPr>
            <p:spPr bwMode="gray">
              <a:xfrm>
                <a:off x="2525" y="1471"/>
                <a:ext cx="116" cy="127"/>
              </a:xfrm>
              <a:custGeom>
                <a:avLst/>
                <a:gdLst>
                  <a:gd name="T0" fmla="*/ 133 w 267"/>
                  <a:gd name="T1" fmla="*/ 0 h 292"/>
                  <a:gd name="T2" fmla="*/ 161 w 267"/>
                  <a:gd name="T3" fmla="*/ 3 h 292"/>
                  <a:gd name="T4" fmla="*/ 186 w 267"/>
                  <a:gd name="T5" fmla="*/ 12 h 292"/>
                  <a:gd name="T6" fmla="*/ 209 w 267"/>
                  <a:gd name="T7" fmla="*/ 25 h 292"/>
                  <a:gd name="T8" fmla="*/ 228 w 267"/>
                  <a:gd name="T9" fmla="*/ 42 h 292"/>
                  <a:gd name="T10" fmla="*/ 245 w 267"/>
                  <a:gd name="T11" fmla="*/ 64 h 292"/>
                  <a:gd name="T12" fmla="*/ 257 w 267"/>
                  <a:gd name="T13" fmla="*/ 88 h 292"/>
                  <a:gd name="T14" fmla="*/ 265 w 267"/>
                  <a:gd name="T15" fmla="*/ 116 h 292"/>
                  <a:gd name="T16" fmla="*/ 267 w 267"/>
                  <a:gd name="T17" fmla="*/ 146 h 292"/>
                  <a:gd name="T18" fmla="*/ 265 w 267"/>
                  <a:gd name="T19" fmla="*/ 175 h 292"/>
                  <a:gd name="T20" fmla="*/ 257 w 267"/>
                  <a:gd name="T21" fmla="*/ 203 h 292"/>
                  <a:gd name="T22" fmla="*/ 245 w 267"/>
                  <a:gd name="T23" fmla="*/ 227 h 292"/>
                  <a:gd name="T24" fmla="*/ 228 w 267"/>
                  <a:gd name="T25" fmla="*/ 249 h 292"/>
                  <a:gd name="T26" fmla="*/ 209 w 267"/>
                  <a:gd name="T27" fmla="*/ 267 h 292"/>
                  <a:gd name="T28" fmla="*/ 186 w 267"/>
                  <a:gd name="T29" fmla="*/ 281 h 292"/>
                  <a:gd name="T30" fmla="*/ 161 w 267"/>
                  <a:gd name="T31" fmla="*/ 289 h 292"/>
                  <a:gd name="T32" fmla="*/ 133 w 267"/>
                  <a:gd name="T33" fmla="*/ 292 h 292"/>
                  <a:gd name="T34" fmla="*/ 103 w 267"/>
                  <a:gd name="T35" fmla="*/ 288 h 292"/>
                  <a:gd name="T36" fmla="*/ 75 w 267"/>
                  <a:gd name="T37" fmla="*/ 277 h 292"/>
                  <a:gd name="T38" fmla="*/ 51 w 267"/>
                  <a:gd name="T39" fmla="*/ 260 h 292"/>
                  <a:gd name="T40" fmla="*/ 29 w 267"/>
                  <a:gd name="T41" fmla="*/ 237 h 292"/>
                  <a:gd name="T42" fmla="*/ 13 w 267"/>
                  <a:gd name="T43" fmla="*/ 210 h 292"/>
                  <a:gd name="T44" fmla="*/ 4 w 267"/>
                  <a:gd name="T45" fmla="*/ 178 h 292"/>
                  <a:gd name="T46" fmla="*/ 0 w 267"/>
                  <a:gd name="T47" fmla="*/ 146 h 292"/>
                  <a:gd name="T48" fmla="*/ 4 w 267"/>
                  <a:gd name="T49" fmla="*/ 113 h 292"/>
                  <a:gd name="T50" fmla="*/ 13 w 267"/>
                  <a:gd name="T51" fmla="*/ 81 h 292"/>
                  <a:gd name="T52" fmla="*/ 29 w 267"/>
                  <a:gd name="T53" fmla="*/ 54 h 292"/>
                  <a:gd name="T54" fmla="*/ 51 w 267"/>
                  <a:gd name="T55" fmla="*/ 32 h 292"/>
                  <a:gd name="T56" fmla="*/ 75 w 267"/>
                  <a:gd name="T57" fmla="*/ 14 h 292"/>
                  <a:gd name="T58" fmla="*/ 103 w 267"/>
                  <a:gd name="T59" fmla="*/ 3 h 292"/>
                  <a:gd name="T60" fmla="*/ 133 w 267"/>
                  <a:gd name="T61"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67" h="292">
                    <a:moveTo>
                      <a:pt x="133" y="0"/>
                    </a:moveTo>
                    <a:lnTo>
                      <a:pt x="161" y="3"/>
                    </a:lnTo>
                    <a:lnTo>
                      <a:pt x="186" y="12"/>
                    </a:lnTo>
                    <a:lnTo>
                      <a:pt x="209" y="25"/>
                    </a:lnTo>
                    <a:lnTo>
                      <a:pt x="228" y="42"/>
                    </a:lnTo>
                    <a:lnTo>
                      <a:pt x="245" y="64"/>
                    </a:lnTo>
                    <a:lnTo>
                      <a:pt x="257" y="88"/>
                    </a:lnTo>
                    <a:lnTo>
                      <a:pt x="265" y="116"/>
                    </a:lnTo>
                    <a:lnTo>
                      <a:pt x="267" y="146"/>
                    </a:lnTo>
                    <a:lnTo>
                      <a:pt x="265" y="175"/>
                    </a:lnTo>
                    <a:lnTo>
                      <a:pt x="257" y="203"/>
                    </a:lnTo>
                    <a:lnTo>
                      <a:pt x="245" y="227"/>
                    </a:lnTo>
                    <a:lnTo>
                      <a:pt x="228" y="249"/>
                    </a:lnTo>
                    <a:lnTo>
                      <a:pt x="209" y="267"/>
                    </a:lnTo>
                    <a:lnTo>
                      <a:pt x="186" y="281"/>
                    </a:lnTo>
                    <a:lnTo>
                      <a:pt x="161" y="289"/>
                    </a:lnTo>
                    <a:lnTo>
                      <a:pt x="133" y="292"/>
                    </a:lnTo>
                    <a:lnTo>
                      <a:pt x="103" y="288"/>
                    </a:lnTo>
                    <a:lnTo>
                      <a:pt x="75" y="277"/>
                    </a:lnTo>
                    <a:lnTo>
                      <a:pt x="51" y="260"/>
                    </a:lnTo>
                    <a:lnTo>
                      <a:pt x="29" y="237"/>
                    </a:lnTo>
                    <a:lnTo>
                      <a:pt x="13" y="210"/>
                    </a:lnTo>
                    <a:lnTo>
                      <a:pt x="4" y="178"/>
                    </a:lnTo>
                    <a:lnTo>
                      <a:pt x="0" y="146"/>
                    </a:lnTo>
                    <a:lnTo>
                      <a:pt x="4" y="113"/>
                    </a:lnTo>
                    <a:lnTo>
                      <a:pt x="13" y="81"/>
                    </a:lnTo>
                    <a:lnTo>
                      <a:pt x="29" y="54"/>
                    </a:lnTo>
                    <a:lnTo>
                      <a:pt x="51" y="32"/>
                    </a:lnTo>
                    <a:lnTo>
                      <a:pt x="75" y="14"/>
                    </a:lnTo>
                    <a:lnTo>
                      <a:pt x="103" y="3"/>
                    </a:lnTo>
                    <a:lnTo>
                      <a:pt x="133"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sp>
            <p:nvSpPr>
              <p:cNvPr id="36" name="Freeform 6"/>
              <p:cNvSpPr>
                <a:spLocks/>
              </p:cNvSpPr>
              <p:nvPr/>
            </p:nvSpPr>
            <p:spPr bwMode="gray">
              <a:xfrm>
                <a:off x="2443" y="1625"/>
                <a:ext cx="279" cy="590"/>
              </a:xfrm>
              <a:custGeom>
                <a:avLst/>
                <a:gdLst>
                  <a:gd name="T0" fmla="*/ 72 w 573"/>
                  <a:gd name="T1" fmla="*/ 5 h 1111"/>
                  <a:gd name="T2" fmla="*/ 30 w 573"/>
                  <a:gd name="T3" fmla="*/ 32 h 1111"/>
                  <a:gd name="T4" fmla="*/ 4 w 573"/>
                  <a:gd name="T5" fmla="*/ 75 h 1111"/>
                  <a:gd name="T6" fmla="*/ 0 w 573"/>
                  <a:gd name="T7" fmla="*/ 509 h 1111"/>
                  <a:gd name="T8" fmla="*/ 1 w 573"/>
                  <a:gd name="T9" fmla="*/ 516 h 1111"/>
                  <a:gd name="T10" fmla="*/ 9 w 573"/>
                  <a:gd name="T11" fmla="*/ 533 h 1111"/>
                  <a:gd name="T12" fmla="*/ 26 w 573"/>
                  <a:gd name="T13" fmla="*/ 550 h 1111"/>
                  <a:gd name="T14" fmla="*/ 56 w 573"/>
                  <a:gd name="T15" fmla="*/ 557 h 1111"/>
                  <a:gd name="T16" fmla="*/ 84 w 573"/>
                  <a:gd name="T17" fmla="*/ 551 h 1111"/>
                  <a:gd name="T18" fmla="*/ 100 w 573"/>
                  <a:gd name="T19" fmla="*/ 534 h 1111"/>
                  <a:gd name="T20" fmla="*/ 106 w 573"/>
                  <a:gd name="T21" fmla="*/ 516 h 1111"/>
                  <a:gd name="T22" fmla="*/ 108 w 573"/>
                  <a:gd name="T23" fmla="*/ 503 h 1111"/>
                  <a:gd name="T24" fmla="*/ 108 w 573"/>
                  <a:gd name="T25" fmla="*/ 166 h 1111"/>
                  <a:gd name="T26" fmla="*/ 135 w 573"/>
                  <a:gd name="T27" fmla="*/ 1066 h 1111"/>
                  <a:gd name="T28" fmla="*/ 138 w 573"/>
                  <a:gd name="T29" fmla="*/ 1073 h 1111"/>
                  <a:gd name="T30" fmla="*/ 151 w 573"/>
                  <a:gd name="T31" fmla="*/ 1089 h 1111"/>
                  <a:gd name="T32" fmla="*/ 174 w 573"/>
                  <a:gd name="T33" fmla="*/ 1105 h 1111"/>
                  <a:gd name="T34" fmla="*/ 199 w 573"/>
                  <a:gd name="T35" fmla="*/ 1111 h 1111"/>
                  <a:gd name="T36" fmla="*/ 227 w 573"/>
                  <a:gd name="T37" fmla="*/ 1110 h 1111"/>
                  <a:gd name="T38" fmla="*/ 255 w 573"/>
                  <a:gd name="T39" fmla="*/ 1097 h 1111"/>
                  <a:gd name="T40" fmla="*/ 272 w 573"/>
                  <a:gd name="T41" fmla="*/ 1080 h 1111"/>
                  <a:gd name="T42" fmla="*/ 278 w 573"/>
                  <a:gd name="T43" fmla="*/ 1068 h 1111"/>
                  <a:gd name="T44" fmla="*/ 279 w 573"/>
                  <a:gd name="T45" fmla="*/ 499 h 1111"/>
                  <a:gd name="T46" fmla="*/ 302 w 573"/>
                  <a:gd name="T47" fmla="*/ 503 h 1111"/>
                  <a:gd name="T48" fmla="*/ 302 w 573"/>
                  <a:gd name="T49" fmla="*/ 534 h 1111"/>
                  <a:gd name="T50" fmla="*/ 304 w 573"/>
                  <a:gd name="T51" fmla="*/ 590 h 1111"/>
                  <a:gd name="T52" fmla="*/ 304 w 573"/>
                  <a:gd name="T53" fmla="*/ 664 h 1111"/>
                  <a:gd name="T54" fmla="*/ 304 w 573"/>
                  <a:gd name="T55" fmla="*/ 750 h 1111"/>
                  <a:gd name="T56" fmla="*/ 304 w 573"/>
                  <a:gd name="T57" fmla="*/ 838 h 1111"/>
                  <a:gd name="T58" fmla="*/ 305 w 573"/>
                  <a:gd name="T59" fmla="*/ 926 h 1111"/>
                  <a:gd name="T60" fmla="*/ 305 w 573"/>
                  <a:gd name="T61" fmla="*/ 1004 h 1111"/>
                  <a:gd name="T62" fmla="*/ 305 w 573"/>
                  <a:gd name="T63" fmla="*/ 1066 h 1111"/>
                  <a:gd name="T64" fmla="*/ 306 w 573"/>
                  <a:gd name="T65" fmla="*/ 1073 h 1111"/>
                  <a:gd name="T66" fmla="*/ 315 w 573"/>
                  <a:gd name="T67" fmla="*/ 1088 h 1111"/>
                  <a:gd name="T68" fmla="*/ 335 w 573"/>
                  <a:gd name="T69" fmla="*/ 1103 h 1111"/>
                  <a:gd name="T70" fmla="*/ 372 w 573"/>
                  <a:gd name="T71" fmla="*/ 1111 h 1111"/>
                  <a:gd name="T72" fmla="*/ 408 w 573"/>
                  <a:gd name="T73" fmla="*/ 1103 h 1111"/>
                  <a:gd name="T74" fmla="*/ 429 w 573"/>
                  <a:gd name="T75" fmla="*/ 1089 h 1111"/>
                  <a:gd name="T76" fmla="*/ 437 w 573"/>
                  <a:gd name="T77" fmla="*/ 1073 h 1111"/>
                  <a:gd name="T78" fmla="*/ 438 w 573"/>
                  <a:gd name="T79" fmla="*/ 1067 h 1111"/>
                  <a:gd name="T80" fmla="*/ 466 w 573"/>
                  <a:gd name="T81" fmla="*/ 166 h 1111"/>
                  <a:gd name="T82" fmla="*/ 468 w 573"/>
                  <a:gd name="T83" fmla="*/ 503 h 1111"/>
                  <a:gd name="T84" fmla="*/ 472 w 573"/>
                  <a:gd name="T85" fmla="*/ 517 h 1111"/>
                  <a:gd name="T86" fmla="*/ 483 w 573"/>
                  <a:gd name="T87" fmla="*/ 537 h 1111"/>
                  <a:gd name="T88" fmla="*/ 505 w 573"/>
                  <a:gd name="T89" fmla="*/ 551 h 1111"/>
                  <a:gd name="T90" fmla="*/ 536 w 573"/>
                  <a:gd name="T91" fmla="*/ 551 h 1111"/>
                  <a:gd name="T92" fmla="*/ 557 w 573"/>
                  <a:gd name="T93" fmla="*/ 537 h 1111"/>
                  <a:gd name="T94" fmla="*/ 570 w 573"/>
                  <a:gd name="T95" fmla="*/ 517 h 1111"/>
                  <a:gd name="T96" fmla="*/ 573 w 573"/>
                  <a:gd name="T97" fmla="*/ 508 h 1111"/>
                  <a:gd name="T98" fmla="*/ 572 w 573"/>
                  <a:gd name="T99" fmla="*/ 68 h 1111"/>
                  <a:gd name="T100" fmla="*/ 546 w 573"/>
                  <a:gd name="T101" fmla="*/ 28 h 1111"/>
                  <a:gd name="T102" fmla="*/ 506 w 573"/>
                  <a:gd name="T103" fmla="*/ 4 h 1111"/>
                  <a:gd name="T104" fmla="*/ 94 w 573"/>
                  <a:gd name="T105" fmla="*/ 0 h 1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73" h="1111">
                    <a:moveTo>
                      <a:pt x="94" y="0"/>
                    </a:moveTo>
                    <a:lnTo>
                      <a:pt x="72" y="5"/>
                    </a:lnTo>
                    <a:lnTo>
                      <a:pt x="50" y="16"/>
                    </a:lnTo>
                    <a:lnTo>
                      <a:pt x="30" y="32"/>
                    </a:lnTo>
                    <a:lnTo>
                      <a:pt x="15" y="53"/>
                    </a:lnTo>
                    <a:lnTo>
                      <a:pt x="4" y="75"/>
                    </a:lnTo>
                    <a:lnTo>
                      <a:pt x="0" y="99"/>
                    </a:lnTo>
                    <a:lnTo>
                      <a:pt x="0" y="509"/>
                    </a:lnTo>
                    <a:lnTo>
                      <a:pt x="0" y="511"/>
                    </a:lnTo>
                    <a:lnTo>
                      <a:pt x="1" y="516"/>
                    </a:lnTo>
                    <a:lnTo>
                      <a:pt x="4" y="525"/>
                    </a:lnTo>
                    <a:lnTo>
                      <a:pt x="9" y="533"/>
                    </a:lnTo>
                    <a:lnTo>
                      <a:pt x="16" y="543"/>
                    </a:lnTo>
                    <a:lnTo>
                      <a:pt x="26" y="550"/>
                    </a:lnTo>
                    <a:lnTo>
                      <a:pt x="39" y="556"/>
                    </a:lnTo>
                    <a:lnTo>
                      <a:pt x="56" y="557"/>
                    </a:lnTo>
                    <a:lnTo>
                      <a:pt x="72" y="556"/>
                    </a:lnTo>
                    <a:lnTo>
                      <a:pt x="84" y="551"/>
                    </a:lnTo>
                    <a:lnTo>
                      <a:pt x="92" y="543"/>
                    </a:lnTo>
                    <a:lnTo>
                      <a:pt x="100" y="534"/>
                    </a:lnTo>
                    <a:lnTo>
                      <a:pt x="103" y="525"/>
                    </a:lnTo>
                    <a:lnTo>
                      <a:pt x="106" y="516"/>
                    </a:lnTo>
                    <a:lnTo>
                      <a:pt x="107" y="508"/>
                    </a:lnTo>
                    <a:lnTo>
                      <a:pt x="108" y="503"/>
                    </a:lnTo>
                    <a:lnTo>
                      <a:pt x="108" y="500"/>
                    </a:lnTo>
                    <a:lnTo>
                      <a:pt x="108" y="166"/>
                    </a:lnTo>
                    <a:lnTo>
                      <a:pt x="134" y="167"/>
                    </a:lnTo>
                    <a:lnTo>
                      <a:pt x="135" y="1066"/>
                    </a:lnTo>
                    <a:lnTo>
                      <a:pt x="136" y="1068"/>
                    </a:lnTo>
                    <a:lnTo>
                      <a:pt x="138" y="1073"/>
                    </a:lnTo>
                    <a:lnTo>
                      <a:pt x="143" y="1080"/>
                    </a:lnTo>
                    <a:lnTo>
                      <a:pt x="151" y="1089"/>
                    </a:lnTo>
                    <a:lnTo>
                      <a:pt x="162" y="1097"/>
                    </a:lnTo>
                    <a:lnTo>
                      <a:pt x="174" y="1105"/>
                    </a:lnTo>
                    <a:lnTo>
                      <a:pt x="189" y="1110"/>
                    </a:lnTo>
                    <a:lnTo>
                      <a:pt x="199" y="1111"/>
                    </a:lnTo>
                    <a:lnTo>
                      <a:pt x="217" y="1111"/>
                    </a:lnTo>
                    <a:lnTo>
                      <a:pt x="227" y="1110"/>
                    </a:lnTo>
                    <a:lnTo>
                      <a:pt x="243" y="1105"/>
                    </a:lnTo>
                    <a:lnTo>
                      <a:pt x="255" y="1097"/>
                    </a:lnTo>
                    <a:lnTo>
                      <a:pt x="265" y="1089"/>
                    </a:lnTo>
                    <a:lnTo>
                      <a:pt x="272" y="1080"/>
                    </a:lnTo>
                    <a:lnTo>
                      <a:pt x="276" y="1073"/>
                    </a:lnTo>
                    <a:lnTo>
                      <a:pt x="278" y="1068"/>
                    </a:lnTo>
                    <a:lnTo>
                      <a:pt x="279" y="1066"/>
                    </a:lnTo>
                    <a:lnTo>
                      <a:pt x="279" y="499"/>
                    </a:lnTo>
                    <a:lnTo>
                      <a:pt x="302" y="499"/>
                    </a:lnTo>
                    <a:lnTo>
                      <a:pt x="302" y="503"/>
                    </a:lnTo>
                    <a:lnTo>
                      <a:pt x="302" y="515"/>
                    </a:lnTo>
                    <a:lnTo>
                      <a:pt x="302" y="534"/>
                    </a:lnTo>
                    <a:lnTo>
                      <a:pt x="302" y="560"/>
                    </a:lnTo>
                    <a:lnTo>
                      <a:pt x="304" y="590"/>
                    </a:lnTo>
                    <a:lnTo>
                      <a:pt x="304" y="626"/>
                    </a:lnTo>
                    <a:lnTo>
                      <a:pt x="304" y="664"/>
                    </a:lnTo>
                    <a:lnTo>
                      <a:pt x="304" y="706"/>
                    </a:lnTo>
                    <a:lnTo>
                      <a:pt x="304" y="750"/>
                    </a:lnTo>
                    <a:lnTo>
                      <a:pt x="304" y="793"/>
                    </a:lnTo>
                    <a:lnTo>
                      <a:pt x="304" y="838"/>
                    </a:lnTo>
                    <a:lnTo>
                      <a:pt x="305" y="882"/>
                    </a:lnTo>
                    <a:lnTo>
                      <a:pt x="305" y="926"/>
                    </a:lnTo>
                    <a:lnTo>
                      <a:pt x="305" y="966"/>
                    </a:lnTo>
                    <a:lnTo>
                      <a:pt x="305" y="1004"/>
                    </a:lnTo>
                    <a:lnTo>
                      <a:pt x="305" y="1037"/>
                    </a:lnTo>
                    <a:lnTo>
                      <a:pt x="305" y="1066"/>
                    </a:lnTo>
                    <a:lnTo>
                      <a:pt x="305" y="1067"/>
                    </a:lnTo>
                    <a:lnTo>
                      <a:pt x="306" y="1073"/>
                    </a:lnTo>
                    <a:lnTo>
                      <a:pt x="310" y="1079"/>
                    </a:lnTo>
                    <a:lnTo>
                      <a:pt x="315" y="1088"/>
                    </a:lnTo>
                    <a:lnTo>
                      <a:pt x="323" y="1096"/>
                    </a:lnTo>
                    <a:lnTo>
                      <a:pt x="335" y="1103"/>
                    </a:lnTo>
                    <a:lnTo>
                      <a:pt x="351" y="1108"/>
                    </a:lnTo>
                    <a:lnTo>
                      <a:pt x="372" y="1111"/>
                    </a:lnTo>
                    <a:lnTo>
                      <a:pt x="392" y="1108"/>
                    </a:lnTo>
                    <a:lnTo>
                      <a:pt x="408" y="1103"/>
                    </a:lnTo>
                    <a:lnTo>
                      <a:pt x="420" y="1096"/>
                    </a:lnTo>
                    <a:lnTo>
                      <a:pt x="429" y="1089"/>
                    </a:lnTo>
                    <a:lnTo>
                      <a:pt x="434" y="1080"/>
                    </a:lnTo>
                    <a:lnTo>
                      <a:pt x="437" y="1073"/>
                    </a:lnTo>
                    <a:lnTo>
                      <a:pt x="438" y="1068"/>
                    </a:lnTo>
                    <a:lnTo>
                      <a:pt x="438" y="1067"/>
                    </a:lnTo>
                    <a:lnTo>
                      <a:pt x="440" y="166"/>
                    </a:lnTo>
                    <a:lnTo>
                      <a:pt x="466" y="166"/>
                    </a:lnTo>
                    <a:lnTo>
                      <a:pt x="466" y="500"/>
                    </a:lnTo>
                    <a:lnTo>
                      <a:pt x="468" y="503"/>
                    </a:lnTo>
                    <a:lnTo>
                      <a:pt x="469" y="509"/>
                    </a:lnTo>
                    <a:lnTo>
                      <a:pt x="472" y="517"/>
                    </a:lnTo>
                    <a:lnTo>
                      <a:pt x="477" y="527"/>
                    </a:lnTo>
                    <a:lnTo>
                      <a:pt x="483" y="537"/>
                    </a:lnTo>
                    <a:lnTo>
                      <a:pt x="493" y="545"/>
                    </a:lnTo>
                    <a:lnTo>
                      <a:pt x="505" y="551"/>
                    </a:lnTo>
                    <a:lnTo>
                      <a:pt x="520" y="554"/>
                    </a:lnTo>
                    <a:lnTo>
                      <a:pt x="536" y="551"/>
                    </a:lnTo>
                    <a:lnTo>
                      <a:pt x="548" y="545"/>
                    </a:lnTo>
                    <a:lnTo>
                      <a:pt x="557" y="537"/>
                    </a:lnTo>
                    <a:lnTo>
                      <a:pt x="563" y="527"/>
                    </a:lnTo>
                    <a:lnTo>
                      <a:pt x="570" y="517"/>
                    </a:lnTo>
                    <a:lnTo>
                      <a:pt x="573" y="510"/>
                    </a:lnTo>
                    <a:lnTo>
                      <a:pt x="573" y="508"/>
                    </a:lnTo>
                    <a:lnTo>
                      <a:pt x="573" y="79"/>
                    </a:lnTo>
                    <a:lnTo>
                      <a:pt x="572" y="68"/>
                    </a:lnTo>
                    <a:lnTo>
                      <a:pt x="561" y="47"/>
                    </a:lnTo>
                    <a:lnTo>
                      <a:pt x="546" y="28"/>
                    </a:lnTo>
                    <a:lnTo>
                      <a:pt x="528" y="14"/>
                    </a:lnTo>
                    <a:lnTo>
                      <a:pt x="506" y="4"/>
                    </a:lnTo>
                    <a:lnTo>
                      <a:pt x="485" y="0"/>
                    </a:lnTo>
                    <a:lnTo>
                      <a:pt x="94" y="0"/>
                    </a:lnTo>
                    <a:lnTo>
                      <a:pt x="94"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grpSp>
      </p:grpSp>
      <p:sp>
        <p:nvSpPr>
          <p:cNvPr id="37" name="Text Box 11"/>
          <p:cNvSpPr txBox="1">
            <a:spLocks noChangeArrowheads="1"/>
          </p:cNvSpPr>
          <p:nvPr/>
        </p:nvSpPr>
        <p:spPr bwMode="auto">
          <a:xfrm>
            <a:off x="1295400" y="3200400"/>
            <a:ext cx="24384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endParaRPr lang="en-US" sz="1600" dirty="0">
              <a:solidFill>
                <a:srgbClr val="000000"/>
              </a:solidFill>
            </a:endParaRPr>
          </a:p>
        </p:txBody>
      </p:sp>
      <p:sp>
        <p:nvSpPr>
          <p:cNvPr id="16" name="Title 3"/>
          <p:cNvSpPr>
            <a:spLocks noGrp="1"/>
          </p:cNvSpPr>
          <p:nvPr>
            <p:ph type="ctrTitle"/>
          </p:nvPr>
        </p:nvSpPr>
        <p:spPr>
          <a:xfrm>
            <a:off x="304801" y="-380999"/>
            <a:ext cx="8283863" cy="7239000"/>
          </a:xfrm>
        </p:spPr>
        <p:txBody>
          <a:bodyPr>
            <a:normAutofit/>
          </a:bodyPr>
          <a:lstStyle/>
          <a:p>
            <a:pPr eaLnBrk="0" hangingPunct="0"/>
            <a:r>
              <a:rPr lang="ru-RU" sz="3200" b="1" dirty="0" smtClean="0">
                <a:latin typeface="Times New Roman" pitchFamily="18" charset="0"/>
              </a:rPr>
              <a:t>Эмоциональный настрой</a:t>
            </a:r>
            <a:br>
              <a:rPr lang="ru-RU" sz="3200" b="1" dirty="0" smtClean="0">
                <a:latin typeface="Times New Roman" pitchFamily="18" charset="0"/>
              </a:rPr>
            </a:br>
            <a:r>
              <a:rPr lang="ru-RU" altLang="ru-RU" sz="2400" dirty="0" smtClean="0">
                <a:latin typeface="Times New Roman" pitchFamily="18" charset="0"/>
                <a:cs typeface="Times New Roman" pitchFamily="18" charset="0"/>
              </a:rPr>
              <a:t>Эмоциональный настрой играет важную роль при подготовке и прохождении ГИА, т.к. период экзаменов для большинства выпускников является очень тревожным. </a:t>
            </a:r>
            <a:br>
              <a:rPr lang="ru-RU" altLang="ru-RU" sz="2400" dirty="0" smtClean="0">
                <a:latin typeface="Times New Roman" pitchFamily="18" charset="0"/>
                <a:cs typeface="Times New Roman" pitchFamily="18" charset="0"/>
              </a:rPr>
            </a:br>
            <a:r>
              <a:rPr lang="ru-RU" altLang="ru-RU" sz="2400" dirty="0" smtClean="0"/>
              <a:t/>
            </a:r>
            <a:br>
              <a:rPr lang="ru-RU" altLang="ru-RU" sz="2400" dirty="0" smtClean="0"/>
            </a:br>
            <a:r>
              <a:rPr lang="ru-RU" altLang="ru-RU" sz="2400" dirty="0">
                <a:latin typeface="Times New Roman" pitchFamily="18" charset="0"/>
                <a:cs typeface="Times New Roman" pitchFamily="18" charset="0"/>
              </a:rPr>
              <a:t>Существует определенный уровень тревоги, оптимальный для организации деятельности, но очень высокий уровень волнения мешает учебной деятельности. Все силы уходят на то, чтобы справиться с волнением. Это особенно характерно для детей тревожных, склонных переживать даже без особого повода (например, когда родители сильно переживают, пьют валерьянку, их дети как бы заражаются этим напряжением и тревогой). </a:t>
            </a:r>
            <a:br>
              <a:rPr lang="ru-RU" altLang="ru-RU" sz="2400" dirty="0">
                <a:latin typeface="Times New Roman" pitchFamily="18" charset="0"/>
                <a:cs typeface="Times New Roman" pitchFamily="18" charset="0"/>
              </a:rPr>
            </a:br>
            <a:r>
              <a:rPr lang="ru-RU" altLang="ru-RU" sz="2000" dirty="0">
                <a:latin typeface="Times New Roman" pitchFamily="18" charset="0"/>
                <a:cs typeface="Times New Roman" pitchFamily="18" charset="0"/>
              </a:rPr>
              <a:t>	</a:t>
            </a:r>
            <a:r>
              <a:rPr lang="ru-RU" altLang="ru-RU" sz="2400" dirty="0">
                <a:latin typeface="Times New Roman" pitchFamily="18" charset="0"/>
                <a:cs typeface="Times New Roman" pitchFamily="18" charset="0"/>
              </a:rPr>
              <a:t/>
            </a:r>
            <a:br>
              <a:rPr lang="ru-RU" altLang="ru-RU" sz="2400" dirty="0">
                <a:latin typeface="Times New Roman" pitchFamily="18" charset="0"/>
                <a:cs typeface="Times New Roman" pitchFamily="18" charset="0"/>
              </a:rPr>
            </a:br>
            <a:endParaRPr lang="ru-RU" altLang="ru-RU" sz="2400" b="1" dirty="0">
              <a:solidFill>
                <a:prstClr val="black"/>
              </a:solidFill>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9798810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16"/>
          <p:cNvGrpSpPr>
            <a:grpSpLocks/>
          </p:cNvGrpSpPr>
          <p:nvPr/>
        </p:nvGrpSpPr>
        <p:grpSpPr bwMode="auto">
          <a:xfrm>
            <a:off x="304801" y="-76200"/>
            <a:ext cx="8534399" cy="5791200"/>
            <a:chOff x="672" y="1471"/>
            <a:chExt cx="2112" cy="1841"/>
          </a:xfrm>
        </p:grpSpPr>
        <p:sp>
          <p:nvSpPr>
            <p:cNvPr id="33" name="AutoShape 3"/>
            <p:cNvSpPr>
              <a:spLocks noChangeArrowheads="1"/>
            </p:cNvSpPr>
            <p:nvPr/>
          </p:nvSpPr>
          <p:spPr bwMode="gray">
            <a:xfrm>
              <a:off x="672" y="1625"/>
              <a:ext cx="2112" cy="1687"/>
            </a:xfrm>
            <a:prstGeom prst="roundRect">
              <a:avLst>
                <a:gd name="adj" fmla="val 10347"/>
              </a:avLst>
            </a:prstGeom>
            <a:gradFill rotWithShape="1">
              <a:gsLst>
                <a:gs pos="0">
                  <a:srgbClr val="EBD3AD"/>
                </a:gs>
                <a:gs pos="100000">
                  <a:srgbClr val="EBD3AD">
                    <a:gamma/>
                    <a:tint val="0"/>
                    <a:invGamma/>
                  </a:srgbClr>
                </a:gs>
              </a:gsLst>
              <a:lin ang="18900000" scaled="1"/>
            </a:gradFill>
            <a:ln w="50800">
              <a:solidFill>
                <a:srgbClr val="FF9933"/>
              </a:solidFill>
              <a:round/>
              <a:headEnd/>
              <a:tailEnd/>
            </a:ln>
            <a:effectLst>
              <a:outerShdw dist="107763" dir="2700000" algn="ctr" rotWithShape="0">
                <a:srgbClr val="000000">
                  <a:alpha val="50000"/>
                </a:srgbClr>
              </a:outerShdw>
            </a:effectLst>
          </p:spPr>
          <p:txBody>
            <a:bodyPr wrap="none" anchor="ctr"/>
            <a:lstStyle/>
            <a:p>
              <a:endParaRPr lang="en-US"/>
            </a:p>
          </p:txBody>
        </p:sp>
        <p:grpSp>
          <p:nvGrpSpPr>
            <p:cNvPr id="34" name="Group 14"/>
            <p:cNvGrpSpPr>
              <a:grpSpLocks/>
            </p:cNvGrpSpPr>
            <p:nvPr/>
          </p:nvGrpSpPr>
          <p:grpSpPr bwMode="auto">
            <a:xfrm>
              <a:off x="2443" y="1471"/>
              <a:ext cx="279" cy="744"/>
              <a:chOff x="2443" y="1471"/>
              <a:chExt cx="279" cy="744"/>
            </a:xfrm>
          </p:grpSpPr>
          <p:sp>
            <p:nvSpPr>
              <p:cNvPr id="35" name="Freeform 7"/>
              <p:cNvSpPr>
                <a:spLocks/>
              </p:cNvSpPr>
              <p:nvPr/>
            </p:nvSpPr>
            <p:spPr bwMode="gray">
              <a:xfrm>
                <a:off x="2525" y="1471"/>
                <a:ext cx="116" cy="127"/>
              </a:xfrm>
              <a:custGeom>
                <a:avLst/>
                <a:gdLst>
                  <a:gd name="T0" fmla="*/ 133 w 267"/>
                  <a:gd name="T1" fmla="*/ 0 h 292"/>
                  <a:gd name="T2" fmla="*/ 161 w 267"/>
                  <a:gd name="T3" fmla="*/ 3 h 292"/>
                  <a:gd name="T4" fmla="*/ 186 w 267"/>
                  <a:gd name="T5" fmla="*/ 12 h 292"/>
                  <a:gd name="T6" fmla="*/ 209 w 267"/>
                  <a:gd name="T7" fmla="*/ 25 h 292"/>
                  <a:gd name="T8" fmla="*/ 228 w 267"/>
                  <a:gd name="T9" fmla="*/ 42 h 292"/>
                  <a:gd name="T10" fmla="*/ 245 w 267"/>
                  <a:gd name="T11" fmla="*/ 64 h 292"/>
                  <a:gd name="T12" fmla="*/ 257 w 267"/>
                  <a:gd name="T13" fmla="*/ 88 h 292"/>
                  <a:gd name="T14" fmla="*/ 265 w 267"/>
                  <a:gd name="T15" fmla="*/ 116 h 292"/>
                  <a:gd name="T16" fmla="*/ 267 w 267"/>
                  <a:gd name="T17" fmla="*/ 146 h 292"/>
                  <a:gd name="T18" fmla="*/ 265 w 267"/>
                  <a:gd name="T19" fmla="*/ 175 h 292"/>
                  <a:gd name="T20" fmla="*/ 257 w 267"/>
                  <a:gd name="T21" fmla="*/ 203 h 292"/>
                  <a:gd name="T22" fmla="*/ 245 w 267"/>
                  <a:gd name="T23" fmla="*/ 227 h 292"/>
                  <a:gd name="T24" fmla="*/ 228 w 267"/>
                  <a:gd name="T25" fmla="*/ 249 h 292"/>
                  <a:gd name="T26" fmla="*/ 209 w 267"/>
                  <a:gd name="T27" fmla="*/ 267 h 292"/>
                  <a:gd name="T28" fmla="*/ 186 w 267"/>
                  <a:gd name="T29" fmla="*/ 281 h 292"/>
                  <a:gd name="T30" fmla="*/ 161 w 267"/>
                  <a:gd name="T31" fmla="*/ 289 h 292"/>
                  <a:gd name="T32" fmla="*/ 133 w 267"/>
                  <a:gd name="T33" fmla="*/ 292 h 292"/>
                  <a:gd name="T34" fmla="*/ 103 w 267"/>
                  <a:gd name="T35" fmla="*/ 288 h 292"/>
                  <a:gd name="T36" fmla="*/ 75 w 267"/>
                  <a:gd name="T37" fmla="*/ 277 h 292"/>
                  <a:gd name="T38" fmla="*/ 51 w 267"/>
                  <a:gd name="T39" fmla="*/ 260 h 292"/>
                  <a:gd name="T40" fmla="*/ 29 w 267"/>
                  <a:gd name="T41" fmla="*/ 237 h 292"/>
                  <a:gd name="T42" fmla="*/ 13 w 267"/>
                  <a:gd name="T43" fmla="*/ 210 h 292"/>
                  <a:gd name="T44" fmla="*/ 4 w 267"/>
                  <a:gd name="T45" fmla="*/ 178 h 292"/>
                  <a:gd name="T46" fmla="*/ 0 w 267"/>
                  <a:gd name="T47" fmla="*/ 146 h 292"/>
                  <a:gd name="T48" fmla="*/ 4 w 267"/>
                  <a:gd name="T49" fmla="*/ 113 h 292"/>
                  <a:gd name="T50" fmla="*/ 13 w 267"/>
                  <a:gd name="T51" fmla="*/ 81 h 292"/>
                  <a:gd name="T52" fmla="*/ 29 w 267"/>
                  <a:gd name="T53" fmla="*/ 54 h 292"/>
                  <a:gd name="T54" fmla="*/ 51 w 267"/>
                  <a:gd name="T55" fmla="*/ 32 h 292"/>
                  <a:gd name="T56" fmla="*/ 75 w 267"/>
                  <a:gd name="T57" fmla="*/ 14 h 292"/>
                  <a:gd name="T58" fmla="*/ 103 w 267"/>
                  <a:gd name="T59" fmla="*/ 3 h 292"/>
                  <a:gd name="T60" fmla="*/ 133 w 267"/>
                  <a:gd name="T61"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67" h="292">
                    <a:moveTo>
                      <a:pt x="133" y="0"/>
                    </a:moveTo>
                    <a:lnTo>
                      <a:pt x="161" y="3"/>
                    </a:lnTo>
                    <a:lnTo>
                      <a:pt x="186" y="12"/>
                    </a:lnTo>
                    <a:lnTo>
                      <a:pt x="209" y="25"/>
                    </a:lnTo>
                    <a:lnTo>
                      <a:pt x="228" y="42"/>
                    </a:lnTo>
                    <a:lnTo>
                      <a:pt x="245" y="64"/>
                    </a:lnTo>
                    <a:lnTo>
                      <a:pt x="257" y="88"/>
                    </a:lnTo>
                    <a:lnTo>
                      <a:pt x="265" y="116"/>
                    </a:lnTo>
                    <a:lnTo>
                      <a:pt x="267" y="146"/>
                    </a:lnTo>
                    <a:lnTo>
                      <a:pt x="265" y="175"/>
                    </a:lnTo>
                    <a:lnTo>
                      <a:pt x="257" y="203"/>
                    </a:lnTo>
                    <a:lnTo>
                      <a:pt x="245" y="227"/>
                    </a:lnTo>
                    <a:lnTo>
                      <a:pt x="228" y="249"/>
                    </a:lnTo>
                    <a:lnTo>
                      <a:pt x="209" y="267"/>
                    </a:lnTo>
                    <a:lnTo>
                      <a:pt x="186" y="281"/>
                    </a:lnTo>
                    <a:lnTo>
                      <a:pt x="161" y="289"/>
                    </a:lnTo>
                    <a:lnTo>
                      <a:pt x="133" y="292"/>
                    </a:lnTo>
                    <a:lnTo>
                      <a:pt x="103" y="288"/>
                    </a:lnTo>
                    <a:lnTo>
                      <a:pt x="75" y="277"/>
                    </a:lnTo>
                    <a:lnTo>
                      <a:pt x="51" y="260"/>
                    </a:lnTo>
                    <a:lnTo>
                      <a:pt x="29" y="237"/>
                    </a:lnTo>
                    <a:lnTo>
                      <a:pt x="13" y="210"/>
                    </a:lnTo>
                    <a:lnTo>
                      <a:pt x="4" y="178"/>
                    </a:lnTo>
                    <a:lnTo>
                      <a:pt x="0" y="146"/>
                    </a:lnTo>
                    <a:lnTo>
                      <a:pt x="4" y="113"/>
                    </a:lnTo>
                    <a:lnTo>
                      <a:pt x="13" y="81"/>
                    </a:lnTo>
                    <a:lnTo>
                      <a:pt x="29" y="54"/>
                    </a:lnTo>
                    <a:lnTo>
                      <a:pt x="51" y="32"/>
                    </a:lnTo>
                    <a:lnTo>
                      <a:pt x="75" y="14"/>
                    </a:lnTo>
                    <a:lnTo>
                      <a:pt x="103" y="3"/>
                    </a:lnTo>
                    <a:lnTo>
                      <a:pt x="133"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sp>
            <p:nvSpPr>
              <p:cNvPr id="36" name="Freeform 6"/>
              <p:cNvSpPr>
                <a:spLocks/>
              </p:cNvSpPr>
              <p:nvPr/>
            </p:nvSpPr>
            <p:spPr bwMode="gray">
              <a:xfrm>
                <a:off x="2443" y="1625"/>
                <a:ext cx="279" cy="590"/>
              </a:xfrm>
              <a:custGeom>
                <a:avLst/>
                <a:gdLst>
                  <a:gd name="T0" fmla="*/ 72 w 573"/>
                  <a:gd name="T1" fmla="*/ 5 h 1111"/>
                  <a:gd name="T2" fmla="*/ 30 w 573"/>
                  <a:gd name="T3" fmla="*/ 32 h 1111"/>
                  <a:gd name="T4" fmla="*/ 4 w 573"/>
                  <a:gd name="T5" fmla="*/ 75 h 1111"/>
                  <a:gd name="T6" fmla="*/ 0 w 573"/>
                  <a:gd name="T7" fmla="*/ 509 h 1111"/>
                  <a:gd name="T8" fmla="*/ 1 w 573"/>
                  <a:gd name="T9" fmla="*/ 516 h 1111"/>
                  <a:gd name="T10" fmla="*/ 9 w 573"/>
                  <a:gd name="T11" fmla="*/ 533 h 1111"/>
                  <a:gd name="T12" fmla="*/ 26 w 573"/>
                  <a:gd name="T13" fmla="*/ 550 h 1111"/>
                  <a:gd name="T14" fmla="*/ 56 w 573"/>
                  <a:gd name="T15" fmla="*/ 557 h 1111"/>
                  <a:gd name="T16" fmla="*/ 84 w 573"/>
                  <a:gd name="T17" fmla="*/ 551 h 1111"/>
                  <a:gd name="T18" fmla="*/ 100 w 573"/>
                  <a:gd name="T19" fmla="*/ 534 h 1111"/>
                  <a:gd name="T20" fmla="*/ 106 w 573"/>
                  <a:gd name="T21" fmla="*/ 516 h 1111"/>
                  <a:gd name="T22" fmla="*/ 108 w 573"/>
                  <a:gd name="T23" fmla="*/ 503 h 1111"/>
                  <a:gd name="T24" fmla="*/ 108 w 573"/>
                  <a:gd name="T25" fmla="*/ 166 h 1111"/>
                  <a:gd name="T26" fmla="*/ 135 w 573"/>
                  <a:gd name="T27" fmla="*/ 1066 h 1111"/>
                  <a:gd name="T28" fmla="*/ 138 w 573"/>
                  <a:gd name="T29" fmla="*/ 1073 h 1111"/>
                  <a:gd name="T30" fmla="*/ 151 w 573"/>
                  <a:gd name="T31" fmla="*/ 1089 h 1111"/>
                  <a:gd name="T32" fmla="*/ 174 w 573"/>
                  <a:gd name="T33" fmla="*/ 1105 h 1111"/>
                  <a:gd name="T34" fmla="*/ 199 w 573"/>
                  <a:gd name="T35" fmla="*/ 1111 h 1111"/>
                  <a:gd name="T36" fmla="*/ 227 w 573"/>
                  <a:gd name="T37" fmla="*/ 1110 h 1111"/>
                  <a:gd name="T38" fmla="*/ 255 w 573"/>
                  <a:gd name="T39" fmla="*/ 1097 h 1111"/>
                  <a:gd name="T40" fmla="*/ 272 w 573"/>
                  <a:gd name="T41" fmla="*/ 1080 h 1111"/>
                  <a:gd name="T42" fmla="*/ 278 w 573"/>
                  <a:gd name="T43" fmla="*/ 1068 h 1111"/>
                  <a:gd name="T44" fmla="*/ 279 w 573"/>
                  <a:gd name="T45" fmla="*/ 499 h 1111"/>
                  <a:gd name="T46" fmla="*/ 302 w 573"/>
                  <a:gd name="T47" fmla="*/ 503 h 1111"/>
                  <a:gd name="T48" fmla="*/ 302 w 573"/>
                  <a:gd name="T49" fmla="*/ 534 h 1111"/>
                  <a:gd name="T50" fmla="*/ 304 w 573"/>
                  <a:gd name="T51" fmla="*/ 590 h 1111"/>
                  <a:gd name="T52" fmla="*/ 304 w 573"/>
                  <a:gd name="T53" fmla="*/ 664 h 1111"/>
                  <a:gd name="T54" fmla="*/ 304 w 573"/>
                  <a:gd name="T55" fmla="*/ 750 h 1111"/>
                  <a:gd name="T56" fmla="*/ 304 w 573"/>
                  <a:gd name="T57" fmla="*/ 838 h 1111"/>
                  <a:gd name="T58" fmla="*/ 305 w 573"/>
                  <a:gd name="T59" fmla="*/ 926 h 1111"/>
                  <a:gd name="T60" fmla="*/ 305 w 573"/>
                  <a:gd name="T61" fmla="*/ 1004 h 1111"/>
                  <a:gd name="T62" fmla="*/ 305 w 573"/>
                  <a:gd name="T63" fmla="*/ 1066 h 1111"/>
                  <a:gd name="T64" fmla="*/ 306 w 573"/>
                  <a:gd name="T65" fmla="*/ 1073 h 1111"/>
                  <a:gd name="T66" fmla="*/ 315 w 573"/>
                  <a:gd name="T67" fmla="*/ 1088 h 1111"/>
                  <a:gd name="T68" fmla="*/ 335 w 573"/>
                  <a:gd name="T69" fmla="*/ 1103 h 1111"/>
                  <a:gd name="T70" fmla="*/ 372 w 573"/>
                  <a:gd name="T71" fmla="*/ 1111 h 1111"/>
                  <a:gd name="T72" fmla="*/ 408 w 573"/>
                  <a:gd name="T73" fmla="*/ 1103 h 1111"/>
                  <a:gd name="T74" fmla="*/ 429 w 573"/>
                  <a:gd name="T75" fmla="*/ 1089 h 1111"/>
                  <a:gd name="T76" fmla="*/ 437 w 573"/>
                  <a:gd name="T77" fmla="*/ 1073 h 1111"/>
                  <a:gd name="T78" fmla="*/ 438 w 573"/>
                  <a:gd name="T79" fmla="*/ 1067 h 1111"/>
                  <a:gd name="T80" fmla="*/ 466 w 573"/>
                  <a:gd name="T81" fmla="*/ 166 h 1111"/>
                  <a:gd name="T82" fmla="*/ 468 w 573"/>
                  <a:gd name="T83" fmla="*/ 503 h 1111"/>
                  <a:gd name="T84" fmla="*/ 472 w 573"/>
                  <a:gd name="T85" fmla="*/ 517 h 1111"/>
                  <a:gd name="T86" fmla="*/ 483 w 573"/>
                  <a:gd name="T87" fmla="*/ 537 h 1111"/>
                  <a:gd name="T88" fmla="*/ 505 w 573"/>
                  <a:gd name="T89" fmla="*/ 551 h 1111"/>
                  <a:gd name="T90" fmla="*/ 536 w 573"/>
                  <a:gd name="T91" fmla="*/ 551 h 1111"/>
                  <a:gd name="T92" fmla="*/ 557 w 573"/>
                  <a:gd name="T93" fmla="*/ 537 h 1111"/>
                  <a:gd name="T94" fmla="*/ 570 w 573"/>
                  <a:gd name="T95" fmla="*/ 517 h 1111"/>
                  <a:gd name="T96" fmla="*/ 573 w 573"/>
                  <a:gd name="T97" fmla="*/ 508 h 1111"/>
                  <a:gd name="T98" fmla="*/ 572 w 573"/>
                  <a:gd name="T99" fmla="*/ 68 h 1111"/>
                  <a:gd name="T100" fmla="*/ 546 w 573"/>
                  <a:gd name="T101" fmla="*/ 28 h 1111"/>
                  <a:gd name="T102" fmla="*/ 506 w 573"/>
                  <a:gd name="T103" fmla="*/ 4 h 1111"/>
                  <a:gd name="T104" fmla="*/ 94 w 573"/>
                  <a:gd name="T105" fmla="*/ 0 h 1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73" h="1111">
                    <a:moveTo>
                      <a:pt x="94" y="0"/>
                    </a:moveTo>
                    <a:lnTo>
                      <a:pt x="72" y="5"/>
                    </a:lnTo>
                    <a:lnTo>
                      <a:pt x="50" y="16"/>
                    </a:lnTo>
                    <a:lnTo>
                      <a:pt x="30" y="32"/>
                    </a:lnTo>
                    <a:lnTo>
                      <a:pt x="15" y="53"/>
                    </a:lnTo>
                    <a:lnTo>
                      <a:pt x="4" y="75"/>
                    </a:lnTo>
                    <a:lnTo>
                      <a:pt x="0" y="99"/>
                    </a:lnTo>
                    <a:lnTo>
                      <a:pt x="0" y="509"/>
                    </a:lnTo>
                    <a:lnTo>
                      <a:pt x="0" y="511"/>
                    </a:lnTo>
                    <a:lnTo>
                      <a:pt x="1" y="516"/>
                    </a:lnTo>
                    <a:lnTo>
                      <a:pt x="4" y="525"/>
                    </a:lnTo>
                    <a:lnTo>
                      <a:pt x="9" y="533"/>
                    </a:lnTo>
                    <a:lnTo>
                      <a:pt x="16" y="543"/>
                    </a:lnTo>
                    <a:lnTo>
                      <a:pt x="26" y="550"/>
                    </a:lnTo>
                    <a:lnTo>
                      <a:pt x="39" y="556"/>
                    </a:lnTo>
                    <a:lnTo>
                      <a:pt x="56" y="557"/>
                    </a:lnTo>
                    <a:lnTo>
                      <a:pt x="72" y="556"/>
                    </a:lnTo>
                    <a:lnTo>
                      <a:pt x="84" y="551"/>
                    </a:lnTo>
                    <a:lnTo>
                      <a:pt x="92" y="543"/>
                    </a:lnTo>
                    <a:lnTo>
                      <a:pt x="100" y="534"/>
                    </a:lnTo>
                    <a:lnTo>
                      <a:pt x="103" y="525"/>
                    </a:lnTo>
                    <a:lnTo>
                      <a:pt x="106" y="516"/>
                    </a:lnTo>
                    <a:lnTo>
                      <a:pt x="107" y="508"/>
                    </a:lnTo>
                    <a:lnTo>
                      <a:pt x="108" y="503"/>
                    </a:lnTo>
                    <a:lnTo>
                      <a:pt x="108" y="500"/>
                    </a:lnTo>
                    <a:lnTo>
                      <a:pt x="108" y="166"/>
                    </a:lnTo>
                    <a:lnTo>
                      <a:pt x="134" y="167"/>
                    </a:lnTo>
                    <a:lnTo>
                      <a:pt x="135" y="1066"/>
                    </a:lnTo>
                    <a:lnTo>
                      <a:pt x="136" y="1068"/>
                    </a:lnTo>
                    <a:lnTo>
                      <a:pt x="138" y="1073"/>
                    </a:lnTo>
                    <a:lnTo>
                      <a:pt x="143" y="1080"/>
                    </a:lnTo>
                    <a:lnTo>
                      <a:pt x="151" y="1089"/>
                    </a:lnTo>
                    <a:lnTo>
                      <a:pt x="162" y="1097"/>
                    </a:lnTo>
                    <a:lnTo>
                      <a:pt x="174" y="1105"/>
                    </a:lnTo>
                    <a:lnTo>
                      <a:pt x="189" y="1110"/>
                    </a:lnTo>
                    <a:lnTo>
                      <a:pt x="199" y="1111"/>
                    </a:lnTo>
                    <a:lnTo>
                      <a:pt x="217" y="1111"/>
                    </a:lnTo>
                    <a:lnTo>
                      <a:pt x="227" y="1110"/>
                    </a:lnTo>
                    <a:lnTo>
                      <a:pt x="243" y="1105"/>
                    </a:lnTo>
                    <a:lnTo>
                      <a:pt x="255" y="1097"/>
                    </a:lnTo>
                    <a:lnTo>
                      <a:pt x="265" y="1089"/>
                    </a:lnTo>
                    <a:lnTo>
                      <a:pt x="272" y="1080"/>
                    </a:lnTo>
                    <a:lnTo>
                      <a:pt x="276" y="1073"/>
                    </a:lnTo>
                    <a:lnTo>
                      <a:pt x="278" y="1068"/>
                    </a:lnTo>
                    <a:lnTo>
                      <a:pt x="279" y="1066"/>
                    </a:lnTo>
                    <a:lnTo>
                      <a:pt x="279" y="499"/>
                    </a:lnTo>
                    <a:lnTo>
                      <a:pt x="302" y="499"/>
                    </a:lnTo>
                    <a:lnTo>
                      <a:pt x="302" y="503"/>
                    </a:lnTo>
                    <a:lnTo>
                      <a:pt x="302" y="515"/>
                    </a:lnTo>
                    <a:lnTo>
                      <a:pt x="302" y="534"/>
                    </a:lnTo>
                    <a:lnTo>
                      <a:pt x="302" y="560"/>
                    </a:lnTo>
                    <a:lnTo>
                      <a:pt x="304" y="590"/>
                    </a:lnTo>
                    <a:lnTo>
                      <a:pt x="304" y="626"/>
                    </a:lnTo>
                    <a:lnTo>
                      <a:pt x="304" y="664"/>
                    </a:lnTo>
                    <a:lnTo>
                      <a:pt x="304" y="706"/>
                    </a:lnTo>
                    <a:lnTo>
                      <a:pt x="304" y="750"/>
                    </a:lnTo>
                    <a:lnTo>
                      <a:pt x="304" y="793"/>
                    </a:lnTo>
                    <a:lnTo>
                      <a:pt x="304" y="838"/>
                    </a:lnTo>
                    <a:lnTo>
                      <a:pt x="305" y="882"/>
                    </a:lnTo>
                    <a:lnTo>
                      <a:pt x="305" y="926"/>
                    </a:lnTo>
                    <a:lnTo>
                      <a:pt x="305" y="966"/>
                    </a:lnTo>
                    <a:lnTo>
                      <a:pt x="305" y="1004"/>
                    </a:lnTo>
                    <a:lnTo>
                      <a:pt x="305" y="1037"/>
                    </a:lnTo>
                    <a:lnTo>
                      <a:pt x="305" y="1066"/>
                    </a:lnTo>
                    <a:lnTo>
                      <a:pt x="305" y="1067"/>
                    </a:lnTo>
                    <a:lnTo>
                      <a:pt x="306" y="1073"/>
                    </a:lnTo>
                    <a:lnTo>
                      <a:pt x="310" y="1079"/>
                    </a:lnTo>
                    <a:lnTo>
                      <a:pt x="315" y="1088"/>
                    </a:lnTo>
                    <a:lnTo>
                      <a:pt x="323" y="1096"/>
                    </a:lnTo>
                    <a:lnTo>
                      <a:pt x="335" y="1103"/>
                    </a:lnTo>
                    <a:lnTo>
                      <a:pt x="351" y="1108"/>
                    </a:lnTo>
                    <a:lnTo>
                      <a:pt x="372" y="1111"/>
                    </a:lnTo>
                    <a:lnTo>
                      <a:pt x="392" y="1108"/>
                    </a:lnTo>
                    <a:lnTo>
                      <a:pt x="408" y="1103"/>
                    </a:lnTo>
                    <a:lnTo>
                      <a:pt x="420" y="1096"/>
                    </a:lnTo>
                    <a:lnTo>
                      <a:pt x="429" y="1089"/>
                    </a:lnTo>
                    <a:lnTo>
                      <a:pt x="434" y="1080"/>
                    </a:lnTo>
                    <a:lnTo>
                      <a:pt x="437" y="1073"/>
                    </a:lnTo>
                    <a:lnTo>
                      <a:pt x="438" y="1068"/>
                    </a:lnTo>
                    <a:lnTo>
                      <a:pt x="438" y="1067"/>
                    </a:lnTo>
                    <a:lnTo>
                      <a:pt x="440" y="166"/>
                    </a:lnTo>
                    <a:lnTo>
                      <a:pt x="466" y="166"/>
                    </a:lnTo>
                    <a:lnTo>
                      <a:pt x="466" y="500"/>
                    </a:lnTo>
                    <a:lnTo>
                      <a:pt x="468" y="503"/>
                    </a:lnTo>
                    <a:lnTo>
                      <a:pt x="469" y="509"/>
                    </a:lnTo>
                    <a:lnTo>
                      <a:pt x="472" y="517"/>
                    </a:lnTo>
                    <a:lnTo>
                      <a:pt x="477" y="527"/>
                    </a:lnTo>
                    <a:lnTo>
                      <a:pt x="483" y="537"/>
                    </a:lnTo>
                    <a:lnTo>
                      <a:pt x="493" y="545"/>
                    </a:lnTo>
                    <a:lnTo>
                      <a:pt x="505" y="551"/>
                    </a:lnTo>
                    <a:lnTo>
                      <a:pt x="520" y="554"/>
                    </a:lnTo>
                    <a:lnTo>
                      <a:pt x="536" y="551"/>
                    </a:lnTo>
                    <a:lnTo>
                      <a:pt x="548" y="545"/>
                    </a:lnTo>
                    <a:lnTo>
                      <a:pt x="557" y="537"/>
                    </a:lnTo>
                    <a:lnTo>
                      <a:pt x="563" y="527"/>
                    </a:lnTo>
                    <a:lnTo>
                      <a:pt x="570" y="517"/>
                    </a:lnTo>
                    <a:lnTo>
                      <a:pt x="573" y="510"/>
                    </a:lnTo>
                    <a:lnTo>
                      <a:pt x="573" y="508"/>
                    </a:lnTo>
                    <a:lnTo>
                      <a:pt x="573" y="79"/>
                    </a:lnTo>
                    <a:lnTo>
                      <a:pt x="572" y="68"/>
                    </a:lnTo>
                    <a:lnTo>
                      <a:pt x="561" y="47"/>
                    </a:lnTo>
                    <a:lnTo>
                      <a:pt x="546" y="28"/>
                    </a:lnTo>
                    <a:lnTo>
                      <a:pt x="528" y="14"/>
                    </a:lnTo>
                    <a:lnTo>
                      <a:pt x="506" y="4"/>
                    </a:lnTo>
                    <a:lnTo>
                      <a:pt x="485" y="0"/>
                    </a:lnTo>
                    <a:lnTo>
                      <a:pt x="94" y="0"/>
                    </a:lnTo>
                    <a:lnTo>
                      <a:pt x="94"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grpSp>
      </p:grpSp>
      <p:sp>
        <p:nvSpPr>
          <p:cNvPr id="37" name="Text Box 11"/>
          <p:cNvSpPr txBox="1">
            <a:spLocks noChangeArrowheads="1"/>
          </p:cNvSpPr>
          <p:nvPr/>
        </p:nvSpPr>
        <p:spPr bwMode="auto">
          <a:xfrm>
            <a:off x="1295400" y="3200400"/>
            <a:ext cx="24384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endParaRPr lang="en-US" sz="1600" dirty="0">
              <a:solidFill>
                <a:srgbClr val="000000"/>
              </a:solidFill>
            </a:endParaRPr>
          </a:p>
        </p:txBody>
      </p:sp>
      <p:sp>
        <p:nvSpPr>
          <p:cNvPr id="16" name="Title 3"/>
          <p:cNvSpPr>
            <a:spLocks noGrp="1"/>
          </p:cNvSpPr>
          <p:nvPr>
            <p:ph type="ctrTitle"/>
          </p:nvPr>
        </p:nvSpPr>
        <p:spPr>
          <a:xfrm>
            <a:off x="304801" y="-76201"/>
            <a:ext cx="8283863" cy="6934201"/>
          </a:xfrm>
        </p:spPr>
        <p:txBody>
          <a:bodyPr>
            <a:normAutofit/>
          </a:bodyPr>
          <a:lstStyle/>
          <a:p>
            <a:pPr algn="l" eaLnBrk="0" hangingPunct="0"/>
            <a:r>
              <a:rPr lang="ru-RU" sz="3200" dirty="0" smtClean="0">
                <a:solidFill>
                  <a:prstClr val="black"/>
                </a:solidFill>
                <a:latin typeface="Times New Roman" pitchFamily="18" charset="0"/>
                <a:cs typeface="Times New Roman" pitchFamily="18" charset="0"/>
              </a:rPr>
              <a:t>                 ЗАДАЧИ </a:t>
            </a:r>
            <a:r>
              <a:rPr lang="ru-RU" sz="3200" dirty="0">
                <a:solidFill>
                  <a:prstClr val="black"/>
                </a:solidFill>
                <a:latin typeface="Times New Roman" pitchFamily="18" charset="0"/>
                <a:cs typeface="Times New Roman" pitchFamily="18" charset="0"/>
              </a:rPr>
              <a:t>РОДИТЕЛЕЙ: </a:t>
            </a:r>
            <a:r>
              <a:rPr lang="ru-RU" sz="3200" dirty="0" smtClean="0">
                <a:solidFill>
                  <a:prstClr val="black"/>
                </a:solidFill>
                <a:latin typeface="Times New Roman" pitchFamily="18" charset="0"/>
                <a:cs typeface="Times New Roman" pitchFamily="18" charset="0"/>
              </a:rPr>
              <a:t/>
            </a:r>
            <a:br>
              <a:rPr lang="ru-RU" sz="3200" dirty="0" smtClean="0">
                <a:solidFill>
                  <a:prstClr val="black"/>
                </a:solidFill>
                <a:latin typeface="Times New Roman" pitchFamily="18" charset="0"/>
                <a:cs typeface="Times New Roman" pitchFamily="18" charset="0"/>
              </a:rPr>
            </a:br>
            <a:r>
              <a:rPr lang="ru-RU" sz="2400" dirty="0">
                <a:solidFill>
                  <a:prstClr val="black"/>
                </a:solidFill>
                <a:latin typeface="Times New Roman" pitchFamily="18" charset="0"/>
                <a:cs typeface="Times New Roman" pitchFamily="18" charset="0"/>
              </a:rPr>
              <a:t/>
            </a:r>
            <a:br>
              <a:rPr lang="ru-RU" sz="2400" dirty="0">
                <a:solidFill>
                  <a:prstClr val="black"/>
                </a:solidFill>
                <a:latin typeface="Times New Roman" pitchFamily="18" charset="0"/>
                <a:cs typeface="Times New Roman" pitchFamily="18" charset="0"/>
              </a:rPr>
            </a:br>
            <a:r>
              <a:rPr lang="ru-RU" sz="2300" dirty="0" smtClean="0">
                <a:solidFill>
                  <a:prstClr val="black"/>
                </a:solidFill>
                <a:latin typeface="Times New Roman" pitchFamily="18" charset="0"/>
                <a:cs typeface="Times New Roman" pitchFamily="18" charset="0"/>
              </a:rPr>
              <a:t>*</a:t>
            </a:r>
            <a:r>
              <a:rPr lang="ru-RU" altLang="ru-RU" sz="2300" dirty="0" smtClean="0">
                <a:latin typeface="Times New Roman" pitchFamily="18" charset="0"/>
                <a:cs typeface="Times New Roman" pitchFamily="18" charset="0"/>
              </a:rPr>
              <a:t>создание </a:t>
            </a:r>
            <a:r>
              <a:rPr lang="ru-RU" altLang="ru-RU" sz="2300" dirty="0">
                <a:latin typeface="Times New Roman" pitchFamily="18" charset="0"/>
                <a:cs typeface="Times New Roman" pitchFamily="18" charset="0"/>
              </a:rPr>
              <a:t>эмоционально спокойной, ненапряженной атмосферы (для тревожных детей);</a:t>
            </a:r>
            <a:br>
              <a:rPr lang="ru-RU" altLang="ru-RU" sz="2300" dirty="0">
                <a:latin typeface="Times New Roman" pitchFamily="18" charset="0"/>
                <a:cs typeface="Times New Roman" pitchFamily="18" charset="0"/>
              </a:rPr>
            </a:br>
            <a:r>
              <a:rPr lang="ru-RU" altLang="ru-RU" sz="2300" dirty="0" smtClean="0">
                <a:latin typeface="Times New Roman" pitchFamily="18" charset="0"/>
                <a:cs typeface="Times New Roman" pitchFamily="18" charset="0"/>
              </a:rPr>
              <a:t>*создание </a:t>
            </a:r>
            <a:r>
              <a:rPr lang="ru-RU" altLang="ru-RU" sz="2300" dirty="0">
                <a:latin typeface="Times New Roman" pitchFamily="18" charset="0"/>
                <a:cs typeface="Times New Roman" pitchFamily="18" charset="0"/>
              </a:rPr>
              <a:t>ситуации успеха (для неуверенных детей);</a:t>
            </a:r>
            <a:br>
              <a:rPr lang="ru-RU" altLang="ru-RU" sz="2300" dirty="0">
                <a:latin typeface="Times New Roman" pitchFamily="18" charset="0"/>
                <a:cs typeface="Times New Roman" pitchFamily="18" charset="0"/>
              </a:rPr>
            </a:br>
            <a:r>
              <a:rPr lang="ru-RU" altLang="ru-RU" sz="2300" dirty="0" smtClean="0">
                <a:latin typeface="Times New Roman" pitchFamily="18" charset="0"/>
                <a:cs typeface="Times New Roman" pitchFamily="18" charset="0"/>
              </a:rPr>
              <a:t>*снижение </a:t>
            </a:r>
            <a:r>
              <a:rPr lang="ru-RU" altLang="ru-RU" sz="2300" dirty="0">
                <a:latin typeface="Times New Roman" pitchFamily="18" charset="0"/>
                <a:cs typeface="Times New Roman" pitchFamily="18" charset="0"/>
              </a:rPr>
              <a:t>значимости экзамена: следует дать понять, что ничего страшного не произойдет, даже если результат будет не совсем таким, каким хотелось бы (особенно в том случае, если обучающийся очень ответственный и старается соответствовать ожиданиям взрослых);</a:t>
            </a:r>
            <a:br>
              <a:rPr lang="ru-RU" altLang="ru-RU" sz="2300" dirty="0">
                <a:latin typeface="Times New Roman" pitchFamily="18" charset="0"/>
                <a:cs typeface="Times New Roman" pitchFamily="18" charset="0"/>
              </a:rPr>
            </a:br>
            <a:r>
              <a:rPr lang="ru-RU" altLang="ru-RU" sz="2300" dirty="0" smtClean="0">
                <a:latin typeface="Times New Roman" pitchFamily="18" charset="0"/>
                <a:cs typeface="Times New Roman" pitchFamily="18" charset="0"/>
              </a:rPr>
              <a:t>*повышение </a:t>
            </a:r>
            <a:r>
              <a:rPr lang="ru-RU" altLang="ru-RU" sz="2300" dirty="0">
                <a:latin typeface="Times New Roman" pitchFamily="18" charset="0"/>
                <a:cs typeface="Times New Roman" pitchFamily="18" charset="0"/>
              </a:rPr>
              <a:t>значимости экзамена (для </a:t>
            </a:r>
            <a:r>
              <a:rPr lang="ru-RU" altLang="ru-RU" sz="2300" dirty="0" err="1">
                <a:latin typeface="Times New Roman" pitchFamily="18" charset="0"/>
                <a:cs typeface="Times New Roman" pitchFamily="18" charset="0"/>
              </a:rPr>
              <a:t>гиперактивных</a:t>
            </a:r>
            <a:r>
              <a:rPr lang="ru-RU" altLang="ru-RU" sz="2300" dirty="0">
                <a:latin typeface="Times New Roman" pitchFamily="18" charset="0"/>
                <a:cs typeface="Times New Roman" pitchFamily="18" charset="0"/>
              </a:rPr>
              <a:t> детей, испытывающих недостаток произвольности и самоорганизации);</a:t>
            </a:r>
            <a:br>
              <a:rPr lang="ru-RU" altLang="ru-RU" sz="2300" dirty="0">
                <a:latin typeface="Times New Roman" pitchFamily="18" charset="0"/>
                <a:cs typeface="Times New Roman" pitchFamily="18" charset="0"/>
              </a:rPr>
            </a:br>
            <a:r>
              <a:rPr lang="ru-RU" altLang="ru-RU" sz="2300" dirty="0" smtClean="0">
                <a:latin typeface="Times New Roman" pitchFamily="18" charset="0"/>
                <a:cs typeface="Times New Roman" pitchFamily="18" charset="0"/>
              </a:rPr>
              <a:t>*определение </a:t>
            </a:r>
            <a:r>
              <a:rPr lang="ru-RU" altLang="ru-RU" sz="2300" dirty="0">
                <a:latin typeface="Times New Roman" pitchFamily="18" charset="0"/>
                <a:cs typeface="Times New Roman" pitchFamily="18" charset="0"/>
              </a:rPr>
              <a:t>того, в какой помощи нуждается именно ваш ребенок (например, выслушать выученные им темы или помочь написать планы и конспекты).</a:t>
            </a:r>
            <a:r>
              <a:rPr lang="ru-RU" altLang="ru-RU" sz="2400" dirty="0">
                <a:latin typeface="Times New Roman" pitchFamily="18" charset="0"/>
                <a:cs typeface="Times New Roman" pitchFamily="18" charset="0"/>
              </a:rPr>
              <a:t/>
            </a:r>
            <a:br>
              <a:rPr lang="ru-RU" altLang="ru-RU" sz="2400" dirty="0">
                <a:latin typeface="Times New Roman" pitchFamily="18" charset="0"/>
                <a:cs typeface="Times New Roman" pitchFamily="18" charset="0"/>
              </a:rPr>
            </a:br>
            <a:r>
              <a:rPr lang="ru-RU" altLang="ru-RU" sz="2400" dirty="0">
                <a:latin typeface="Times New Roman" pitchFamily="18" charset="0"/>
                <a:cs typeface="Times New Roman" pitchFamily="18" charset="0"/>
              </a:rPr>
              <a:t/>
            </a:r>
            <a:br>
              <a:rPr lang="ru-RU" altLang="ru-RU" sz="2400" dirty="0">
                <a:latin typeface="Times New Roman" pitchFamily="18" charset="0"/>
                <a:cs typeface="Times New Roman" pitchFamily="18" charset="0"/>
              </a:rPr>
            </a:br>
            <a:r>
              <a:rPr lang="ru-RU" altLang="ru-RU" sz="2000" dirty="0">
                <a:latin typeface="Times New Roman" pitchFamily="18" charset="0"/>
                <a:cs typeface="Times New Roman" pitchFamily="18" charset="0"/>
              </a:rPr>
              <a:t>	</a:t>
            </a:r>
            <a:r>
              <a:rPr lang="ru-RU" altLang="ru-RU" sz="2400" dirty="0">
                <a:latin typeface="Times New Roman" pitchFamily="18" charset="0"/>
                <a:cs typeface="Times New Roman" pitchFamily="18" charset="0"/>
              </a:rPr>
              <a:t/>
            </a:r>
            <a:br>
              <a:rPr lang="ru-RU" altLang="ru-RU" sz="2400" dirty="0">
                <a:latin typeface="Times New Roman" pitchFamily="18" charset="0"/>
                <a:cs typeface="Times New Roman" pitchFamily="18" charset="0"/>
              </a:rPr>
            </a:br>
            <a:endParaRPr lang="ru-RU" altLang="ru-RU" sz="2400" b="1" dirty="0">
              <a:solidFill>
                <a:prstClr val="black"/>
              </a:solidFill>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34783896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239962"/>
          </a:xfrm>
        </p:spPr>
        <p:txBody>
          <a:bodyPr>
            <a:normAutofit fontScale="90000"/>
          </a:bodyPr>
          <a:lstStyle/>
          <a:p>
            <a:r>
              <a:rPr lang="ru-RU" sz="2400" dirty="0">
                <a:latin typeface="Times New Roman" pitchFamily="18" charset="0"/>
              </a:rPr>
              <a:t>Зачастую родители переживают ответственные моменты в жизни своих детей гораздо острее, чем свои</a:t>
            </a:r>
            <a:r>
              <a:rPr lang="ru-RU" sz="2400" dirty="0" smtClean="0">
                <a:latin typeface="Times New Roman" pitchFamily="18" charset="0"/>
              </a:rPr>
              <a:t>.</a:t>
            </a:r>
            <a:br>
              <a:rPr lang="ru-RU" sz="2400" dirty="0" smtClean="0">
                <a:latin typeface="Times New Roman" pitchFamily="18" charset="0"/>
              </a:rPr>
            </a:br>
            <a:r>
              <a:rPr lang="ru-RU" sz="2400" dirty="0" smtClean="0">
                <a:latin typeface="Times New Roman" pitchFamily="18" charset="0"/>
              </a:rPr>
              <a:t> </a:t>
            </a:r>
            <a:r>
              <a:rPr lang="ru-RU" sz="2400" dirty="0">
                <a:latin typeface="Times New Roman" pitchFamily="18" charset="0"/>
              </a:rPr>
              <a:t>Но взрослому человеку гораздо легче справиться с собственным волнением, взяв себя в руки. Именно Ваша поддержка нужна выпускнику прежде всего. </a:t>
            </a:r>
            <a:r>
              <a:rPr lang="ru-RU" sz="2400" dirty="0" smtClean="0">
                <a:latin typeface="Times New Roman" pitchFamily="18" charset="0"/>
              </a:rPr>
              <a:t/>
            </a:r>
            <a:br>
              <a:rPr lang="ru-RU" sz="2400" dirty="0" smtClean="0">
                <a:latin typeface="Times New Roman" pitchFamily="18" charset="0"/>
              </a:rPr>
            </a:br>
            <a:r>
              <a:rPr lang="ru-RU" sz="2400" dirty="0" smtClean="0">
                <a:latin typeface="Times New Roman" pitchFamily="18" charset="0"/>
              </a:rPr>
              <a:t>УСПЕХА </a:t>
            </a:r>
            <a:r>
              <a:rPr lang="ru-RU" sz="2400" dirty="0">
                <a:latin typeface="Times New Roman" pitchFamily="18" charset="0"/>
              </a:rPr>
              <a:t>ВАШИМ ДЕТЯМ НА ЭКЗАМЕНАХ!</a:t>
            </a:r>
          </a:p>
        </p:txBody>
      </p:sp>
      <p:sp>
        <p:nvSpPr>
          <p:cNvPr id="3" name="Объект 2"/>
          <p:cNvSpPr>
            <a:spLocks noGrp="1"/>
          </p:cNvSpPr>
          <p:nvPr>
            <p:ph idx="1"/>
          </p:nvPr>
        </p:nvSpPr>
        <p:spPr>
          <a:xfrm>
            <a:off x="457200" y="3429000"/>
            <a:ext cx="8229600" cy="2697163"/>
          </a:xfrm>
        </p:spPr>
        <p:txBody>
          <a:bodyPr/>
          <a:lstStyle/>
          <a:p>
            <a:endParaRPr lang="ru-RU" dirty="0"/>
          </a:p>
        </p:txBody>
      </p:sp>
    </p:spTree>
    <p:extLst>
      <p:ext uri="{BB962C8B-B14F-4D97-AF65-F5344CB8AC3E}">
        <p14:creationId xmlns:p14="http://schemas.microsoft.com/office/powerpoint/2010/main" val="2721170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16"/>
          <p:cNvGrpSpPr>
            <a:grpSpLocks/>
          </p:cNvGrpSpPr>
          <p:nvPr/>
        </p:nvGrpSpPr>
        <p:grpSpPr bwMode="auto">
          <a:xfrm>
            <a:off x="304801" y="-76200"/>
            <a:ext cx="8534399" cy="5791200"/>
            <a:chOff x="672" y="1471"/>
            <a:chExt cx="2112" cy="1841"/>
          </a:xfrm>
        </p:grpSpPr>
        <p:sp>
          <p:nvSpPr>
            <p:cNvPr id="33" name="AutoShape 3"/>
            <p:cNvSpPr>
              <a:spLocks noChangeArrowheads="1"/>
            </p:cNvSpPr>
            <p:nvPr/>
          </p:nvSpPr>
          <p:spPr bwMode="gray">
            <a:xfrm>
              <a:off x="672" y="1625"/>
              <a:ext cx="2112" cy="1687"/>
            </a:xfrm>
            <a:prstGeom prst="roundRect">
              <a:avLst>
                <a:gd name="adj" fmla="val 10347"/>
              </a:avLst>
            </a:prstGeom>
            <a:gradFill rotWithShape="1">
              <a:gsLst>
                <a:gs pos="0">
                  <a:srgbClr val="EBD3AD"/>
                </a:gs>
                <a:gs pos="100000">
                  <a:srgbClr val="EBD3AD">
                    <a:gamma/>
                    <a:tint val="0"/>
                    <a:invGamma/>
                  </a:srgbClr>
                </a:gs>
              </a:gsLst>
              <a:lin ang="18900000" scaled="1"/>
            </a:gradFill>
            <a:ln w="50800">
              <a:solidFill>
                <a:srgbClr val="FF9933"/>
              </a:solidFill>
              <a:round/>
              <a:headEnd/>
              <a:tailEnd/>
            </a:ln>
            <a:effectLst>
              <a:outerShdw dist="107763" dir="2700000" algn="ctr" rotWithShape="0">
                <a:srgbClr val="000000">
                  <a:alpha val="50000"/>
                </a:srgbClr>
              </a:outerShdw>
            </a:effectLst>
          </p:spPr>
          <p:txBody>
            <a:bodyPr wrap="none" anchor="ctr"/>
            <a:lstStyle/>
            <a:p>
              <a:endParaRPr lang="en-US"/>
            </a:p>
          </p:txBody>
        </p:sp>
        <p:grpSp>
          <p:nvGrpSpPr>
            <p:cNvPr id="34" name="Group 14"/>
            <p:cNvGrpSpPr>
              <a:grpSpLocks/>
            </p:cNvGrpSpPr>
            <p:nvPr/>
          </p:nvGrpSpPr>
          <p:grpSpPr bwMode="auto">
            <a:xfrm>
              <a:off x="2443" y="1471"/>
              <a:ext cx="279" cy="744"/>
              <a:chOff x="2443" y="1471"/>
              <a:chExt cx="279" cy="744"/>
            </a:xfrm>
          </p:grpSpPr>
          <p:sp>
            <p:nvSpPr>
              <p:cNvPr id="35" name="Freeform 7"/>
              <p:cNvSpPr>
                <a:spLocks/>
              </p:cNvSpPr>
              <p:nvPr/>
            </p:nvSpPr>
            <p:spPr bwMode="gray">
              <a:xfrm>
                <a:off x="2525" y="1471"/>
                <a:ext cx="116" cy="127"/>
              </a:xfrm>
              <a:custGeom>
                <a:avLst/>
                <a:gdLst>
                  <a:gd name="T0" fmla="*/ 133 w 267"/>
                  <a:gd name="T1" fmla="*/ 0 h 292"/>
                  <a:gd name="T2" fmla="*/ 161 w 267"/>
                  <a:gd name="T3" fmla="*/ 3 h 292"/>
                  <a:gd name="T4" fmla="*/ 186 w 267"/>
                  <a:gd name="T5" fmla="*/ 12 h 292"/>
                  <a:gd name="T6" fmla="*/ 209 w 267"/>
                  <a:gd name="T7" fmla="*/ 25 h 292"/>
                  <a:gd name="T8" fmla="*/ 228 w 267"/>
                  <a:gd name="T9" fmla="*/ 42 h 292"/>
                  <a:gd name="T10" fmla="*/ 245 w 267"/>
                  <a:gd name="T11" fmla="*/ 64 h 292"/>
                  <a:gd name="T12" fmla="*/ 257 w 267"/>
                  <a:gd name="T13" fmla="*/ 88 h 292"/>
                  <a:gd name="T14" fmla="*/ 265 w 267"/>
                  <a:gd name="T15" fmla="*/ 116 h 292"/>
                  <a:gd name="T16" fmla="*/ 267 w 267"/>
                  <a:gd name="T17" fmla="*/ 146 h 292"/>
                  <a:gd name="T18" fmla="*/ 265 w 267"/>
                  <a:gd name="T19" fmla="*/ 175 h 292"/>
                  <a:gd name="T20" fmla="*/ 257 w 267"/>
                  <a:gd name="T21" fmla="*/ 203 h 292"/>
                  <a:gd name="T22" fmla="*/ 245 w 267"/>
                  <a:gd name="T23" fmla="*/ 227 h 292"/>
                  <a:gd name="T24" fmla="*/ 228 w 267"/>
                  <a:gd name="T25" fmla="*/ 249 h 292"/>
                  <a:gd name="T26" fmla="*/ 209 w 267"/>
                  <a:gd name="T27" fmla="*/ 267 h 292"/>
                  <a:gd name="T28" fmla="*/ 186 w 267"/>
                  <a:gd name="T29" fmla="*/ 281 h 292"/>
                  <a:gd name="T30" fmla="*/ 161 w 267"/>
                  <a:gd name="T31" fmla="*/ 289 h 292"/>
                  <a:gd name="T32" fmla="*/ 133 w 267"/>
                  <a:gd name="T33" fmla="*/ 292 h 292"/>
                  <a:gd name="T34" fmla="*/ 103 w 267"/>
                  <a:gd name="T35" fmla="*/ 288 h 292"/>
                  <a:gd name="T36" fmla="*/ 75 w 267"/>
                  <a:gd name="T37" fmla="*/ 277 h 292"/>
                  <a:gd name="T38" fmla="*/ 51 w 267"/>
                  <a:gd name="T39" fmla="*/ 260 h 292"/>
                  <a:gd name="T40" fmla="*/ 29 w 267"/>
                  <a:gd name="T41" fmla="*/ 237 h 292"/>
                  <a:gd name="T42" fmla="*/ 13 w 267"/>
                  <a:gd name="T43" fmla="*/ 210 h 292"/>
                  <a:gd name="T44" fmla="*/ 4 w 267"/>
                  <a:gd name="T45" fmla="*/ 178 h 292"/>
                  <a:gd name="T46" fmla="*/ 0 w 267"/>
                  <a:gd name="T47" fmla="*/ 146 h 292"/>
                  <a:gd name="T48" fmla="*/ 4 w 267"/>
                  <a:gd name="T49" fmla="*/ 113 h 292"/>
                  <a:gd name="T50" fmla="*/ 13 w 267"/>
                  <a:gd name="T51" fmla="*/ 81 h 292"/>
                  <a:gd name="T52" fmla="*/ 29 w 267"/>
                  <a:gd name="T53" fmla="*/ 54 h 292"/>
                  <a:gd name="T54" fmla="*/ 51 w 267"/>
                  <a:gd name="T55" fmla="*/ 32 h 292"/>
                  <a:gd name="T56" fmla="*/ 75 w 267"/>
                  <a:gd name="T57" fmla="*/ 14 h 292"/>
                  <a:gd name="T58" fmla="*/ 103 w 267"/>
                  <a:gd name="T59" fmla="*/ 3 h 292"/>
                  <a:gd name="T60" fmla="*/ 133 w 267"/>
                  <a:gd name="T61"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67" h="292">
                    <a:moveTo>
                      <a:pt x="133" y="0"/>
                    </a:moveTo>
                    <a:lnTo>
                      <a:pt x="161" y="3"/>
                    </a:lnTo>
                    <a:lnTo>
                      <a:pt x="186" y="12"/>
                    </a:lnTo>
                    <a:lnTo>
                      <a:pt x="209" y="25"/>
                    </a:lnTo>
                    <a:lnTo>
                      <a:pt x="228" y="42"/>
                    </a:lnTo>
                    <a:lnTo>
                      <a:pt x="245" y="64"/>
                    </a:lnTo>
                    <a:lnTo>
                      <a:pt x="257" y="88"/>
                    </a:lnTo>
                    <a:lnTo>
                      <a:pt x="265" y="116"/>
                    </a:lnTo>
                    <a:lnTo>
                      <a:pt x="267" y="146"/>
                    </a:lnTo>
                    <a:lnTo>
                      <a:pt x="265" y="175"/>
                    </a:lnTo>
                    <a:lnTo>
                      <a:pt x="257" y="203"/>
                    </a:lnTo>
                    <a:lnTo>
                      <a:pt x="245" y="227"/>
                    </a:lnTo>
                    <a:lnTo>
                      <a:pt x="228" y="249"/>
                    </a:lnTo>
                    <a:lnTo>
                      <a:pt x="209" y="267"/>
                    </a:lnTo>
                    <a:lnTo>
                      <a:pt x="186" y="281"/>
                    </a:lnTo>
                    <a:lnTo>
                      <a:pt x="161" y="289"/>
                    </a:lnTo>
                    <a:lnTo>
                      <a:pt x="133" y="292"/>
                    </a:lnTo>
                    <a:lnTo>
                      <a:pt x="103" y="288"/>
                    </a:lnTo>
                    <a:lnTo>
                      <a:pt x="75" y="277"/>
                    </a:lnTo>
                    <a:lnTo>
                      <a:pt x="51" y="260"/>
                    </a:lnTo>
                    <a:lnTo>
                      <a:pt x="29" y="237"/>
                    </a:lnTo>
                    <a:lnTo>
                      <a:pt x="13" y="210"/>
                    </a:lnTo>
                    <a:lnTo>
                      <a:pt x="4" y="178"/>
                    </a:lnTo>
                    <a:lnTo>
                      <a:pt x="0" y="146"/>
                    </a:lnTo>
                    <a:lnTo>
                      <a:pt x="4" y="113"/>
                    </a:lnTo>
                    <a:lnTo>
                      <a:pt x="13" y="81"/>
                    </a:lnTo>
                    <a:lnTo>
                      <a:pt x="29" y="54"/>
                    </a:lnTo>
                    <a:lnTo>
                      <a:pt x="51" y="32"/>
                    </a:lnTo>
                    <a:lnTo>
                      <a:pt x="75" y="14"/>
                    </a:lnTo>
                    <a:lnTo>
                      <a:pt x="103" y="3"/>
                    </a:lnTo>
                    <a:lnTo>
                      <a:pt x="133"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sp>
            <p:nvSpPr>
              <p:cNvPr id="36" name="Freeform 6"/>
              <p:cNvSpPr>
                <a:spLocks/>
              </p:cNvSpPr>
              <p:nvPr/>
            </p:nvSpPr>
            <p:spPr bwMode="gray">
              <a:xfrm>
                <a:off x="2443" y="1625"/>
                <a:ext cx="279" cy="590"/>
              </a:xfrm>
              <a:custGeom>
                <a:avLst/>
                <a:gdLst>
                  <a:gd name="T0" fmla="*/ 72 w 573"/>
                  <a:gd name="T1" fmla="*/ 5 h 1111"/>
                  <a:gd name="T2" fmla="*/ 30 w 573"/>
                  <a:gd name="T3" fmla="*/ 32 h 1111"/>
                  <a:gd name="T4" fmla="*/ 4 w 573"/>
                  <a:gd name="T5" fmla="*/ 75 h 1111"/>
                  <a:gd name="T6" fmla="*/ 0 w 573"/>
                  <a:gd name="T7" fmla="*/ 509 h 1111"/>
                  <a:gd name="T8" fmla="*/ 1 w 573"/>
                  <a:gd name="T9" fmla="*/ 516 h 1111"/>
                  <a:gd name="T10" fmla="*/ 9 w 573"/>
                  <a:gd name="T11" fmla="*/ 533 h 1111"/>
                  <a:gd name="T12" fmla="*/ 26 w 573"/>
                  <a:gd name="T13" fmla="*/ 550 h 1111"/>
                  <a:gd name="T14" fmla="*/ 56 w 573"/>
                  <a:gd name="T15" fmla="*/ 557 h 1111"/>
                  <a:gd name="T16" fmla="*/ 84 w 573"/>
                  <a:gd name="T17" fmla="*/ 551 h 1111"/>
                  <a:gd name="T18" fmla="*/ 100 w 573"/>
                  <a:gd name="T19" fmla="*/ 534 h 1111"/>
                  <a:gd name="T20" fmla="*/ 106 w 573"/>
                  <a:gd name="T21" fmla="*/ 516 h 1111"/>
                  <a:gd name="T22" fmla="*/ 108 w 573"/>
                  <a:gd name="T23" fmla="*/ 503 h 1111"/>
                  <a:gd name="T24" fmla="*/ 108 w 573"/>
                  <a:gd name="T25" fmla="*/ 166 h 1111"/>
                  <a:gd name="T26" fmla="*/ 135 w 573"/>
                  <a:gd name="T27" fmla="*/ 1066 h 1111"/>
                  <a:gd name="T28" fmla="*/ 138 w 573"/>
                  <a:gd name="T29" fmla="*/ 1073 h 1111"/>
                  <a:gd name="T30" fmla="*/ 151 w 573"/>
                  <a:gd name="T31" fmla="*/ 1089 h 1111"/>
                  <a:gd name="T32" fmla="*/ 174 w 573"/>
                  <a:gd name="T33" fmla="*/ 1105 h 1111"/>
                  <a:gd name="T34" fmla="*/ 199 w 573"/>
                  <a:gd name="T35" fmla="*/ 1111 h 1111"/>
                  <a:gd name="T36" fmla="*/ 227 w 573"/>
                  <a:gd name="T37" fmla="*/ 1110 h 1111"/>
                  <a:gd name="T38" fmla="*/ 255 w 573"/>
                  <a:gd name="T39" fmla="*/ 1097 h 1111"/>
                  <a:gd name="T40" fmla="*/ 272 w 573"/>
                  <a:gd name="T41" fmla="*/ 1080 h 1111"/>
                  <a:gd name="T42" fmla="*/ 278 w 573"/>
                  <a:gd name="T43" fmla="*/ 1068 h 1111"/>
                  <a:gd name="T44" fmla="*/ 279 w 573"/>
                  <a:gd name="T45" fmla="*/ 499 h 1111"/>
                  <a:gd name="T46" fmla="*/ 302 w 573"/>
                  <a:gd name="T47" fmla="*/ 503 h 1111"/>
                  <a:gd name="T48" fmla="*/ 302 w 573"/>
                  <a:gd name="T49" fmla="*/ 534 h 1111"/>
                  <a:gd name="T50" fmla="*/ 304 w 573"/>
                  <a:gd name="T51" fmla="*/ 590 h 1111"/>
                  <a:gd name="T52" fmla="*/ 304 w 573"/>
                  <a:gd name="T53" fmla="*/ 664 h 1111"/>
                  <a:gd name="T54" fmla="*/ 304 w 573"/>
                  <a:gd name="T55" fmla="*/ 750 h 1111"/>
                  <a:gd name="T56" fmla="*/ 304 w 573"/>
                  <a:gd name="T57" fmla="*/ 838 h 1111"/>
                  <a:gd name="T58" fmla="*/ 305 w 573"/>
                  <a:gd name="T59" fmla="*/ 926 h 1111"/>
                  <a:gd name="T60" fmla="*/ 305 w 573"/>
                  <a:gd name="T61" fmla="*/ 1004 h 1111"/>
                  <a:gd name="T62" fmla="*/ 305 w 573"/>
                  <a:gd name="T63" fmla="*/ 1066 h 1111"/>
                  <a:gd name="T64" fmla="*/ 306 w 573"/>
                  <a:gd name="T65" fmla="*/ 1073 h 1111"/>
                  <a:gd name="T66" fmla="*/ 315 w 573"/>
                  <a:gd name="T67" fmla="*/ 1088 h 1111"/>
                  <a:gd name="T68" fmla="*/ 335 w 573"/>
                  <a:gd name="T69" fmla="*/ 1103 h 1111"/>
                  <a:gd name="T70" fmla="*/ 372 w 573"/>
                  <a:gd name="T71" fmla="*/ 1111 h 1111"/>
                  <a:gd name="T72" fmla="*/ 408 w 573"/>
                  <a:gd name="T73" fmla="*/ 1103 h 1111"/>
                  <a:gd name="T74" fmla="*/ 429 w 573"/>
                  <a:gd name="T75" fmla="*/ 1089 h 1111"/>
                  <a:gd name="T76" fmla="*/ 437 w 573"/>
                  <a:gd name="T77" fmla="*/ 1073 h 1111"/>
                  <a:gd name="T78" fmla="*/ 438 w 573"/>
                  <a:gd name="T79" fmla="*/ 1067 h 1111"/>
                  <a:gd name="T80" fmla="*/ 466 w 573"/>
                  <a:gd name="T81" fmla="*/ 166 h 1111"/>
                  <a:gd name="T82" fmla="*/ 468 w 573"/>
                  <a:gd name="T83" fmla="*/ 503 h 1111"/>
                  <a:gd name="T84" fmla="*/ 472 w 573"/>
                  <a:gd name="T85" fmla="*/ 517 h 1111"/>
                  <a:gd name="T86" fmla="*/ 483 w 573"/>
                  <a:gd name="T87" fmla="*/ 537 h 1111"/>
                  <a:gd name="T88" fmla="*/ 505 w 573"/>
                  <a:gd name="T89" fmla="*/ 551 h 1111"/>
                  <a:gd name="T90" fmla="*/ 536 w 573"/>
                  <a:gd name="T91" fmla="*/ 551 h 1111"/>
                  <a:gd name="T92" fmla="*/ 557 w 573"/>
                  <a:gd name="T93" fmla="*/ 537 h 1111"/>
                  <a:gd name="T94" fmla="*/ 570 w 573"/>
                  <a:gd name="T95" fmla="*/ 517 h 1111"/>
                  <a:gd name="T96" fmla="*/ 573 w 573"/>
                  <a:gd name="T97" fmla="*/ 508 h 1111"/>
                  <a:gd name="T98" fmla="*/ 572 w 573"/>
                  <a:gd name="T99" fmla="*/ 68 h 1111"/>
                  <a:gd name="T100" fmla="*/ 546 w 573"/>
                  <a:gd name="T101" fmla="*/ 28 h 1111"/>
                  <a:gd name="T102" fmla="*/ 506 w 573"/>
                  <a:gd name="T103" fmla="*/ 4 h 1111"/>
                  <a:gd name="T104" fmla="*/ 94 w 573"/>
                  <a:gd name="T105" fmla="*/ 0 h 1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73" h="1111">
                    <a:moveTo>
                      <a:pt x="94" y="0"/>
                    </a:moveTo>
                    <a:lnTo>
                      <a:pt x="72" y="5"/>
                    </a:lnTo>
                    <a:lnTo>
                      <a:pt x="50" y="16"/>
                    </a:lnTo>
                    <a:lnTo>
                      <a:pt x="30" y="32"/>
                    </a:lnTo>
                    <a:lnTo>
                      <a:pt x="15" y="53"/>
                    </a:lnTo>
                    <a:lnTo>
                      <a:pt x="4" y="75"/>
                    </a:lnTo>
                    <a:lnTo>
                      <a:pt x="0" y="99"/>
                    </a:lnTo>
                    <a:lnTo>
                      <a:pt x="0" y="509"/>
                    </a:lnTo>
                    <a:lnTo>
                      <a:pt x="0" y="511"/>
                    </a:lnTo>
                    <a:lnTo>
                      <a:pt x="1" y="516"/>
                    </a:lnTo>
                    <a:lnTo>
                      <a:pt x="4" y="525"/>
                    </a:lnTo>
                    <a:lnTo>
                      <a:pt x="9" y="533"/>
                    </a:lnTo>
                    <a:lnTo>
                      <a:pt x="16" y="543"/>
                    </a:lnTo>
                    <a:lnTo>
                      <a:pt x="26" y="550"/>
                    </a:lnTo>
                    <a:lnTo>
                      <a:pt x="39" y="556"/>
                    </a:lnTo>
                    <a:lnTo>
                      <a:pt x="56" y="557"/>
                    </a:lnTo>
                    <a:lnTo>
                      <a:pt x="72" y="556"/>
                    </a:lnTo>
                    <a:lnTo>
                      <a:pt x="84" y="551"/>
                    </a:lnTo>
                    <a:lnTo>
                      <a:pt x="92" y="543"/>
                    </a:lnTo>
                    <a:lnTo>
                      <a:pt x="100" y="534"/>
                    </a:lnTo>
                    <a:lnTo>
                      <a:pt x="103" y="525"/>
                    </a:lnTo>
                    <a:lnTo>
                      <a:pt x="106" y="516"/>
                    </a:lnTo>
                    <a:lnTo>
                      <a:pt x="107" y="508"/>
                    </a:lnTo>
                    <a:lnTo>
                      <a:pt x="108" y="503"/>
                    </a:lnTo>
                    <a:lnTo>
                      <a:pt x="108" y="500"/>
                    </a:lnTo>
                    <a:lnTo>
                      <a:pt x="108" y="166"/>
                    </a:lnTo>
                    <a:lnTo>
                      <a:pt x="134" y="167"/>
                    </a:lnTo>
                    <a:lnTo>
                      <a:pt x="135" y="1066"/>
                    </a:lnTo>
                    <a:lnTo>
                      <a:pt x="136" y="1068"/>
                    </a:lnTo>
                    <a:lnTo>
                      <a:pt x="138" y="1073"/>
                    </a:lnTo>
                    <a:lnTo>
                      <a:pt x="143" y="1080"/>
                    </a:lnTo>
                    <a:lnTo>
                      <a:pt x="151" y="1089"/>
                    </a:lnTo>
                    <a:lnTo>
                      <a:pt x="162" y="1097"/>
                    </a:lnTo>
                    <a:lnTo>
                      <a:pt x="174" y="1105"/>
                    </a:lnTo>
                    <a:lnTo>
                      <a:pt x="189" y="1110"/>
                    </a:lnTo>
                    <a:lnTo>
                      <a:pt x="199" y="1111"/>
                    </a:lnTo>
                    <a:lnTo>
                      <a:pt x="217" y="1111"/>
                    </a:lnTo>
                    <a:lnTo>
                      <a:pt x="227" y="1110"/>
                    </a:lnTo>
                    <a:lnTo>
                      <a:pt x="243" y="1105"/>
                    </a:lnTo>
                    <a:lnTo>
                      <a:pt x="255" y="1097"/>
                    </a:lnTo>
                    <a:lnTo>
                      <a:pt x="265" y="1089"/>
                    </a:lnTo>
                    <a:lnTo>
                      <a:pt x="272" y="1080"/>
                    </a:lnTo>
                    <a:lnTo>
                      <a:pt x="276" y="1073"/>
                    </a:lnTo>
                    <a:lnTo>
                      <a:pt x="278" y="1068"/>
                    </a:lnTo>
                    <a:lnTo>
                      <a:pt x="279" y="1066"/>
                    </a:lnTo>
                    <a:lnTo>
                      <a:pt x="279" y="499"/>
                    </a:lnTo>
                    <a:lnTo>
                      <a:pt x="302" y="499"/>
                    </a:lnTo>
                    <a:lnTo>
                      <a:pt x="302" y="503"/>
                    </a:lnTo>
                    <a:lnTo>
                      <a:pt x="302" y="515"/>
                    </a:lnTo>
                    <a:lnTo>
                      <a:pt x="302" y="534"/>
                    </a:lnTo>
                    <a:lnTo>
                      <a:pt x="302" y="560"/>
                    </a:lnTo>
                    <a:lnTo>
                      <a:pt x="304" y="590"/>
                    </a:lnTo>
                    <a:lnTo>
                      <a:pt x="304" y="626"/>
                    </a:lnTo>
                    <a:lnTo>
                      <a:pt x="304" y="664"/>
                    </a:lnTo>
                    <a:lnTo>
                      <a:pt x="304" y="706"/>
                    </a:lnTo>
                    <a:lnTo>
                      <a:pt x="304" y="750"/>
                    </a:lnTo>
                    <a:lnTo>
                      <a:pt x="304" y="793"/>
                    </a:lnTo>
                    <a:lnTo>
                      <a:pt x="304" y="838"/>
                    </a:lnTo>
                    <a:lnTo>
                      <a:pt x="305" y="882"/>
                    </a:lnTo>
                    <a:lnTo>
                      <a:pt x="305" y="926"/>
                    </a:lnTo>
                    <a:lnTo>
                      <a:pt x="305" y="966"/>
                    </a:lnTo>
                    <a:lnTo>
                      <a:pt x="305" y="1004"/>
                    </a:lnTo>
                    <a:lnTo>
                      <a:pt x="305" y="1037"/>
                    </a:lnTo>
                    <a:lnTo>
                      <a:pt x="305" y="1066"/>
                    </a:lnTo>
                    <a:lnTo>
                      <a:pt x="305" y="1067"/>
                    </a:lnTo>
                    <a:lnTo>
                      <a:pt x="306" y="1073"/>
                    </a:lnTo>
                    <a:lnTo>
                      <a:pt x="310" y="1079"/>
                    </a:lnTo>
                    <a:lnTo>
                      <a:pt x="315" y="1088"/>
                    </a:lnTo>
                    <a:lnTo>
                      <a:pt x="323" y="1096"/>
                    </a:lnTo>
                    <a:lnTo>
                      <a:pt x="335" y="1103"/>
                    </a:lnTo>
                    <a:lnTo>
                      <a:pt x="351" y="1108"/>
                    </a:lnTo>
                    <a:lnTo>
                      <a:pt x="372" y="1111"/>
                    </a:lnTo>
                    <a:lnTo>
                      <a:pt x="392" y="1108"/>
                    </a:lnTo>
                    <a:lnTo>
                      <a:pt x="408" y="1103"/>
                    </a:lnTo>
                    <a:lnTo>
                      <a:pt x="420" y="1096"/>
                    </a:lnTo>
                    <a:lnTo>
                      <a:pt x="429" y="1089"/>
                    </a:lnTo>
                    <a:lnTo>
                      <a:pt x="434" y="1080"/>
                    </a:lnTo>
                    <a:lnTo>
                      <a:pt x="437" y="1073"/>
                    </a:lnTo>
                    <a:lnTo>
                      <a:pt x="438" y="1068"/>
                    </a:lnTo>
                    <a:lnTo>
                      <a:pt x="438" y="1067"/>
                    </a:lnTo>
                    <a:lnTo>
                      <a:pt x="440" y="166"/>
                    </a:lnTo>
                    <a:lnTo>
                      <a:pt x="466" y="166"/>
                    </a:lnTo>
                    <a:lnTo>
                      <a:pt x="466" y="500"/>
                    </a:lnTo>
                    <a:lnTo>
                      <a:pt x="468" y="503"/>
                    </a:lnTo>
                    <a:lnTo>
                      <a:pt x="469" y="509"/>
                    </a:lnTo>
                    <a:lnTo>
                      <a:pt x="472" y="517"/>
                    </a:lnTo>
                    <a:lnTo>
                      <a:pt x="477" y="527"/>
                    </a:lnTo>
                    <a:lnTo>
                      <a:pt x="483" y="537"/>
                    </a:lnTo>
                    <a:lnTo>
                      <a:pt x="493" y="545"/>
                    </a:lnTo>
                    <a:lnTo>
                      <a:pt x="505" y="551"/>
                    </a:lnTo>
                    <a:lnTo>
                      <a:pt x="520" y="554"/>
                    </a:lnTo>
                    <a:lnTo>
                      <a:pt x="536" y="551"/>
                    </a:lnTo>
                    <a:lnTo>
                      <a:pt x="548" y="545"/>
                    </a:lnTo>
                    <a:lnTo>
                      <a:pt x="557" y="537"/>
                    </a:lnTo>
                    <a:lnTo>
                      <a:pt x="563" y="527"/>
                    </a:lnTo>
                    <a:lnTo>
                      <a:pt x="570" y="517"/>
                    </a:lnTo>
                    <a:lnTo>
                      <a:pt x="573" y="510"/>
                    </a:lnTo>
                    <a:lnTo>
                      <a:pt x="573" y="508"/>
                    </a:lnTo>
                    <a:lnTo>
                      <a:pt x="573" y="79"/>
                    </a:lnTo>
                    <a:lnTo>
                      <a:pt x="572" y="68"/>
                    </a:lnTo>
                    <a:lnTo>
                      <a:pt x="561" y="47"/>
                    </a:lnTo>
                    <a:lnTo>
                      <a:pt x="546" y="28"/>
                    </a:lnTo>
                    <a:lnTo>
                      <a:pt x="528" y="14"/>
                    </a:lnTo>
                    <a:lnTo>
                      <a:pt x="506" y="4"/>
                    </a:lnTo>
                    <a:lnTo>
                      <a:pt x="485" y="0"/>
                    </a:lnTo>
                    <a:lnTo>
                      <a:pt x="94" y="0"/>
                    </a:lnTo>
                    <a:lnTo>
                      <a:pt x="94"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grpSp>
      </p:grpSp>
      <p:sp>
        <p:nvSpPr>
          <p:cNvPr id="37" name="Text Box 11"/>
          <p:cNvSpPr txBox="1">
            <a:spLocks noChangeArrowheads="1"/>
          </p:cNvSpPr>
          <p:nvPr/>
        </p:nvSpPr>
        <p:spPr bwMode="auto">
          <a:xfrm>
            <a:off x="1295400" y="3200400"/>
            <a:ext cx="24384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endParaRPr lang="en-US" sz="1600" dirty="0">
              <a:solidFill>
                <a:srgbClr val="000000"/>
              </a:solidFill>
            </a:endParaRPr>
          </a:p>
        </p:txBody>
      </p:sp>
      <p:sp>
        <p:nvSpPr>
          <p:cNvPr id="16" name="Title 3"/>
          <p:cNvSpPr>
            <a:spLocks noGrp="1"/>
          </p:cNvSpPr>
          <p:nvPr>
            <p:ph type="ctrTitle"/>
          </p:nvPr>
        </p:nvSpPr>
        <p:spPr>
          <a:xfrm>
            <a:off x="304801" y="-533400"/>
            <a:ext cx="8283863" cy="7391400"/>
          </a:xfrm>
        </p:spPr>
        <p:txBody>
          <a:bodyPr>
            <a:normAutofit/>
          </a:bodyPr>
          <a:lstStyle/>
          <a:p>
            <a:r>
              <a:rPr lang="ru-RU" sz="2400" dirty="0">
                <a:latin typeface="Times New Roman" pitchFamily="18" charset="0"/>
                <a:cs typeface="Times New Roman" pitchFamily="18" charset="0"/>
              </a:rPr>
              <a:t>Слово </a:t>
            </a:r>
            <a:r>
              <a:rPr lang="ru-RU" sz="2400" b="1" dirty="0">
                <a:latin typeface="Times New Roman" pitchFamily="18" charset="0"/>
                <a:cs typeface="Times New Roman" pitchFamily="18" charset="0"/>
              </a:rPr>
              <a:t>«экзамен» </a:t>
            </a:r>
            <a:r>
              <a:rPr lang="ru-RU" sz="2400" dirty="0">
                <a:latin typeface="Times New Roman" pitchFamily="18" charset="0"/>
                <a:cs typeface="Times New Roman" pitchFamily="18" charset="0"/>
              </a:rPr>
              <a:t>переводится с латинского как </a:t>
            </a:r>
            <a:r>
              <a:rPr lang="ru-RU" sz="2400" b="1" dirty="0">
                <a:latin typeface="Times New Roman" pitchFamily="18" charset="0"/>
                <a:cs typeface="Times New Roman" pitchFamily="18" charset="0"/>
              </a:rPr>
              <a:t>«испытание»</a:t>
            </a:r>
            <a:r>
              <a:rPr lang="ru-RU" sz="2400" dirty="0">
                <a:latin typeface="Times New Roman" pitchFamily="18" charset="0"/>
                <a:cs typeface="Times New Roman" pitchFamily="18" charset="0"/>
              </a:rPr>
              <a:t>. И именно испытаниями, сложными, </a:t>
            </a: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подчас </a:t>
            </a:r>
            <a:r>
              <a:rPr lang="ru-RU" sz="2400" dirty="0">
                <a:latin typeface="Times New Roman" pitchFamily="18" charset="0"/>
                <a:cs typeface="Times New Roman" pitchFamily="18" charset="0"/>
              </a:rPr>
              <a:t>драматичными, становятся выпускные экзамены для обучающихся 9-х и 11-х классов.</a:t>
            </a:r>
            <a:br>
              <a:rPr lang="ru-RU" sz="2400" dirty="0">
                <a:latin typeface="Times New Roman" pitchFamily="18" charset="0"/>
                <a:cs typeface="Times New Roman" pitchFamily="18" charset="0"/>
              </a:rPr>
            </a:br>
            <a:r>
              <a:rPr lang="ru-RU" sz="2400" b="1" dirty="0">
                <a:latin typeface="Times New Roman" pitchFamily="18" charset="0"/>
                <a:cs typeface="Times New Roman" pitchFamily="18" charset="0"/>
              </a:rPr>
              <a:t>Экзамен – самый ответственный период  в жизни каждого выпускника</a:t>
            </a:r>
            <a:r>
              <a:rPr lang="ru-RU" sz="2400" dirty="0">
                <a:latin typeface="Times New Roman" pitchFamily="18" charset="0"/>
                <a:cs typeface="Times New Roman" pitchFamily="18" charset="0"/>
              </a:rPr>
              <a:t>. Именно на экзамене подводится итог учебной деятельности каждого школьника. Чтобы успешно сдать экзамен, им необходимо хорошо подготовиться к нему. Кроме того, важную роль в подготовке детей к ГИА играет поведение их родителей.</a:t>
            </a:r>
            <a:endParaRPr lang="en-US" sz="2400" dirty="0"/>
          </a:p>
        </p:txBody>
      </p:sp>
    </p:spTree>
    <p:extLst>
      <p:ext uri="{BB962C8B-B14F-4D97-AF65-F5344CB8AC3E}">
        <p14:creationId xmlns:p14="http://schemas.microsoft.com/office/powerpoint/2010/main" val="8503860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16"/>
          <p:cNvGrpSpPr>
            <a:grpSpLocks/>
          </p:cNvGrpSpPr>
          <p:nvPr/>
        </p:nvGrpSpPr>
        <p:grpSpPr bwMode="auto">
          <a:xfrm>
            <a:off x="304801" y="-76200"/>
            <a:ext cx="8534399" cy="5791200"/>
            <a:chOff x="672" y="1471"/>
            <a:chExt cx="2112" cy="1841"/>
          </a:xfrm>
        </p:grpSpPr>
        <p:sp>
          <p:nvSpPr>
            <p:cNvPr id="33" name="AutoShape 3"/>
            <p:cNvSpPr>
              <a:spLocks noChangeArrowheads="1"/>
            </p:cNvSpPr>
            <p:nvPr/>
          </p:nvSpPr>
          <p:spPr bwMode="gray">
            <a:xfrm>
              <a:off x="672" y="1625"/>
              <a:ext cx="2112" cy="1687"/>
            </a:xfrm>
            <a:prstGeom prst="roundRect">
              <a:avLst>
                <a:gd name="adj" fmla="val 10347"/>
              </a:avLst>
            </a:prstGeom>
            <a:gradFill rotWithShape="1">
              <a:gsLst>
                <a:gs pos="0">
                  <a:srgbClr val="EBD3AD"/>
                </a:gs>
                <a:gs pos="100000">
                  <a:srgbClr val="EBD3AD">
                    <a:gamma/>
                    <a:tint val="0"/>
                    <a:invGamma/>
                  </a:srgbClr>
                </a:gs>
              </a:gsLst>
              <a:lin ang="18900000" scaled="1"/>
            </a:gradFill>
            <a:ln w="50800">
              <a:solidFill>
                <a:srgbClr val="FF9933"/>
              </a:solidFill>
              <a:round/>
              <a:headEnd/>
              <a:tailEnd/>
            </a:ln>
            <a:effectLst>
              <a:outerShdw dist="107763" dir="2700000" algn="ctr" rotWithShape="0">
                <a:srgbClr val="000000">
                  <a:alpha val="50000"/>
                </a:srgbClr>
              </a:outerShdw>
            </a:effectLst>
          </p:spPr>
          <p:txBody>
            <a:bodyPr wrap="none" anchor="ctr"/>
            <a:lstStyle/>
            <a:p>
              <a:endParaRPr lang="en-US"/>
            </a:p>
          </p:txBody>
        </p:sp>
        <p:grpSp>
          <p:nvGrpSpPr>
            <p:cNvPr id="34" name="Group 14"/>
            <p:cNvGrpSpPr>
              <a:grpSpLocks/>
            </p:cNvGrpSpPr>
            <p:nvPr/>
          </p:nvGrpSpPr>
          <p:grpSpPr bwMode="auto">
            <a:xfrm>
              <a:off x="2443" y="1471"/>
              <a:ext cx="279" cy="744"/>
              <a:chOff x="2443" y="1471"/>
              <a:chExt cx="279" cy="744"/>
            </a:xfrm>
          </p:grpSpPr>
          <p:sp>
            <p:nvSpPr>
              <p:cNvPr id="35" name="Freeform 7"/>
              <p:cNvSpPr>
                <a:spLocks/>
              </p:cNvSpPr>
              <p:nvPr/>
            </p:nvSpPr>
            <p:spPr bwMode="gray">
              <a:xfrm>
                <a:off x="2525" y="1471"/>
                <a:ext cx="116" cy="127"/>
              </a:xfrm>
              <a:custGeom>
                <a:avLst/>
                <a:gdLst>
                  <a:gd name="T0" fmla="*/ 133 w 267"/>
                  <a:gd name="T1" fmla="*/ 0 h 292"/>
                  <a:gd name="T2" fmla="*/ 161 w 267"/>
                  <a:gd name="T3" fmla="*/ 3 h 292"/>
                  <a:gd name="T4" fmla="*/ 186 w 267"/>
                  <a:gd name="T5" fmla="*/ 12 h 292"/>
                  <a:gd name="T6" fmla="*/ 209 w 267"/>
                  <a:gd name="T7" fmla="*/ 25 h 292"/>
                  <a:gd name="T8" fmla="*/ 228 w 267"/>
                  <a:gd name="T9" fmla="*/ 42 h 292"/>
                  <a:gd name="T10" fmla="*/ 245 w 267"/>
                  <a:gd name="T11" fmla="*/ 64 h 292"/>
                  <a:gd name="T12" fmla="*/ 257 w 267"/>
                  <a:gd name="T13" fmla="*/ 88 h 292"/>
                  <a:gd name="T14" fmla="*/ 265 w 267"/>
                  <a:gd name="T15" fmla="*/ 116 h 292"/>
                  <a:gd name="T16" fmla="*/ 267 w 267"/>
                  <a:gd name="T17" fmla="*/ 146 h 292"/>
                  <a:gd name="T18" fmla="*/ 265 w 267"/>
                  <a:gd name="T19" fmla="*/ 175 h 292"/>
                  <a:gd name="T20" fmla="*/ 257 w 267"/>
                  <a:gd name="T21" fmla="*/ 203 h 292"/>
                  <a:gd name="T22" fmla="*/ 245 w 267"/>
                  <a:gd name="T23" fmla="*/ 227 h 292"/>
                  <a:gd name="T24" fmla="*/ 228 w 267"/>
                  <a:gd name="T25" fmla="*/ 249 h 292"/>
                  <a:gd name="T26" fmla="*/ 209 w 267"/>
                  <a:gd name="T27" fmla="*/ 267 h 292"/>
                  <a:gd name="T28" fmla="*/ 186 w 267"/>
                  <a:gd name="T29" fmla="*/ 281 h 292"/>
                  <a:gd name="T30" fmla="*/ 161 w 267"/>
                  <a:gd name="T31" fmla="*/ 289 h 292"/>
                  <a:gd name="T32" fmla="*/ 133 w 267"/>
                  <a:gd name="T33" fmla="*/ 292 h 292"/>
                  <a:gd name="T34" fmla="*/ 103 w 267"/>
                  <a:gd name="T35" fmla="*/ 288 h 292"/>
                  <a:gd name="T36" fmla="*/ 75 w 267"/>
                  <a:gd name="T37" fmla="*/ 277 h 292"/>
                  <a:gd name="T38" fmla="*/ 51 w 267"/>
                  <a:gd name="T39" fmla="*/ 260 h 292"/>
                  <a:gd name="T40" fmla="*/ 29 w 267"/>
                  <a:gd name="T41" fmla="*/ 237 h 292"/>
                  <a:gd name="T42" fmla="*/ 13 w 267"/>
                  <a:gd name="T43" fmla="*/ 210 h 292"/>
                  <a:gd name="T44" fmla="*/ 4 w 267"/>
                  <a:gd name="T45" fmla="*/ 178 h 292"/>
                  <a:gd name="T46" fmla="*/ 0 w 267"/>
                  <a:gd name="T47" fmla="*/ 146 h 292"/>
                  <a:gd name="T48" fmla="*/ 4 w 267"/>
                  <a:gd name="T49" fmla="*/ 113 h 292"/>
                  <a:gd name="T50" fmla="*/ 13 w 267"/>
                  <a:gd name="T51" fmla="*/ 81 h 292"/>
                  <a:gd name="T52" fmla="*/ 29 w 267"/>
                  <a:gd name="T53" fmla="*/ 54 h 292"/>
                  <a:gd name="T54" fmla="*/ 51 w 267"/>
                  <a:gd name="T55" fmla="*/ 32 h 292"/>
                  <a:gd name="T56" fmla="*/ 75 w 267"/>
                  <a:gd name="T57" fmla="*/ 14 h 292"/>
                  <a:gd name="T58" fmla="*/ 103 w 267"/>
                  <a:gd name="T59" fmla="*/ 3 h 292"/>
                  <a:gd name="T60" fmla="*/ 133 w 267"/>
                  <a:gd name="T61"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67" h="292">
                    <a:moveTo>
                      <a:pt x="133" y="0"/>
                    </a:moveTo>
                    <a:lnTo>
                      <a:pt x="161" y="3"/>
                    </a:lnTo>
                    <a:lnTo>
                      <a:pt x="186" y="12"/>
                    </a:lnTo>
                    <a:lnTo>
                      <a:pt x="209" y="25"/>
                    </a:lnTo>
                    <a:lnTo>
                      <a:pt x="228" y="42"/>
                    </a:lnTo>
                    <a:lnTo>
                      <a:pt x="245" y="64"/>
                    </a:lnTo>
                    <a:lnTo>
                      <a:pt x="257" y="88"/>
                    </a:lnTo>
                    <a:lnTo>
                      <a:pt x="265" y="116"/>
                    </a:lnTo>
                    <a:lnTo>
                      <a:pt x="267" y="146"/>
                    </a:lnTo>
                    <a:lnTo>
                      <a:pt x="265" y="175"/>
                    </a:lnTo>
                    <a:lnTo>
                      <a:pt x="257" y="203"/>
                    </a:lnTo>
                    <a:lnTo>
                      <a:pt x="245" y="227"/>
                    </a:lnTo>
                    <a:lnTo>
                      <a:pt x="228" y="249"/>
                    </a:lnTo>
                    <a:lnTo>
                      <a:pt x="209" y="267"/>
                    </a:lnTo>
                    <a:lnTo>
                      <a:pt x="186" y="281"/>
                    </a:lnTo>
                    <a:lnTo>
                      <a:pt x="161" y="289"/>
                    </a:lnTo>
                    <a:lnTo>
                      <a:pt x="133" y="292"/>
                    </a:lnTo>
                    <a:lnTo>
                      <a:pt x="103" y="288"/>
                    </a:lnTo>
                    <a:lnTo>
                      <a:pt x="75" y="277"/>
                    </a:lnTo>
                    <a:lnTo>
                      <a:pt x="51" y="260"/>
                    </a:lnTo>
                    <a:lnTo>
                      <a:pt x="29" y="237"/>
                    </a:lnTo>
                    <a:lnTo>
                      <a:pt x="13" y="210"/>
                    </a:lnTo>
                    <a:lnTo>
                      <a:pt x="4" y="178"/>
                    </a:lnTo>
                    <a:lnTo>
                      <a:pt x="0" y="146"/>
                    </a:lnTo>
                    <a:lnTo>
                      <a:pt x="4" y="113"/>
                    </a:lnTo>
                    <a:lnTo>
                      <a:pt x="13" y="81"/>
                    </a:lnTo>
                    <a:lnTo>
                      <a:pt x="29" y="54"/>
                    </a:lnTo>
                    <a:lnTo>
                      <a:pt x="51" y="32"/>
                    </a:lnTo>
                    <a:lnTo>
                      <a:pt x="75" y="14"/>
                    </a:lnTo>
                    <a:lnTo>
                      <a:pt x="103" y="3"/>
                    </a:lnTo>
                    <a:lnTo>
                      <a:pt x="133"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sp>
            <p:nvSpPr>
              <p:cNvPr id="36" name="Freeform 6"/>
              <p:cNvSpPr>
                <a:spLocks/>
              </p:cNvSpPr>
              <p:nvPr/>
            </p:nvSpPr>
            <p:spPr bwMode="gray">
              <a:xfrm>
                <a:off x="2443" y="1625"/>
                <a:ext cx="279" cy="590"/>
              </a:xfrm>
              <a:custGeom>
                <a:avLst/>
                <a:gdLst>
                  <a:gd name="T0" fmla="*/ 72 w 573"/>
                  <a:gd name="T1" fmla="*/ 5 h 1111"/>
                  <a:gd name="T2" fmla="*/ 30 w 573"/>
                  <a:gd name="T3" fmla="*/ 32 h 1111"/>
                  <a:gd name="T4" fmla="*/ 4 w 573"/>
                  <a:gd name="T5" fmla="*/ 75 h 1111"/>
                  <a:gd name="T6" fmla="*/ 0 w 573"/>
                  <a:gd name="T7" fmla="*/ 509 h 1111"/>
                  <a:gd name="T8" fmla="*/ 1 w 573"/>
                  <a:gd name="T9" fmla="*/ 516 h 1111"/>
                  <a:gd name="T10" fmla="*/ 9 w 573"/>
                  <a:gd name="T11" fmla="*/ 533 h 1111"/>
                  <a:gd name="T12" fmla="*/ 26 w 573"/>
                  <a:gd name="T13" fmla="*/ 550 h 1111"/>
                  <a:gd name="T14" fmla="*/ 56 w 573"/>
                  <a:gd name="T15" fmla="*/ 557 h 1111"/>
                  <a:gd name="T16" fmla="*/ 84 w 573"/>
                  <a:gd name="T17" fmla="*/ 551 h 1111"/>
                  <a:gd name="T18" fmla="*/ 100 w 573"/>
                  <a:gd name="T19" fmla="*/ 534 h 1111"/>
                  <a:gd name="T20" fmla="*/ 106 w 573"/>
                  <a:gd name="T21" fmla="*/ 516 h 1111"/>
                  <a:gd name="T22" fmla="*/ 108 w 573"/>
                  <a:gd name="T23" fmla="*/ 503 h 1111"/>
                  <a:gd name="T24" fmla="*/ 108 w 573"/>
                  <a:gd name="T25" fmla="*/ 166 h 1111"/>
                  <a:gd name="T26" fmla="*/ 135 w 573"/>
                  <a:gd name="T27" fmla="*/ 1066 h 1111"/>
                  <a:gd name="T28" fmla="*/ 138 w 573"/>
                  <a:gd name="T29" fmla="*/ 1073 h 1111"/>
                  <a:gd name="T30" fmla="*/ 151 w 573"/>
                  <a:gd name="T31" fmla="*/ 1089 h 1111"/>
                  <a:gd name="T32" fmla="*/ 174 w 573"/>
                  <a:gd name="T33" fmla="*/ 1105 h 1111"/>
                  <a:gd name="T34" fmla="*/ 199 w 573"/>
                  <a:gd name="T35" fmla="*/ 1111 h 1111"/>
                  <a:gd name="T36" fmla="*/ 227 w 573"/>
                  <a:gd name="T37" fmla="*/ 1110 h 1111"/>
                  <a:gd name="T38" fmla="*/ 255 w 573"/>
                  <a:gd name="T39" fmla="*/ 1097 h 1111"/>
                  <a:gd name="T40" fmla="*/ 272 w 573"/>
                  <a:gd name="T41" fmla="*/ 1080 h 1111"/>
                  <a:gd name="T42" fmla="*/ 278 w 573"/>
                  <a:gd name="T43" fmla="*/ 1068 h 1111"/>
                  <a:gd name="T44" fmla="*/ 279 w 573"/>
                  <a:gd name="T45" fmla="*/ 499 h 1111"/>
                  <a:gd name="T46" fmla="*/ 302 w 573"/>
                  <a:gd name="T47" fmla="*/ 503 h 1111"/>
                  <a:gd name="T48" fmla="*/ 302 w 573"/>
                  <a:gd name="T49" fmla="*/ 534 h 1111"/>
                  <a:gd name="T50" fmla="*/ 304 w 573"/>
                  <a:gd name="T51" fmla="*/ 590 h 1111"/>
                  <a:gd name="T52" fmla="*/ 304 w 573"/>
                  <a:gd name="T53" fmla="*/ 664 h 1111"/>
                  <a:gd name="T54" fmla="*/ 304 w 573"/>
                  <a:gd name="T55" fmla="*/ 750 h 1111"/>
                  <a:gd name="T56" fmla="*/ 304 w 573"/>
                  <a:gd name="T57" fmla="*/ 838 h 1111"/>
                  <a:gd name="T58" fmla="*/ 305 w 573"/>
                  <a:gd name="T59" fmla="*/ 926 h 1111"/>
                  <a:gd name="T60" fmla="*/ 305 w 573"/>
                  <a:gd name="T61" fmla="*/ 1004 h 1111"/>
                  <a:gd name="T62" fmla="*/ 305 w 573"/>
                  <a:gd name="T63" fmla="*/ 1066 h 1111"/>
                  <a:gd name="T64" fmla="*/ 306 w 573"/>
                  <a:gd name="T65" fmla="*/ 1073 h 1111"/>
                  <a:gd name="T66" fmla="*/ 315 w 573"/>
                  <a:gd name="T67" fmla="*/ 1088 h 1111"/>
                  <a:gd name="T68" fmla="*/ 335 w 573"/>
                  <a:gd name="T69" fmla="*/ 1103 h 1111"/>
                  <a:gd name="T70" fmla="*/ 372 w 573"/>
                  <a:gd name="T71" fmla="*/ 1111 h 1111"/>
                  <a:gd name="T72" fmla="*/ 408 w 573"/>
                  <a:gd name="T73" fmla="*/ 1103 h 1111"/>
                  <a:gd name="T74" fmla="*/ 429 w 573"/>
                  <a:gd name="T75" fmla="*/ 1089 h 1111"/>
                  <a:gd name="T76" fmla="*/ 437 w 573"/>
                  <a:gd name="T77" fmla="*/ 1073 h 1111"/>
                  <a:gd name="T78" fmla="*/ 438 w 573"/>
                  <a:gd name="T79" fmla="*/ 1067 h 1111"/>
                  <a:gd name="T80" fmla="*/ 466 w 573"/>
                  <a:gd name="T81" fmla="*/ 166 h 1111"/>
                  <a:gd name="T82" fmla="*/ 468 w 573"/>
                  <a:gd name="T83" fmla="*/ 503 h 1111"/>
                  <a:gd name="T84" fmla="*/ 472 w 573"/>
                  <a:gd name="T85" fmla="*/ 517 h 1111"/>
                  <a:gd name="T86" fmla="*/ 483 w 573"/>
                  <a:gd name="T87" fmla="*/ 537 h 1111"/>
                  <a:gd name="T88" fmla="*/ 505 w 573"/>
                  <a:gd name="T89" fmla="*/ 551 h 1111"/>
                  <a:gd name="T90" fmla="*/ 536 w 573"/>
                  <a:gd name="T91" fmla="*/ 551 h 1111"/>
                  <a:gd name="T92" fmla="*/ 557 w 573"/>
                  <a:gd name="T93" fmla="*/ 537 h 1111"/>
                  <a:gd name="T94" fmla="*/ 570 w 573"/>
                  <a:gd name="T95" fmla="*/ 517 h 1111"/>
                  <a:gd name="T96" fmla="*/ 573 w 573"/>
                  <a:gd name="T97" fmla="*/ 508 h 1111"/>
                  <a:gd name="T98" fmla="*/ 572 w 573"/>
                  <a:gd name="T99" fmla="*/ 68 h 1111"/>
                  <a:gd name="T100" fmla="*/ 546 w 573"/>
                  <a:gd name="T101" fmla="*/ 28 h 1111"/>
                  <a:gd name="T102" fmla="*/ 506 w 573"/>
                  <a:gd name="T103" fmla="*/ 4 h 1111"/>
                  <a:gd name="T104" fmla="*/ 94 w 573"/>
                  <a:gd name="T105" fmla="*/ 0 h 1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73" h="1111">
                    <a:moveTo>
                      <a:pt x="94" y="0"/>
                    </a:moveTo>
                    <a:lnTo>
                      <a:pt x="72" y="5"/>
                    </a:lnTo>
                    <a:lnTo>
                      <a:pt x="50" y="16"/>
                    </a:lnTo>
                    <a:lnTo>
                      <a:pt x="30" y="32"/>
                    </a:lnTo>
                    <a:lnTo>
                      <a:pt x="15" y="53"/>
                    </a:lnTo>
                    <a:lnTo>
                      <a:pt x="4" y="75"/>
                    </a:lnTo>
                    <a:lnTo>
                      <a:pt x="0" y="99"/>
                    </a:lnTo>
                    <a:lnTo>
                      <a:pt x="0" y="509"/>
                    </a:lnTo>
                    <a:lnTo>
                      <a:pt x="0" y="511"/>
                    </a:lnTo>
                    <a:lnTo>
                      <a:pt x="1" y="516"/>
                    </a:lnTo>
                    <a:lnTo>
                      <a:pt x="4" y="525"/>
                    </a:lnTo>
                    <a:lnTo>
                      <a:pt x="9" y="533"/>
                    </a:lnTo>
                    <a:lnTo>
                      <a:pt x="16" y="543"/>
                    </a:lnTo>
                    <a:lnTo>
                      <a:pt x="26" y="550"/>
                    </a:lnTo>
                    <a:lnTo>
                      <a:pt x="39" y="556"/>
                    </a:lnTo>
                    <a:lnTo>
                      <a:pt x="56" y="557"/>
                    </a:lnTo>
                    <a:lnTo>
                      <a:pt x="72" y="556"/>
                    </a:lnTo>
                    <a:lnTo>
                      <a:pt x="84" y="551"/>
                    </a:lnTo>
                    <a:lnTo>
                      <a:pt x="92" y="543"/>
                    </a:lnTo>
                    <a:lnTo>
                      <a:pt x="100" y="534"/>
                    </a:lnTo>
                    <a:lnTo>
                      <a:pt x="103" y="525"/>
                    </a:lnTo>
                    <a:lnTo>
                      <a:pt x="106" y="516"/>
                    </a:lnTo>
                    <a:lnTo>
                      <a:pt x="107" y="508"/>
                    </a:lnTo>
                    <a:lnTo>
                      <a:pt x="108" y="503"/>
                    </a:lnTo>
                    <a:lnTo>
                      <a:pt x="108" y="500"/>
                    </a:lnTo>
                    <a:lnTo>
                      <a:pt x="108" y="166"/>
                    </a:lnTo>
                    <a:lnTo>
                      <a:pt x="134" y="167"/>
                    </a:lnTo>
                    <a:lnTo>
                      <a:pt x="135" y="1066"/>
                    </a:lnTo>
                    <a:lnTo>
                      <a:pt x="136" y="1068"/>
                    </a:lnTo>
                    <a:lnTo>
                      <a:pt x="138" y="1073"/>
                    </a:lnTo>
                    <a:lnTo>
                      <a:pt x="143" y="1080"/>
                    </a:lnTo>
                    <a:lnTo>
                      <a:pt x="151" y="1089"/>
                    </a:lnTo>
                    <a:lnTo>
                      <a:pt x="162" y="1097"/>
                    </a:lnTo>
                    <a:lnTo>
                      <a:pt x="174" y="1105"/>
                    </a:lnTo>
                    <a:lnTo>
                      <a:pt x="189" y="1110"/>
                    </a:lnTo>
                    <a:lnTo>
                      <a:pt x="199" y="1111"/>
                    </a:lnTo>
                    <a:lnTo>
                      <a:pt x="217" y="1111"/>
                    </a:lnTo>
                    <a:lnTo>
                      <a:pt x="227" y="1110"/>
                    </a:lnTo>
                    <a:lnTo>
                      <a:pt x="243" y="1105"/>
                    </a:lnTo>
                    <a:lnTo>
                      <a:pt x="255" y="1097"/>
                    </a:lnTo>
                    <a:lnTo>
                      <a:pt x="265" y="1089"/>
                    </a:lnTo>
                    <a:lnTo>
                      <a:pt x="272" y="1080"/>
                    </a:lnTo>
                    <a:lnTo>
                      <a:pt x="276" y="1073"/>
                    </a:lnTo>
                    <a:lnTo>
                      <a:pt x="278" y="1068"/>
                    </a:lnTo>
                    <a:lnTo>
                      <a:pt x="279" y="1066"/>
                    </a:lnTo>
                    <a:lnTo>
                      <a:pt x="279" y="499"/>
                    </a:lnTo>
                    <a:lnTo>
                      <a:pt x="302" y="499"/>
                    </a:lnTo>
                    <a:lnTo>
                      <a:pt x="302" y="503"/>
                    </a:lnTo>
                    <a:lnTo>
                      <a:pt x="302" y="515"/>
                    </a:lnTo>
                    <a:lnTo>
                      <a:pt x="302" y="534"/>
                    </a:lnTo>
                    <a:lnTo>
                      <a:pt x="302" y="560"/>
                    </a:lnTo>
                    <a:lnTo>
                      <a:pt x="304" y="590"/>
                    </a:lnTo>
                    <a:lnTo>
                      <a:pt x="304" y="626"/>
                    </a:lnTo>
                    <a:lnTo>
                      <a:pt x="304" y="664"/>
                    </a:lnTo>
                    <a:lnTo>
                      <a:pt x="304" y="706"/>
                    </a:lnTo>
                    <a:lnTo>
                      <a:pt x="304" y="750"/>
                    </a:lnTo>
                    <a:lnTo>
                      <a:pt x="304" y="793"/>
                    </a:lnTo>
                    <a:lnTo>
                      <a:pt x="304" y="838"/>
                    </a:lnTo>
                    <a:lnTo>
                      <a:pt x="305" y="882"/>
                    </a:lnTo>
                    <a:lnTo>
                      <a:pt x="305" y="926"/>
                    </a:lnTo>
                    <a:lnTo>
                      <a:pt x="305" y="966"/>
                    </a:lnTo>
                    <a:lnTo>
                      <a:pt x="305" y="1004"/>
                    </a:lnTo>
                    <a:lnTo>
                      <a:pt x="305" y="1037"/>
                    </a:lnTo>
                    <a:lnTo>
                      <a:pt x="305" y="1066"/>
                    </a:lnTo>
                    <a:lnTo>
                      <a:pt x="305" y="1067"/>
                    </a:lnTo>
                    <a:lnTo>
                      <a:pt x="306" y="1073"/>
                    </a:lnTo>
                    <a:lnTo>
                      <a:pt x="310" y="1079"/>
                    </a:lnTo>
                    <a:lnTo>
                      <a:pt x="315" y="1088"/>
                    </a:lnTo>
                    <a:lnTo>
                      <a:pt x="323" y="1096"/>
                    </a:lnTo>
                    <a:lnTo>
                      <a:pt x="335" y="1103"/>
                    </a:lnTo>
                    <a:lnTo>
                      <a:pt x="351" y="1108"/>
                    </a:lnTo>
                    <a:lnTo>
                      <a:pt x="372" y="1111"/>
                    </a:lnTo>
                    <a:lnTo>
                      <a:pt x="392" y="1108"/>
                    </a:lnTo>
                    <a:lnTo>
                      <a:pt x="408" y="1103"/>
                    </a:lnTo>
                    <a:lnTo>
                      <a:pt x="420" y="1096"/>
                    </a:lnTo>
                    <a:lnTo>
                      <a:pt x="429" y="1089"/>
                    </a:lnTo>
                    <a:lnTo>
                      <a:pt x="434" y="1080"/>
                    </a:lnTo>
                    <a:lnTo>
                      <a:pt x="437" y="1073"/>
                    </a:lnTo>
                    <a:lnTo>
                      <a:pt x="438" y="1068"/>
                    </a:lnTo>
                    <a:lnTo>
                      <a:pt x="438" y="1067"/>
                    </a:lnTo>
                    <a:lnTo>
                      <a:pt x="440" y="166"/>
                    </a:lnTo>
                    <a:lnTo>
                      <a:pt x="466" y="166"/>
                    </a:lnTo>
                    <a:lnTo>
                      <a:pt x="466" y="500"/>
                    </a:lnTo>
                    <a:lnTo>
                      <a:pt x="468" y="503"/>
                    </a:lnTo>
                    <a:lnTo>
                      <a:pt x="469" y="509"/>
                    </a:lnTo>
                    <a:lnTo>
                      <a:pt x="472" y="517"/>
                    </a:lnTo>
                    <a:lnTo>
                      <a:pt x="477" y="527"/>
                    </a:lnTo>
                    <a:lnTo>
                      <a:pt x="483" y="537"/>
                    </a:lnTo>
                    <a:lnTo>
                      <a:pt x="493" y="545"/>
                    </a:lnTo>
                    <a:lnTo>
                      <a:pt x="505" y="551"/>
                    </a:lnTo>
                    <a:lnTo>
                      <a:pt x="520" y="554"/>
                    </a:lnTo>
                    <a:lnTo>
                      <a:pt x="536" y="551"/>
                    </a:lnTo>
                    <a:lnTo>
                      <a:pt x="548" y="545"/>
                    </a:lnTo>
                    <a:lnTo>
                      <a:pt x="557" y="537"/>
                    </a:lnTo>
                    <a:lnTo>
                      <a:pt x="563" y="527"/>
                    </a:lnTo>
                    <a:lnTo>
                      <a:pt x="570" y="517"/>
                    </a:lnTo>
                    <a:lnTo>
                      <a:pt x="573" y="510"/>
                    </a:lnTo>
                    <a:lnTo>
                      <a:pt x="573" y="508"/>
                    </a:lnTo>
                    <a:lnTo>
                      <a:pt x="573" y="79"/>
                    </a:lnTo>
                    <a:lnTo>
                      <a:pt x="572" y="68"/>
                    </a:lnTo>
                    <a:lnTo>
                      <a:pt x="561" y="47"/>
                    </a:lnTo>
                    <a:lnTo>
                      <a:pt x="546" y="28"/>
                    </a:lnTo>
                    <a:lnTo>
                      <a:pt x="528" y="14"/>
                    </a:lnTo>
                    <a:lnTo>
                      <a:pt x="506" y="4"/>
                    </a:lnTo>
                    <a:lnTo>
                      <a:pt x="485" y="0"/>
                    </a:lnTo>
                    <a:lnTo>
                      <a:pt x="94" y="0"/>
                    </a:lnTo>
                    <a:lnTo>
                      <a:pt x="94"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grpSp>
      </p:grpSp>
      <p:sp>
        <p:nvSpPr>
          <p:cNvPr id="37" name="Text Box 11"/>
          <p:cNvSpPr txBox="1">
            <a:spLocks noChangeArrowheads="1"/>
          </p:cNvSpPr>
          <p:nvPr/>
        </p:nvSpPr>
        <p:spPr bwMode="auto">
          <a:xfrm>
            <a:off x="1295400" y="3200400"/>
            <a:ext cx="24384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endParaRPr lang="en-US" sz="1600" dirty="0">
              <a:solidFill>
                <a:srgbClr val="000000"/>
              </a:solidFill>
            </a:endParaRPr>
          </a:p>
        </p:txBody>
      </p:sp>
      <p:sp>
        <p:nvSpPr>
          <p:cNvPr id="16" name="Title 3"/>
          <p:cNvSpPr>
            <a:spLocks noGrp="1"/>
          </p:cNvSpPr>
          <p:nvPr>
            <p:ph type="ctrTitle"/>
          </p:nvPr>
        </p:nvSpPr>
        <p:spPr>
          <a:xfrm>
            <a:off x="304801" y="323302"/>
            <a:ext cx="8283863" cy="6534698"/>
          </a:xfrm>
        </p:spPr>
        <p:txBody>
          <a:bodyPr>
            <a:normAutofit fontScale="90000"/>
          </a:bodyPr>
          <a:lstStyle/>
          <a:p>
            <a:pPr algn="l"/>
            <a:r>
              <a:rPr lang="ru-RU" sz="2400" b="1" dirty="0" smtClean="0">
                <a:latin typeface="Times New Roman" pitchFamily="18" charset="0"/>
                <a:cs typeface="Times New Roman" pitchFamily="18" charset="0"/>
              </a:rPr>
              <a:t>      Ваши </a:t>
            </a:r>
            <a:r>
              <a:rPr lang="ru-RU" sz="2400" b="1" dirty="0">
                <a:latin typeface="Times New Roman" pitchFamily="18" charset="0"/>
                <a:cs typeface="Times New Roman" pitchFamily="18" charset="0"/>
              </a:rPr>
              <a:t>сын или дочь принимают участие в ГИА.</a:t>
            </a:r>
            <a:br>
              <a:rPr lang="ru-RU" sz="2400" b="1" dirty="0">
                <a:latin typeface="Times New Roman" pitchFamily="18" charset="0"/>
                <a:cs typeface="Times New Roman" pitchFamily="18" charset="0"/>
              </a:rPr>
            </a:br>
            <a:r>
              <a:rPr lang="ru-RU" sz="2400" b="1" dirty="0" smtClean="0">
                <a:latin typeface="Times New Roman" pitchFamily="18" charset="0"/>
                <a:cs typeface="Times New Roman" pitchFamily="18" charset="0"/>
              </a:rPr>
              <a:t>                              Почему </a:t>
            </a:r>
            <a:r>
              <a:rPr lang="ru-RU" sz="2400" b="1" dirty="0">
                <a:latin typeface="Times New Roman" pitchFamily="18" charset="0"/>
                <a:cs typeface="Times New Roman" pitchFamily="18" charset="0"/>
              </a:rPr>
              <a:t>они так </a:t>
            </a:r>
            <a:r>
              <a:rPr lang="ru-RU" sz="2400" b="1" dirty="0" smtClean="0">
                <a:latin typeface="Times New Roman" pitchFamily="18" charset="0"/>
                <a:cs typeface="Times New Roman" pitchFamily="18" charset="0"/>
              </a:rPr>
              <a:t>волнуются?</a:t>
            </a:r>
            <a:r>
              <a:rPr lang="ru-RU" altLang="ru-RU" sz="2400" dirty="0">
                <a:latin typeface="Times New Roman" pitchFamily="18" charset="0"/>
                <a:cs typeface="Times New Roman" pitchFamily="18" charset="0"/>
              </a:rPr>
              <a:t> </a:t>
            </a:r>
            <a:r>
              <a:rPr lang="ru-RU" altLang="ru-RU" sz="2400" dirty="0" smtClean="0">
                <a:latin typeface="Times New Roman" pitchFamily="18" charset="0"/>
                <a:cs typeface="Times New Roman" pitchFamily="18" charset="0"/>
              </a:rPr>
              <a:t/>
            </a:r>
            <a:br>
              <a:rPr lang="ru-RU" altLang="ru-RU" sz="2400" dirty="0" smtClean="0">
                <a:latin typeface="Times New Roman" pitchFamily="18" charset="0"/>
                <a:cs typeface="Times New Roman" pitchFamily="18" charset="0"/>
              </a:rPr>
            </a:br>
            <a:r>
              <a:rPr lang="ru-RU" altLang="ru-RU" sz="2400" b="1" dirty="0" smtClean="0">
                <a:latin typeface="Times New Roman" pitchFamily="18" charset="0"/>
                <a:cs typeface="Times New Roman" pitchFamily="18" charset="0"/>
              </a:rPr>
              <a:t>*</a:t>
            </a:r>
            <a:r>
              <a:rPr lang="ru-RU" altLang="ru-RU" sz="2400" dirty="0" smtClean="0">
                <a:latin typeface="Times New Roman" pitchFamily="18" charset="0"/>
                <a:cs typeface="Times New Roman" pitchFamily="18" charset="0"/>
              </a:rPr>
              <a:t>Сомневаются </a:t>
            </a:r>
            <a:r>
              <a:rPr lang="ru-RU" altLang="ru-RU" sz="2400" dirty="0">
                <a:latin typeface="Times New Roman" pitchFamily="18" charset="0"/>
                <a:cs typeface="Times New Roman" pitchFamily="18" charset="0"/>
              </a:rPr>
              <a:t>в полноте и прочности своих знаний.</a:t>
            </a:r>
            <a:br>
              <a:rPr lang="ru-RU" altLang="ru-RU" sz="2400" dirty="0">
                <a:latin typeface="Times New Roman" pitchFamily="18" charset="0"/>
                <a:cs typeface="Times New Roman" pitchFamily="18" charset="0"/>
              </a:rPr>
            </a:br>
            <a:r>
              <a:rPr lang="ru-RU" altLang="ru-RU" sz="2400" b="1" dirty="0" smtClean="0">
                <a:latin typeface="Times New Roman" pitchFamily="18" charset="0"/>
                <a:cs typeface="Times New Roman" pitchFamily="18" charset="0"/>
              </a:rPr>
              <a:t>*</a:t>
            </a:r>
            <a:r>
              <a:rPr lang="ru-RU" altLang="ru-RU" sz="2400" dirty="0" smtClean="0">
                <a:latin typeface="Times New Roman" pitchFamily="18" charset="0"/>
                <a:cs typeface="Times New Roman" pitchFamily="18" charset="0"/>
              </a:rPr>
              <a:t>Сомневаются </a:t>
            </a:r>
            <a:r>
              <a:rPr lang="ru-RU" altLang="ru-RU" sz="2400" dirty="0">
                <a:latin typeface="Times New Roman" pitchFamily="18" charset="0"/>
                <a:cs typeface="Times New Roman" pitchFamily="18" charset="0"/>
              </a:rPr>
              <a:t>в собственных способностях: умении логически мыслить, анализировать, концентрировать и распределять внимание.</a:t>
            </a:r>
            <a:br>
              <a:rPr lang="ru-RU" altLang="ru-RU" sz="2400" dirty="0">
                <a:latin typeface="Times New Roman" pitchFamily="18" charset="0"/>
                <a:cs typeface="Times New Roman" pitchFamily="18" charset="0"/>
              </a:rPr>
            </a:br>
            <a:r>
              <a:rPr lang="ru-RU" altLang="ru-RU" sz="2400" b="1" dirty="0" smtClean="0">
                <a:latin typeface="Times New Roman" pitchFamily="18" charset="0"/>
                <a:cs typeface="Times New Roman" pitchFamily="18" charset="0"/>
              </a:rPr>
              <a:t>*</a:t>
            </a:r>
            <a:r>
              <a:rPr lang="ru-RU" altLang="ru-RU" sz="2400" dirty="0" smtClean="0">
                <a:latin typeface="Times New Roman" pitchFamily="18" charset="0"/>
                <a:cs typeface="Times New Roman" pitchFamily="18" charset="0"/>
              </a:rPr>
              <a:t>Испытывают </a:t>
            </a:r>
            <a:r>
              <a:rPr lang="ru-RU" altLang="ru-RU" sz="2400" dirty="0">
                <a:latin typeface="Times New Roman" pitchFamily="18" charset="0"/>
                <a:cs typeface="Times New Roman" pitchFamily="18" charset="0"/>
              </a:rPr>
              <a:t>страх перед экзаменом в силу личностных особенностей - тревожности, неуверенности в себе, </a:t>
            </a:r>
            <a:r>
              <a:rPr lang="ru-RU" altLang="ru-RU" sz="2400" dirty="0" err="1">
                <a:latin typeface="Times New Roman" pitchFamily="18" charset="0"/>
                <a:cs typeface="Times New Roman" pitchFamily="18" charset="0"/>
              </a:rPr>
              <a:t>астеничности</a:t>
            </a:r>
            <a:r>
              <a:rPr lang="ru-RU" altLang="ru-RU" sz="2400" dirty="0">
                <a:latin typeface="Times New Roman" pitchFamily="18" charset="0"/>
                <a:cs typeface="Times New Roman" pitchFamily="18" charset="0"/>
              </a:rPr>
              <a:t> (быстрой утомляемости) и т.д.</a:t>
            </a:r>
            <a:br>
              <a:rPr lang="ru-RU" altLang="ru-RU" sz="2400" dirty="0">
                <a:latin typeface="Times New Roman" pitchFamily="18" charset="0"/>
                <a:cs typeface="Times New Roman" pitchFamily="18" charset="0"/>
              </a:rPr>
            </a:br>
            <a:r>
              <a:rPr lang="ru-RU" altLang="ru-RU" sz="2400" b="1" dirty="0" smtClean="0">
                <a:latin typeface="Times New Roman" pitchFamily="18" charset="0"/>
                <a:cs typeface="Times New Roman" pitchFamily="18" charset="0"/>
              </a:rPr>
              <a:t>*</a:t>
            </a:r>
            <a:r>
              <a:rPr lang="ru-RU" altLang="ru-RU" sz="2400" dirty="0" smtClean="0">
                <a:latin typeface="Times New Roman" pitchFamily="18" charset="0"/>
                <a:cs typeface="Times New Roman" pitchFamily="18" charset="0"/>
              </a:rPr>
              <a:t>Боятся </a:t>
            </a:r>
            <a:r>
              <a:rPr lang="ru-RU" altLang="ru-RU" sz="2400" dirty="0">
                <a:latin typeface="Times New Roman" pitchFamily="18" charset="0"/>
                <a:cs typeface="Times New Roman" pitchFamily="18" charset="0"/>
              </a:rPr>
              <a:t>незнакомой, неопределенной ситуации.</a:t>
            </a:r>
            <a:br>
              <a:rPr lang="ru-RU" altLang="ru-RU" sz="2400" dirty="0">
                <a:latin typeface="Times New Roman" pitchFamily="18" charset="0"/>
                <a:cs typeface="Times New Roman" pitchFamily="18" charset="0"/>
              </a:rPr>
            </a:br>
            <a:r>
              <a:rPr lang="ru-RU" altLang="ru-RU" sz="2400" b="1" dirty="0" smtClean="0">
                <a:latin typeface="Times New Roman" pitchFamily="18" charset="0"/>
                <a:cs typeface="Times New Roman" pitchFamily="18" charset="0"/>
              </a:rPr>
              <a:t>*</a:t>
            </a:r>
            <a:r>
              <a:rPr lang="ru-RU" altLang="ru-RU" sz="2400" dirty="0" smtClean="0">
                <a:latin typeface="Times New Roman" pitchFamily="18" charset="0"/>
                <a:cs typeface="Times New Roman" pitchFamily="18" charset="0"/>
              </a:rPr>
              <a:t>Испытывают </a:t>
            </a:r>
            <a:r>
              <a:rPr lang="ru-RU" altLang="ru-RU" sz="2400" dirty="0">
                <a:latin typeface="Times New Roman" pitchFamily="18" charset="0"/>
                <a:cs typeface="Times New Roman" pitchFamily="18" charset="0"/>
              </a:rPr>
              <a:t>повышенную ответственность перед родителями и школой.</a:t>
            </a:r>
            <a:br>
              <a:rPr lang="ru-RU" altLang="ru-RU" sz="2400" dirty="0">
                <a:latin typeface="Times New Roman" pitchFamily="18" charset="0"/>
                <a:cs typeface="Times New Roman" pitchFamily="18" charset="0"/>
              </a:rPr>
            </a:br>
            <a:r>
              <a:rPr lang="ru-RU" altLang="ru-RU" sz="2400" dirty="0">
                <a:latin typeface="Times New Roman" pitchFamily="18" charset="0"/>
                <a:cs typeface="Times New Roman" pitchFamily="18" charset="0"/>
              </a:rPr>
              <a:t/>
            </a:r>
            <a:br>
              <a:rPr lang="ru-RU" altLang="ru-RU" sz="2400" dirty="0">
                <a:latin typeface="Times New Roman" pitchFamily="18" charset="0"/>
                <a:cs typeface="Times New Roman" pitchFamily="18" charset="0"/>
              </a:rPr>
            </a:br>
            <a:r>
              <a:rPr lang="ru-RU" altLang="ru-RU" sz="2400" dirty="0">
                <a:latin typeface="Times New Roman" pitchFamily="18" charset="0"/>
                <a:cs typeface="Times New Roman" pitchFamily="18" charset="0"/>
              </a:rPr>
              <a:t>Каждая из этих причин может в той или иной степени влиять на состояние вашего ребенка. </a:t>
            </a:r>
            <a:br>
              <a:rPr lang="ru-RU" altLang="ru-RU" sz="2400" dirty="0">
                <a:latin typeface="Times New Roman" pitchFamily="18" charset="0"/>
                <a:cs typeface="Times New Roman" pitchFamily="18" charset="0"/>
              </a:rPr>
            </a:br>
            <a:r>
              <a:rPr lang="ru-RU" altLang="ru-RU" sz="2400" dirty="0"/>
              <a:t/>
            </a:r>
            <a:br>
              <a:rPr lang="ru-RU" altLang="ru-RU" sz="2400" dirty="0"/>
            </a:br>
            <a:r>
              <a:rPr lang="ru-RU" altLang="ru-RU" sz="2400" dirty="0"/>
              <a:t/>
            </a:r>
            <a:br>
              <a:rPr lang="ru-RU" altLang="ru-RU" sz="2400" dirty="0"/>
            </a:br>
            <a:endParaRPr lang="en-US" sz="2400" dirty="0"/>
          </a:p>
        </p:txBody>
      </p:sp>
    </p:spTree>
    <p:extLst>
      <p:ext uri="{BB962C8B-B14F-4D97-AF65-F5344CB8AC3E}">
        <p14:creationId xmlns:p14="http://schemas.microsoft.com/office/powerpoint/2010/main" val="38925356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16"/>
          <p:cNvGrpSpPr>
            <a:grpSpLocks/>
          </p:cNvGrpSpPr>
          <p:nvPr/>
        </p:nvGrpSpPr>
        <p:grpSpPr bwMode="auto">
          <a:xfrm>
            <a:off x="304801" y="-76200"/>
            <a:ext cx="8534399" cy="5791200"/>
            <a:chOff x="672" y="1471"/>
            <a:chExt cx="2112" cy="1841"/>
          </a:xfrm>
        </p:grpSpPr>
        <p:sp>
          <p:nvSpPr>
            <p:cNvPr id="33" name="AutoShape 3"/>
            <p:cNvSpPr>
              <a:spLocks noChangeArrowheads="1"/>
            </p:cNvSpPr>
            <p:nvPr/>
          </p:nvSpPr>
          <p:spPr bwMode="gray">
            <a:xfrm>
              <a:off x="672" y="1625"/>
              <a:ext cx="2112" cy="1687"/>
            </a:xfrm>
            <a:prstGeom prst="roundRect">
              <a:avLst>
                <a:gd name="adj" fmla="val 10347"/>
              </a:avLst>
            </a:prstGeom>
            <a:gradFill rotWithShape="1">
              <a:gsLst>
                <a:gs pos="0">
                  <a:srgbClr val="EBD3AD"/>
                </a:gs>
                <a:gs pos="100000">
                  <a:srgbClr val="EBD3AD">
                    <a:gamma/>
                    <a:tint val="0"/>
                    <a:invGamma/>
                  </a:srgbClr>
                </a:gs>
              </a:gsLst>
              <a:lin ang="18900000" scaled="1"/>
            </a:gradFill>
            <a:ln w="50800">
              <a:solidFill>
                <a:srgbClr val="FF9933"/>
              </a:solidFill>
              <a:round/>
              <a:headEnd/>
              <a:tailEnd/>
            </a:ln>
            <a:effectLst>
              <a:outerShdw dist="107763" dir="2700000" algn="ctr" rotWithShape="0">
                <a:srgbClr val="000000">
                  <a:alpha val="50000"/>
                </a:srgbClr>
              </a:outerShdw>
            </a:effectLst>
          </p:spPr>
          <p:txBody>
            <a:bodyPr wrap="none" anchor="ctr"/>
            <a:lstStyle/>
            <a:p>
              <a:endParaRPr lang="en-US"/>
            </a:p>
          </p:txBody>
        </p:sp>
        <p:grpSp>
          <p:nvGrpSpPr>
            <p:cNvPr id="34" name="Group 14"/>
            <p:cNvGrpSpPr>
              <a:grpSpLocks/>
            </p:cNvGrpSpPr>
            <p:nvPr/>
          </p:nvGrpSpPr>
          <p:grpSpPr bwMode="auto">
            <a:xfrm>
              <a:off x="2443" y="1471"/>
              <a:ext cx="279" cy="744"/>
              <a:chOff x="2443" y="1471"/>
              <a:chExt cx="279" cy="744"/>
            </a:xfrm>
          </p:grpSpPr>
          <p:sp>
            <p:nvSpPr>
              <p:cNvPr id="35" name="Freeform 7"/>
              <p:cNvSpPr>
                <a:spLocks/>
              </p:cNvSpPr>
              <p:nvPr/>
            </p:nvSpPr>
            <p:spPr bwMode="gray">
              <a:xfrm>
                <a:off x="2525" y="1471"/>
                <a:ext cx="116" cy="127"/>
              </a:xfrm>
              <a:custGeom>
                <a:avLst/>
                <a:gdLst>
                  <a:gd name="T0" fmla="*/ 133 w 267"/>
                  <a:gd name="T1" fmla="*/ 0 h 292"/>
                  <a:gd name="T2" fmla="*/ 161 w 267"/>
                  <a:gd name="T3" fmla="*/ 3 h 292"/>
                  <a:gd name="T4" fmla="*/ 186 w 267"/>
                  <a:gd name="T5" fmla="*/ 12 h 292"/>
                  <a:gd name="T6" fmla="*/ 209 w 267"/>
                  <a:gd name="T7" fmla="*/ 25 h 292"/>
                  <a:gd name="T8" fmla="*/ 228 w 267"/>
                  <a:gd name="T9" fmla="*/ 42 h 292"/>
                  <a:gd name="T10" fmla="*/ 245 w 267"/>
                  <a:gd name="T11" fmla="*/ 64 h 292"/>
                  <a:gd name="T12" fmla="*/ 257 w 267"/>
                  <a:gd name="T13" fmla="*/ 88 h 292"/>
                  <a:gd name="T14" fmla="*/ 265 w 267"/>
                  <a:gd name="T15" fmla="*/ 116 h 292"/>
                  <a:gd name="T16" fmla="*/ 267 w 267"/>
                  <a:gd name="T17" fmla="*/ 146 h 292"/>
                  <a:gd name="T18" fmla="*/ 265 w 267"/>
                  <a:gd name="T19" fmla="*/ 175 h 292"/>
                  <a:gd name="T20" fmla="*/ 257 w 267"/>
                  <a:gd name="T21" fmla="*/ 203 h 292"/>
                  <a:gd name="T22" fmla="*/ 245 w 267"/>
                  <a:gd name="T23" fmla="*/ 227 h 292"/>
                  <a:gd name="T24" fmla="*/ 228 w 267"/>
                  <a:gd name="T25" fmla="*/ 249 h 292"/>
                  <a:gd name="T26" fmla="*/ 209 w 267"/>
                  <a:gd name="T27" fmla="*/ 267 h 292"/>
                  <a:gd name="T28" fmla="*/ 186 w 267"/>
                  <a:gd name="T29" fmla="*/ 281 h 292"/>
                  <a:gd name="T30" fmla="*/ 161 w 267"/>
                  <a:gd name="T31" fmla="*/ 289 h 292"/>
                  <a:gd name="T32" fmla="*/ 133 w 267"/>
                  <a:gd name="T33" fmla="*/ 292 h 292"/>
                  <a:gd name="T34" fmla="*/ 103 w 267"/>
                  <a:gd name="T35" fmla="*/ 288 h 292"/>
                  <a:gd name="T36" fmla="*/ 75 w 267"/>
                  <a:gd name="T37" fmla="*/ 277 h 292"/>
                  <a:gd name="T38" fmla="*/ 51 w 267"/>
                  <a:gd name="T39" fmla="*/ 260 h 292"/>
                  <a:gd name="T40" fmla="*/ 29 w 267"/>
                  <a:gd name="T41" fmla="*/ 237 h 292"/>
                  <a:gd name="T42" fmla="*/ 13 w 267"/>
                  <a:gd name="T43" fmla="*/ 210 h 292"/>
                  <a:gd name="T44" fmla="*/ 4 w 267"/>
                  <a:gd name="T45" fmla="*/ 178 h 292"/>
                  <a:gd name="T46" fmla="*/ 0 w 267"/>
                  <a:gd name="T47" fmla="*/ 146 h 292"/>
                  <a:gd name="T48" fmla="*/ 4 w 267"/>
                  <a:gd name="T49" fmla="*/ 113 h 292"/>
                  <a:gd name="T50" fmla="*/ 13 w 267"/>
                  <a:gd name="T51" fmla="*/ 81 h 292"/>
                  <a:gd name="T52" fmla="*/ 29 w 267"/>
                  <a:gd name="T53" fmla="*/ 54 h 292"/>
                  <a:gd name="T54" fmla="*/ 51 w 267"/>
                  <a:gd name="T55" fmla="*/ 32 h 292"/>
                  <a:gd name="T56" fmla="*/ 75 w 267"/>
                  <a:gd name="T57" fmla="*/ 14 h 292"/>
                  <a:gd name="T58" fmla="*/ 103 w 267"/>
                  <a:gd name="T59" fmla="*/ 3 h 292"/>
                  <a:gd name="T60" fmla="*/ 133 w 267"/>
                  <a:gd name="T61"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67" h="292">
                    <a:moveTo>
                      <a:pt x="133" y="0"/>
                    </a:moveTo>
                    <a:lnTo>
                      <a:pt x="161" y="3"/>
                    </a:lnTo>
                    <a:lnTo>
                      <a:pt x="186" y="12"/>
                    </a:lnTo>
                    <a:lnTo>
                      <a:pt x="209" y="25"/>
                    </a:lnTo>
                    <a:lnTo>
                      <a:pt x="228" y="42"/>
                    </a:lnTo>
                    <a:lnTo>
                      <a:pt x="245" y="64"/>
                    </a:lnTo>
                    <a:lnTo>
                      <a:pt x="257" y="88"/>
                    </a:lnTo>
                    <a:lnTo>
                      <a:pt x="265" y="116"/>
                    </a:lnTo>
                    <a:lnTo>
                      <a:pt x="267" y="146"/>
                    </a:lnTo>
                    <a:lnTo>
                      <a:pt x="265" y="175"/>
                    </a:lnTo>
                    <a:lnTo>
                      <a:pt x="257" y="203"/>
                    </a:lnTo>
                    <a:lnTo>
                      <a:pt x="245" y="227"/>
                    </a:lnTo>
                    <a:lnTo>
                      <a:pt x="228" y="249"/>
                    </a:lnTo>
                    <a:lnTo>
                      <a:pt x="209" y="267"/>
                    </a:lnTo>
                    <a:lnTo>
                      <a:pt x="186" y="281"/>
                    </a:lnTo>
                    <a:lnTo>
                      <a:pt x="161" y="289"/>
                    </a:lnTo>
                    <a:lnTo>
                      <a:pt x="133" y="292"/>
                    </a:lnTo>
                    <a:lnTo>
                      <a:pt x="103" y="288"/>
                    </a:lnTo>
                    <a:lnTo>
                      <a:pt x="75" y="277"/>
                    </a:lnTo>
                    <a:lnTo>
                      <a:pt x="51" y="260"/>
                    </a:lnTo>
                    <a:lnTo>
                      <a:pt x="29" y="237"/>
                    </a:lnTo>
                    <a:lnTo>
                      <a:pt x="13" y="210"/>
                    </a:lnTo>
                    <a:lnTo>
                      <a:pt x="4" y="178"/>
                    </a:lnTo>
                    <a:lnTo>
                      <a:pt x="0" y="146"/>
                    </a:lnTo>
                    <a:lnTo>
                      <a:pt x="4" y="113"/>
                    </a:lnTo>
                    <a:lnTo>
                      <a:pt x="13" y="81"/>
                    </a:lnTo>
                    <a:lnTo>
                      <a:pt x="29" y="54"/>
                    </a:lnTo>
                    <a:lnTo>
                      <a:pt x="51" y="32"/>
                    </a:lnTo>
                    <a:lnTo>
                      <a:pt x="75" y="14"/>
                    </a:lnTo>
                    <a:lnTo>
                      <a:pt x="103" y="3"/>
                    </a:lnTo>
                    <a:lnTo>
                      <a:pt x="133"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sp>
            <p:nvSpPr>
              <p:cNvPr id="36" name="Freeform 6"/>
              <p:cNvSpPr>
                <a:spLocks/>
              </p:cNvSpPr>
              <p:nvPr/>
            </p:nvSpPr>
            <p:spPr bwMode="gray">
              <a:xfrm>
                <a:off x="2443" y="1625"/>
                <a:ext cx="279" cy="590"/>
              </a:xfrm>
              <a:custGeom>
                <a:avLst/>
                <a:gdLst>
                  <a:gd name="T0" fmla="*/ 72 w 573"/>
                  <a:gd name="T1" fmla="*/ 5 h 1111"/>
                  <a:gd name="T2" fmla="*/ 30 w 573"/>
                  <a:gd name="T3" fmla="*/ 32 h 1111"/>
                  <a:gd name="T4" fmla="*/ 4 w 573"/>
                  <a:gd name="T5" fmla="*/ 75 h 1111"/>
                  <a:gd name="T6" fmla="*/ 0 w 573"/>
                  <a:gd name="T7" fmla="*/ 509 h 1111"/>
                  <a:gd name="T8" fmla="*/ 1 w 573"/>
                  <a:gd name="T9" fmla="*/ 516 h 1111"/>
                  <a:gd name="T10" fmla="*/ 9 w 573"/>
                  <a:gd name="T11" fmla="*/ 533 h 1111"/>
                  <a:gd name="T12" fmla="*/ 26 w 573"/>
                  <a:gd name="T13" fmla="*/ 550 h 1111"/>
                  <a:gd name="T14" fmla="*/ 56 w 573"/>
                  <a:gd name="T15" fmla="*/ 557 h 1111"/>
                  <a:gd name="T16" fmla="*/ 84 w 573"/>
                  <a:gd name="T17" fmla="*/ 551 h 1111"/>
                  <a:gd name="T18" fmla="*/ 100 w 573"/>
                  <a:gd name="T19" fmla="*/ 534 h 1111"/>
                  <a:gd name="T20" fmla="*/ 106 w 573"/>
                  <a:gd name="T21" fmla="*/ 516 h 1111"/>
                  <a:gd name="T22" fmla="*/ 108 w 573"/>
                  <a:gd name="T23" fmla="*/ 503 h 1111"/>
                  <a:gd name="T24" fmla="*/ 108 w 573"/>
                  <a:gd name="T25" fmla="*/ 166 h 1111"/>
                  <a:gd name="T26" fmla="*/ 135 w 573"/>
                  <a:gd name="T27" fmla="*/ 1066 h 1111"/>
                  <a:gd name="T28" fmla="*/ 138 w 573"/>
                  <a:gd name="T29" fmla="*/ 1073 h 1111"/>
                  <a:gd name="T30" fmla="*/ 151 w 573"/>
                  <a:gd name="T31" fmla="*/ 1089 h 1111"/>
                  <a:gd name="T32" fmla="*/ 174 w 573"/>
                  <a:gd name="T33" fmla="*/ 1105 h 1111"/>
                  <a:gd name="T34" fmla="*/ 199 w 573"/>
                  <a:gd name="T35" fmla="*/ 1111 h 1111"/>
                  <a:gd name="T36" fmla="*/ 227 w 573"/>
                  <a:gd name="T37" fmla="*/ 1110 h 1111"/>
                  <a:gd name="T38" fmla="*/ 255 w 573"/>
                  <a:gd name="T39" fmla="*/ 1097 h 1111"/>
                  <a:gd name="T40" fmla="*/ 272 w 573"/>
                  <a:gd name="T41" fmla="*/ 1080 h 1111"/>
                  <a:gd name="T42" fmla="*/ 278 w 573"/>
                  <a:gd name="T43" fmla="*/ 1068 h 1111"/>
                  <a:gd name="T44" fmla="*/ 279 w 573"/>
                  <a:gd name="T45" fmla="*/ 499 h 1111"/>
                  <a:gd name="T46" fmla="*/ 302 w 573"/>
                  <a:gd name="T47" fmla="*/ 503 h 1111"/>
                  <a:gd name="T48" fmla="*/ 302 w 573"/>
                  <a:gd name="T49" fmla="*/ 534 h 1111"/>
                  <a:gd name="T50" fmla="*/ 304 w 573"/>
                  <a:gd name="T51" fmla="*/ 590 h 1111"/>
                  <a:gd name="T52" fmla="*/ 304 w 573"/>
                  <a:gd name="T53" fmla="*/ 664 h 1111"/>
                  <a:gd name="T54" fmla="*/ 304 w 573"/>
                  <a:gd name="T55" fmla="*/ 750 h 1111"/>
                  <a:gd name="T56" fmla="*/ 304 w 573"/>
                  <a:gd name="T57" fmla="*/ 838 h 1111"/>
                  <a:gd name="T58" fmla="*/ 305 w 573"/>
                  <a:gd name="T59" fmla="*/ 926 h 1111"/>
                  <a:gd name="T60" fmla="*/ 305 w 573"/>
                  <a:gd name="T61" fmla="*/ 1004 h 1111"/>
                  <a:gd name="T62" fmla="*/ 305 w 573"/>
                  <a:gd name="T63" fmla="*/ 1066 h 1111"/>
                  <a:gd name="T64" fmla="*/ 306 w 573"/>
                  <a:gd name="T65" fmla="*/ 1073 h 1111"/>
                  <a:gd name="T66" fmla="*/ 315 w 573"/>
                  <a:gd name="T67" fmla="*/ 1088 h 1111"/>
                  <a:gd name="T68" fmla="*/ 335 w 573"/>
                  <a:gd name="T69" fmla="*/ 1103 h 1111"/>
                  <a:gd name="T70" fmla="*/ 372 w 573"/>
                  <a:gd name="T71" fmla="*/ 1111 h 1111"/>
                  <a:gd name="T72" fmla="*/ 408 w 573"/>
                  <a:gd name="T73" fmla="*/ 1103 h 1111"/>
                  <a:gd name="T74" fmla="*/ 429 w 573"/>
                  <a:gd name="T75" fmla="*/ 1089 h 1111"/>
                  <a:gd name="T76" fmla="*/ 437 w 573"/>
                  <a:gd name="T77" fmla="*/ 1073 h 1111"/>
                  <a:gd name="T78" fmla="*/ 438 w 573"/>
                  <a:gd name="T79" fmla="*/ 1067 h 1111"/>
                  <a:gd name="T80" fmla="*/ 466 w 573"/>
                  <a:gd name="T81" fmla="*/ 166 h 1111"/>
                  <a:gd name="T82" fmla="*/ 468 w 573"/>
                  <a:gd name="T83" fmla="*/ 503 h 1111"/>
                  <a:gd name="T84" fmla="*/ 472 w 573"/>
                  <a:gd name="T85" fmla="*/ 517 h 1111"/>
                  <a:gd name="T86" fmla="*/ 483 w 573"/>
                  <a:gd name="T87" fmla="*/ 537 h 1111"/>
                  <a:gd name="T88" fmla="*/ 505 w 573"/>
                  <a:gd name="T89" fmla="*/ 551 h 1111"/>
                  <a:gd name="T90" fmla="*/ 536 w 573"/>
                  <a:gd name="T91" fmla="*/ 551 h 1111"/>
                  <a:gd name="T92" fmla="*/ 557 w 573"/>
                  <a:gd name="T93" fmla="*/ 537 h 1111"/>
                  <a:gd name="T94" fmla="*/ 570 w 573"/>
                  <a:gd name="T95" fmla="*/ 517 h 1111"/>
                  <a:gd name="T96" fmla="*/ 573 w 573"/>
                  <a:gd name="T97" fmla="*/ 508 h 1111"/>
                  <a:gd name="T98" fmla="*/ 572 w 573"/>
                  <a:gd name="T99" fmla="*/ 68 h 1111"/>
                  <a:gd name="T100" fmla="*/ 546 w 573"/>
                  <a:gd name="T101" fmla="*/ 28 h 1111"/>
                  <a:gd name="T102" fmla="*/ 506 w 573"/>
                  <a:gd name="T103" fmla="*/ 4 h 1111"/>
                  <a:gd name="T104" fmla="*/ 94 w 573"/>
                  <a:gd name="T105" fmla="*/ 0 h 1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73" h="1111">
                    <a:moveTo>
                      <a:pt x="94" y="0"/>
                    </a:moveTo>
                    <a:lnTo>
                      <a:pt x="72" y="5"/>
                    </a:lnTo>
                    <a:lnTo>
                      <a:pt x="50" y="16"/>
                    </a:lnTo>
                    <a:lnTo>
                      <a:pt x="30" y="32"/>
                    </a:lnTo>
                    <a:lnTo>
                      <a:pt x="15" y="53"/>
                    </a:lnTo>
                    <a:lnTo>
                      <a:pt x="4" y="75"/>
                    </a:lnTo>
                    <a:lnTo>
                      <a:pt x="0" y="99"/>
                    </a:lnTo>
                    <a:lnTo>
                      <a:pt x="0" y="509"/>
                    </a:lnTo>
                    <a:lnTo>
                      <a:pt x="0" y="511"/>
                    </a:lnTo>
                    <a:lnTo>
                      <a:pt x="1" y="516"/>
                    </a:lnTo>
                    <a:lnTo>
                      <a:pt x="4" y="525"/>
                    </a:lnTo>
                    <a:lnTo>
                      <a:pt x="9" y="533"/>
                    </a:lnTo>
                    <a:lnTo>
                      <a:pt x="16" y="543"/>
                    </a:lnTo>
                    <a:lnTo>
                      <a:pt x="26" y="550"/>
                    </a:lnTo>
                    <a:lnTo>
                      <a:pt x="39" y="556"/>
                    </a:lnTo>
                    <a:lnTo>
                      <a:pt x="56" y="557"/>
                    </a:lnTo>
                    <a:lnTo>
                      <a:pt x="72" y="556"/>
                    </a:lnTo>
                    <a:lnTo>
                      <a:pt x="84" y="551"/>
                    </a:lnTo>
                    <a:lnTo>
                      <a:pt x="92" y="543"/>
                    </a:lnTo>
                    <a:lnTo>
                      <a:pt x="100" y="534"/>
                    </a:lnTo>
                    <a:lnTo>
                      <a:pt x="103" y="525"/>
                    </a:lnTo>
                    <a:lnTo>
                      <a:pt x="106" y="516"/>
                    </a:lnTo>
                    <a:lnTo>
                      <a:pt x="107" y="508"/>
                    </a:lnTo>
                    <a:lnTo>
                      <a:pt x="108" y="503"/>
                    </a:lnTo>
                    <a:lnTo>
                      <a:pt x="108" y="500"/>
                    </a:lnTo>
                    <a:lnTo>
                      <a:pt x="108" y="166"/>
                    </a:lnTo>
                    <a:lnTo>
                      <a:pt x="134" y="167"/>
                    </a:lnTo>
                    <a:lnTo>
                      <a:pt x="135" y="1066"/>
                    </a:lnTo>
                    <a:lnTo>
                      <a:pt x="136" y="1068"/>
                    </a:lnTo>
                    <a:lnTo>
                      <a:pt x="138" y="1073"/>
                    </a:lnTo>
                    <a:lnTo>
                      <a:pt x="143" y="1080"/>
                    </a:lnTo>
                    <a:lnTo>
                      <a:pt x="151" y="1089"/>
                    </a:lnTo>
                    <a:lnTo>
                      <a:pt x="162" y="1097"/>
                    </a:lnTo>
                    <a:lnTo>
                      <a:pt x="174" y="1105"/>
                    </a:lnTo>
                    <a:lnTo>
                      <a:pt x="189" y="1110"/>
                    </a:lnTo>
                    <a:lnTo>
                      <a:pt x="199" y="1111"/>
                    </a:lnTo>
                    <a:lnTo>
                      <a:pt x="217" y="1111"/>
                    </a:lnTo>
                    <a:lnTo>
                      <a:pt x="227" y="1110"/>
                    </a:lnTo>
                    <a:lnTo>
                      <a:pt x="243" y="1105"/>
                    </a:lnTo>
                    <a:lnTo>
                      <a:pt x="255" y="1097"/>
                    </a:lnTo>
                    <a:lnTo>
                      <a:pt x="265" y="1089"/>
                    </a:lnTo>
                    <a:lnTo>
                      <a:pt x="272" y="1080"/>
                    </a:lnTo>
                    <a:lnTo>
                      <a:pt x="276" y="1073"/>
                    </a:lnTo>
                    <a:lnTo>
                      <a:pt x="278" y="1068"/>
                    </a:lnTo>
                    <a:lnTo>
                      <a:pt x="279" y="1066"/>
                    </a:lnTo>
                    <a:lnTo>
                      <a:pt x="279" y="499"/>
                    </a:lnTo>
                    <a:lnTo>
                      <a:pt x="302" y="499"/>
                    </a:lnTo>
                    <a:lnTo>
                      <a:pt x="302" y="503"/>
                    </a:lnTo>
                    <a:lnTo>
                      <a:pt x="302" y="515"/>
                    </a:lnTo>
                    <a:lnTo>
                      <a:pt x="302" y="534"/>
                    </a:lnTo>
                    <a:lnTo>
                      <a:pt x="302" y="560"/>
                    </a:lnTo>
                    <a:lnTo>
                      <a:pt x="304" y="590"/>
                    </a:lnTo>
                    <a:lnTo>
                      <a:pt x="304" y="626"/>
                    </a:lnTo>
                    <a:lnTo>
                      <a:pt x="304" y="664"/>
                    </a:lnTo>
                    <a:lnTo>
                      <a:pt x="304" y="706"/>
                    </a:lnTo>
                    <a:lnTo>
                      <a:pt x="304" y="750"/>
                    </a:lnTo>
                    <a:lnTo>
                      <a:pt x="304" y="793"/>
                    </a:lnTo>
                    <a:lnTo>
                      <a:pt x="304" y="838"/>
                    </a:lnTo>
                    <a:lnTo>
                      <a:pt x="305" y="882"/>
                    </a:lnTo>
                    <a:lnTo>
                      <a:pt x="305" y="926"/>
                    </a:lnTo>
                    <a:lnTo>
                      <a:pt x="305" y="966"/>
                    </a:lnTo>
                    <a:lnTo>
                      <a:pt x="305" y="1004"/>
                    </a:lnTo>
                    <a:lnTo>
                      <a:pt x="305" y="1037"/>
                    </a:lnTo>
                    <a:lnTo>
                      <a:pt x="305" y="1066"/>
                    </a:lnTo>
                    <a:lnTo>
                      <a:pt x="305" y="1067"/>
                    </a:lnTo>
                    <a:lnTo>
                      <a:pt x="306" y="1073"/>
                    </a:lnTo>
                    <a:lnTo>
                      <a:pt x="310" y="1079"/>
                    </a:lnTo>
                    <a:lnTo>
                      <a:pt x="315" y="1088"/>
                    </a:lnTo>
                    <a:lnTo>
                      <a:pt x="323" y="1096"/>
                    </a:lnTo>
                    <a:lnTo>
                      <a:pt x="335" y="1103"/>
                    </a:lnTo>
                    <a:lnTo>
                      <a:pt x="351" y="1108"/>
                    </a:lnTo>
                    <a:lnTo>
                      <a:pt x="372" y="1111"/>
                    </a:lnTo>
                    <a:lnTo>
                      <a:pt x="392" y="1108"/>
                    </a:lnTo>
                    <a:lnTo>
                      <a:pt x="408" y="1103"/>
                    </a:lnTo>
                    <a:lnTo>
                      <a:pt x="420" y="1096"/>
                    </a:lnTo>
                    <a:lnTo>
                      <a:pt x="429" y="1089"/>
                    </a:lnTo>
                    <a:lnTo>
                      <a:pt x="434" y="1080"/>
                    </a:lnTo>
                    <a:lnTo>
                      <a:pt x="437" y="1073"/>
                    </a:lnTo>
                    <a:lnTo>
                      <a:pt x="438" y="1068"/>
                    </a:lnTo>
                    <a:lnTo>
                      <a:pt x="438" y="1067"/>
                    </a:lnTo>
                    <a:lnTo>
                      <a:pt x="440" y="166"/>
                    </a:lnTo>
                    <a:lnTo>
                      <a:pt x="466" y="166"/>
                    </a:lnTo>
                    <a:lnTo>
                      <a:pt x="466" y="500"/>
                    </a:lnTo>
                    <a:lnTo>
                      <a:pt x="468" y="503"/>
                    </a:lnTo>
                    <a:lnTo>
                      <a:pt x="469" y="509"/>
                    </a:lnTo>
                    <a:lnTo>
                      <a:pt x="472" y="517"/>
                    </a:lnTo>
                    <a:lnTo>
                      <a:pt x="477" y="527"/>
                    </a:lnTo>
                    <a:lnTo>
                      <a:pt x="483" y="537"/>
                    </a:lnTo>
                    <a:lnTo>
                      <a:pt x="493" y="545"/>
                    </a:lnTo>
                    <a:lnTo>
                      <a:pt x="505" y="551"/>
                    </a:lnTo>
                    <a:lnTo>
                      <a:pt x="520" y="554"/>
                    </a:lnTo>
                    <a:lnTo>
                      <a:pt x="536" y="551"/>
                    </a:lnTo>
                    <a:lnTo>
                      <a:pt x="548" y="545"/>
                    </a:lnTo>
                    <a:lnTo>
                      <a:pt x="557" y="537"/>
                    </a:lnTo>
                    <a:lnTo>
                      <a:pt x="563" y="527"/>
                    </a:lnTo>
                    <a:lnTo>
                      <a:pt x="570" y="517"/>
                    </a:lnTo>
                    <a:lnTo>
                      <a:pt x="573" y="510"/>
                    </a:lnTo>
                    <a:lnTo>
                      <a:pt x="573" y="508"/>
                    </a:lnTo>
                    <a:lnTo>
                      <a:pt x="573" y="79"/>
                    </a:lnTo>
                    <a:lnTo>
                      <a:pt x="572" y="68"/>
                    </a:lnTo>
                    <a:lnTo>
                      <a:pt x="561" y="47"/>
                    </a:lnTo>
                    <a:lnTo>
                      <a:pt x="546" y="28"/>
                    </a:lnTo>
                    <a:lnTo>
                      <a:pt x="528" y="14"/>
                    </a:lnTo>
                    <a:lnTo>
                      <a:pt x="506" y="4"/>
                    </a:lnTo>
                    <a:lnTo>
                      <a:pt x="485" y="0"/>
                    </a:lnTo>
                    <a:lnTo>
                      <a:pt x="94" y="0"/>
                    </a:lnTo>
                    <a:lnTo>
                      <a:pt x="94"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grpSp>
      </p:grpSp>
      <p:sp>
        <p:nvSpPr>
          <p:cNvPr id="37" name="Text Box 11"/>
          <p:cNvSpPr txBox="1">
            <a:spLocks noChangeArrowheads="1"/>
          </p:cNvSpPr>
          <p:nvPr/>
        </p:nvSpPr>
        <p:spPr bwMode="auto">
          <a:xfrm>
            <a:off x="1295400" y="3200400"/>
            <a:ext cx="24384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endParaRPr lang="en-US" sz="1600" dirty="0">
              <a:solidFill>
                <a:srgbClr val="000000"/>
              </a:solidFill>
            </a:endParaRPr>
          </a:p>
        </p:txBody>
      </p:sp>
      <p:sp>
        <p:nvSpPr>
          <p:cNvPr id="16" name="Title 3"/>
          <p:cNvSpPr>
            <a:spLocks noGrp="1"/>
          </p:cNvSpPr>
          <p:nvPr>
            <p:ph type="ctrTitle"/>
          </p:nvPr>
        </p:nvSpPr>
        <p:spPr>
          <a:xfrm>
            <a:off x="304801" y="323302"/>
            <a:ext cx="8283863" cy="6534698"/>
          </a:xfrm>
        </p:spPr>
        <p:txBody>
          <a:bodyPr>
            <a:normAutofit/>
          </a:bodyPr>
          <a:lstStyle/>
          <a:p>
            <a:pPr>
              <a:lnSpc>
                <a:spcPct val="80000"/>
              </a:lnSpc>
            </a:pPr>
            <a:r>
              <a:rPr lang="ru-RU" sz="2800" b="1" dirty="0">
                <a:latin typeface="Times New Roman" pitchFamily="18" charset="0"/>
              </a:rPr>
              <a:t>ПОВЕДЕНИЕ </a:t>
            </a:r>
            <a:r>
              <a:rPr lang="ru-RU" sz="2800" b="1" dirty="0" smtClean="0">
                <a:latin typeface="Times New Roman" pitchFamily="18" charset="0"/>
              </a:rPr>
              <a:t>РОДИТЕЛЕЙ</a:t>
            </a:r>
            <a:br>
              <a:rPr lang="ru-RU" sz="2800" b="1" dirty="0" smtClean="0">
                <a:latin typeface="Times New Roman" pitchFamily="18" charset="0"/>
              </a:rPr>
            </a:br>
            <a:r>
              <a:rPr lang="ru-RU" sz="2800" b="1" dirty="0" smtClean="0">
                <a:latin typeface="Times New Roman" pitchFamily="18" charset="0"/>
              </a:rPr>
              <a:t/>
            </a:r>
            <a:br>
              <a:rPr lang="ru-RU" sz="2800" b="1" dirty="0" smtClean="0">
                <a:latin typeface="Times New Roman" pitchFamily="18" charset="0"/>
              </a:rPr>
            </a:br>
            <a:r>
              <a:rPr lang="ru-RU" altLang="ru-RU" sz="2800" dirty="0">
                <a:latin typeface="Times New Roman" pitchFamily="18" charset="0"/>
                <a:cs typeface="Times New Roman" pitchFamily="18" charset="0"/>
              </a:rPr>
              <a:t>В экзаменационную пору </a:t>
            </a:r>
            <a:r>
              <a:rPr lang="ru-RU" altLang="ru-RU" sz="2800" b="1" dirty="0">
                <a:latin typeface="Times New Roman" pitchFamily="18" charset="0"/>
                <a:cs typeface="Times New Roman" pitchFamily="18" charset="0"/>
              </a:rPr>
              <a:t>основная задача</a:t>
            </a:r>
            <a:br>
              <a:rPr lang="ru-RU" altLang="ru-RU" sz="2800" b="1" dirty="0">
                <a:latin typeface="Times New Roman" pitchFamily="18" charset="0"/>
                <a:cs typeface="Times New Roman" pitchFamily="18" charset="0"/>
              </a:rPr>
            </a:br>
            <a:r>
              <a:rPr lang="ru-RU" altLang="ru-RU" sz="2800" b="1" dirty="0">
                <a:latin typeface="Times New Roman" pitchFamily="18" charset="0"/>
                <a:cs typeface="Times New Roman" pitchFamily="18" charset="0"/>
              </a:rPr>
              <a:t>родителей – создать комфортные</a:t>
            </a:r>
            <a:br>
              <a:rPr lang="ru-RU" altLang="ru-RU" sz="2800" b="1" dirty="0">
                <a:latin typeface="Times New Roman" pitchFamily="18" charset="0"/>
                <a:cs typeface="Times New Roman" pitchFamily="18" charset="0"/>
              </a:rPr>
            </a:br>
            <a:r>
              <a:rPr lang="ru-RU" altLang="ru-RU" sz="2800" b="1" dirty="0">
                <a:latin typeface="Times New Roman" pitchFamily="18" charset="0"/>
                <a:cs typeface="Times New Roman" pitchFamily="18" charset="0"/>
              </a:rPr>
              <a:t>условия для подготовки обучающегося </a:t>
            </a:r>
            <a:r>
              <a:rPr lang="ru-RU" altLang="ru-RU" sz="2800" dirty="0">
                <a:latin typeface="Times New Roman" pitchFamily="18" charset="0"/>
                <a:cs typeface="Times New Roman" pitchFamily="18" charset="0"/>
              </a:rPr>
              <a:t>и не</a:t>
            </a:r>
            <a:br>
              <a:rPr lang="ru-RU" altLang="ru-RU" sz="2800" dirty="0">
                <a:latin typeface="Times New Roman" pitchFamily="18" charset="0"/>
                <a:cs typeface="Times New Roman" pitchFamily="18" charset="0"/>
              </a:rPr>
            </a:br>
            <a:r>
              <a:rPr lang="ru-RU" altLang="ru-RU" sz="2800" dirty="0">
                <a:latin typeface="Times New Roman" pitchFamily="18" charset="0"/>
                <a:cs typeface="Times New Roman" pitchFamily="18" charset="0"/>
              </a:rPr>
              <a:t>мешать ему. </a:t>
            </a:r>
            <a:br>
              <a:rPr lang="ru-RU" altLang="ru-RU" sz="2800" dirty="0">
                <a:latin typeface="Times New Roman" pitchFamily="18" charset="0"/>
                <a:cs typeface="Times New Roman" pitchFamily="18" charset="0"/>
              </a:rPr>
            </a:br>
            <a:r>
              <a:rPr lang="ru-RU" altLang="ru-RU" sz="2800" dirty="0">
                <a:latin typeface="Times New Roman" pitchFamily="18" charset="0"/>
                <a:cs typeface="Times New Roman" pitchFamily="18" charset="0"/>
              </a:rPr>
              <a:t>Психологическая поддержка, поощрение, </a:t>
            </a:r>
            <a:br>
              <a:rPr lang="ru-RU" altLang="ru-RU" sz="2800" dirty="0">
                <a:latin typeface="Times New Roman" pitchFamily="18" charset="0"/>
                <a:cs typeface="Times New Roman" pitchFamily="18" charset="0"/>
              </a:rPr>
            </a:br>
            <a:r>
              <a:rPr lang="ru-RU" altLang="ru-RU" sz="2800" dirty="0">
                <a:latin typeface="Times New Roman" pitchFamily="18" charset="0"/>
                <a:cs typeface="Times New Roman" pitchFamily="18" charset="0"/>
              </a:rPr>
              <a:t>реальная помощь, спокойствие взрослых </a:t>
            </a:r>
            <a:br>
              <a:rPr lang="ru-RU" altLang="ru-RU" sz="2800" dirty="0">
                <a:latin typeface="Times New Roman" pitchFamily="18" charset="0"/>
                <a:cs typeface="Times New Roman" pitchFamily="18" charset="0"/>
              </a:rPr>
            </a:br>
            <a:r>
              <a:rPr lang="ru-RU" altLang="ru-RU" sz="2800" dirty="0">
                <a:latin typeface="Times New Roman" pitchFamily="18" charset="0"/>
                <a:cs typeface="Times New Roman" pitchFamily="18" charset="0"/>
              </a:rPr>
              <a:t>помогают школьнику успешно справиться с </a:t>
            </a:r>
            <a:br>
              <a:rPr lang="ru-RU" altLang="ru-RU" sz="2800" dirty="0">
                <a:latin typeface="Times New Roman" pitchFamily="18" charset="0"/>
                <a:cs typeface="Times New Roman" pitchFamily="18" charset="0"/>
              </a:rPr>
            </a:br>
            <a:r>
              <a:rPr lang="ru-RU" altLang="ru-RU" sz="2800" dirty="0" smtClean="0">
                <a:latin typeface="Times New Roman" pitchFamily="18" charset="0"/>
                <a:cs typeface="Times New Roman" pitchFamily="18" charset="0"/>
              </a:rPr>
              <a:t>собственным волнением</a:t>
            </a:r>
            <a:r>
              <a:rPr lang="ru-RU" altLang="ru-RU" sz="2800" dirty="0">
                <a:latin typeface="Times New Roman" pitchFamily="18" charset="0"/>
                <a:cs typeface="Times New Roman" pitchFamily="18" charset="0"/>
              </a:rPr>
              <a:t>.</a:t>
            </a:r>
            <a:r>
              <a:rPr lang="ru-RU" altLang="ru-RU" sz="2400" dirty="0">
                <a:latin typeface="Times New Roman" pitchFamily="18" charset="0"/>
                <a:cs typeface="Times New Roman" pitchFamily="18" charset="0"/>
              </a:rPr>
              <a:t/>
            </a:r>
            <a:br>
              <a:rPr lang="ru-RU" altLang="ru-RU" sz="2400" dirty="0">
                <a:latin typeface="Times New Roman" pitchFamily="18" charset="0"/>
                <a:cs typeface="Times New Roman" pitchFamily="18" charset="0"/>
              </a:rPr>
            </a:br>
            <a:r>
              <a:rPr lang="ru-RU" altLang="ru-RU" sz="2400" dirty="0"/>
              <a:t/>
            </a:r>
            <a:br>
              <a:rPr lang="ru-RU" altLang="ru-RU" sz="2400" dirty="0"/>
            </a:br>
            <a:r>
              <a:rPr lang="ru-RU" altLang="ru-RU" sz="2400" dirty="0"/>
              <a:t/>
            </a:r>
            <a:br>
              <a:rPr lang="ru-RU" altLang="ru-RU" sz="2400" dirty="0"/>
            </a:br>
            <a:endParaRPr lang="en-US" sz="2400" dirty="0"/>
          </a:p>
        </p:txBody>
      </p:sp>
    </p:spTree>
    <p:extLst>
      <p:ext uri="{BB962C8B-B14F-4D97-AF65-F5344CB8AC3E}">
        <p14:creationId xmlns:p14="http://schemas.microsoft.com/office/powerpoint/2010/main" val="9760928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16"/>
          <p:cNvGrpSpPr>
            <a:grpSpLocks/>
          </p:cNvGrpSpPr>
          <p:nvPr/>
        </p:nvGrpSpPr>
        <p:grpSpPr bwMode="auto">
          <a:xfrm>
            <a:off x="304801" y="-76200"/>
            <a:ext cx="8534399" cy="5791200"/>
            <a:chOff x="672" y="1471"/>
            <a:chExt cx="2112" cy="1841"/>
          </a:xfrm>
        </p:grpSpPr>
        <p:sp>
          <p:nvSpPr>
            <p:cNvPr id="33" name="AutoShape 3"/>
            <p:cNvSpPr>
              <a:spLocks noChangeArrowheads="1"/>
            </p:cNvSpPr>
            <p:nvPr/>
          </p:nvSpPr>
          <p:spPr bwMode="gray">
            <a:xfrm>
              <a:off x="672" y="1625"/>
              <a:ext cx="2112" cy="1687"/>
            </a:xfrm>
            <a:prstGeom prst="roundRect">
              <a:avLst>
                <a:gd name="adj" fmla="val 10347"/>
              </a:avLst>
            </a:prstGeom>
            <a:gradFill rotWithShape="1">
              <a:gsLst>
                <a:gs pos="0">
                  <a:srgbClr val="EBD3AD"/>
                </a:gs>
                <a:gs pos="100000">
                  <a:srgbClr val="EBD3AD">
                    <a:gamma/>
                    <a:tint val="0"/>
                    <a:invGamma/>
                  </a:srgbClr>
                </a:gs>
              </a:gsLst>
              <a:lin ang="18900000" scaled="1"/>
            </a:gradFill>
            <a:ln w="50800">
              <a:solidFill>
                <a:srgbClr val="FF9933"/>
              </a:solidFill>
              <a:round/>
              <a:headEnd/>
              <a:tailEnd/>
            </a:ln>
            <a:effectLst>
              <a:outerShdw dist="107763" dir="2700000" algn="ctr" rotWithShape="0">
                <a:srgbClr val="000000">
                  <a:alpha val="50000"/>
                </a:srgbClr>
              </a:outerShdw>
            </a:effectLst>
          </p:spPr>
          <p:txBody>
            <a:bodyPr wrap="none" anchor="ctr"/>
            <a:lstStyle/>
            <a:p>
              <a:endParaRPr lang="en-US"/>
            </a:p>
          </p:txBody>
        </p:sp>
        <p:grpSp>
          <p:nvGrpSpPr>
            <p:cNvPr id="34" name="Group 14"/>
            <p:cNvGrpSpPr>
              <a:grpSpLocks/>
            </p:cNvGrpSpPr>
            <p:nvPr/>
          </p:nvGrpSpPr>
          <p:grpSpPr bwMode="auto">
            <a:xfrm>
              <a:off x="2443" y="1471"/>
              <a:ext cx="279" cy="744"/>
              <a:chOff x="2443" y="1471"/>
              <a:chExt cx="279" cy="744"/>
            </a:xfrm>
          </p:grpSpPr>
          <p:sp>
            <p:nvSpPr>
              <p:cNvPr id="35" name="Freeform 7"/>
              <p:cNvSpPr>
                <a:spLocks/>
              </p:cNvSpPr>
              <p:nvPr/>
            </p:nvSpPr>
            <p:spPr bwMode="gray">
              <a:xfrm>
                <a:off x="2525" y="1471"/>
                <a:ext cx="116" cy="127"/>
              </a:xfrm>
              <a:custGeom>
                <a:avLst/>
                <a:gdLst>
                  <a:gd name="T0" fmla="*/ 133 w 267"/>
                  <a:gd name="T1" fmla="*/ 0 h 292"/>
                  <a:gd name="T2" fmla="*/ 161 w 267"/>
                  <a:gd name="T3" fmla="*/ 3 h 292"/>
                  <a:gd name="T4" fmla="*/ 186 w 267"/>
                  <a:gd name="T5" fmla="*/ 12 h 292"/>
                  <a:gd name="T6" fmla="*/ 209 w 267"/>
                  <a:gd name="T7" fmla="*/ 25 h 292"/>
                  <a:gd name="T8" fmla="*/ 228 w 267"/>
                  <a:gd name="T9" fmla="*/ 42 h 292"/>
                  <a:gd name="T10" fmla="*/ 245 w 267"/>
                  <a:gd name="T11" fmla="*/ 64 h 292"/>
                  <a:gd name="T12" fmla="*/ 257 w 267"/>
                  <a:gd name="T13" fmla="*/ 88 h 292"/>
                  <a:gd name="T14" fmla="*/ 265 w 267"/>
                  <a:gd name="T15" fmla="*/ 116 h 292"/>
                  <a:gd name="T16" fmla="*/ 267 w 267"/>
                  <a:gd name="T17" fmla="*/ 146 h 292"/>
                  <a:gd name="T18" fmla="*/ 265 w 267"/>
                  <a:gd name="T19" fmla="*/ 175 h 292"/>
                  <a:gd name="T20" fmla="*/ 257 w 267"/>
                  <a:gd name="T21" fmla="*/ 203 h 292"/>
                  <a:gd name="T22" fmla="*/ 245 w 267"/>
                  <a:gd name="T23" fmla="*/ 227 h 292"/>
                  <a:gd name="T24" fmla="*/ 228 w 267"/>
                  <a:gd name="T25" fmla="*/ 249 h 292"/>
                  <a:gd name="T26" fmla="*/ 209 w 267"/>
                  <a:gd name="T27" fmla="*/ 267 h 292"/>
                  <a:gd name="T28" fmla="*/ 186 w 267"/>
                  <a:gd name="T29" fmla="*/ 281 h 292"/>
                  <a:gd name="T30" fmla="*/ 161 w 267"/>
                  <a:gd name="T31" fmla="*/ 289 h 292"/>
                  <a:gd name="T32" fmla="*/ 133 w 267"/>
                  <a:gd name="T33" fmla="*/ 292 h 292"/>
                  <a:gd name="T34" fmla="*/ 103 w 267"/>
                  <a:gd name="T35" fmla="*/ 288 h 292"/>
                  <a:gd name="T36" fmla="*/ 75 w 267"/>
                  <a:gd name="T37" fmla="*/ 277 h 292"/>
                  <a:gd name="T38" fmla="*/ 51 w 267"/>
                  <a:gd name="T39" fmla="*/ 260 h 292"/>
                  <a:gd name="T40" fmla="*/ 29 w 267"/>
                  <a:gd name="T41" fmla="*/ 237 h 292"/>
                  <a:gd name="T42" fmla="*/ 13 w 267"/>
                  <a:gd name="T43" fmla="*/ 210 h 292"/>
                  <a:gd name="T44" fmla="*/ 4 w 267"/>
                  <a:gd name="T45" fmla="*/ 178 h 292"/>
                  <a:gd name="T46" fmla="*/ 0 w 267"/>
                  <a:gd name="T47" fmla="*/ 146 h 292"/>
                  <a:gd name="T48" fmla="*/ 4 w 267"/>
                  <a:gd name="T49" fmla="*/ 113 h 292"/>
                  <a:gd name="T50" fmla="*/ 13 w 267"/>
                  <a:gd name="T51" fmla="*/ 81 h 292"/>
                  <a:gd name="T52" fmla="*/ 29 w 267"/>
                  <a:gd name="T53" fmla="*/ 54 h 292"/>
                  <a:gd name="T54" fmla="*/ 51 w 267"/>
                  <a:gd name="T55" fmla="*/ 32 h 292"/>
                  <a:gd name="T56" fmla="*/ 75 w 267"/>
                  <a:gd name="T57" fmla="*/ 14 h 292"/>
                  <a:gd name="T58" fmla="*/ 103 w 267"/>
                  <a:gd name="T59" fmla="*/ 3 h 292"/>
                  <a:gd name="T60" fmla="*/ 133 w 267"/>
                  <a:gd name="T61"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67" h="292">
                    <a:moveTo>
                      <a:pt x="133" y="0"/>
                    </a:moveTo>
                    <a:lnTo>
                      <a:pt x="161" y="3"/>
                    </a:lnTo>
                    <a:lnTo>
                      <a:pt x="186" y="12"/>
                    </a:lnTo>
                    <a:lnTo>
                      <a:pt x="209" y="25"/>
                    </a:lnTo>
                    <a:lnTo>
                      <a:pt x="228" y="42"/>
                    </a:lnTo>
                    <a:lnTo>
                      <a:pt x="245" y="64"/>
                    </a:lnTo>
                    <a:lnTo>
                      <a:pt x="257" y="88"/>
                    </a:lnTo>
                    <a:lnTo>
                      <a:pt x="265" y="116"/>
                    </a:lnTo>
                    <a:lnTo>
                      <a:pt x="267" y="146"/>
                    </a:lnTo>
                    <a:lnTo>
                      <a:pt x="265" y="175"/>
                    </a:lnTo>
                    <a:lnTo>
                      <a:pt x="257" y="203"/>
                    </a:lnTo>
                    <a:lnTo>
                      <a:pt x="245" y="227"/>
                    </a:lnTo>
                    <a:lnTo>
                      <a:pt x="228" y="249"/>
                    </a:lnTo>
                    <a:lnTo>
                      <a:pt x="209" y="267"/>
                    </a:lnTo>
                    <a:lnTo>
                      <a:pt x="186" y="281"/>
                    </a:lnTo>
                    <a:lnTo>
                      <a:pt x="161" y="289"/>
                    </a:lnTo>
                    <a:lnTo>
                      <a:pt x="133" y="292"/>
                    </a:lnTo>
                    <a:lnTo>
                      <a:pt x="103" y="288"/>
                    </a:lnTo>
                    <a:lnTo>
                      <a:pt x="75" y="277"/>
                    </a:lnTo>
                    <a:lnTo>
                      <a:pt x="51" y="260"/>
                    </a:lnTo>
                    <a:lnTo>
                      <a:pt x="29" y="237"/>
                    </a:lnTo>
                    <a:lnTo>
                      <a:pt x="13" y="210"/>
                    </a:lnTo>
                    <a:lnTo>
                      <a:pt x="4" y="178"/>
                    </a:lnTo>
                    <a:lnTo>
                      <a:pt x="0" y="146"/>
                    </a:lnTo>
                    <a:lnTo>
                      <a:pt x="4" y="113"/>
                    </a:lnTo>
                    <a:lnTo>
                      <a:pt x="13" y="81"/>
                    </a:lnTo>
                    <a:lnTo>
                      <a:pt x="29" y="54"/>
                    </a:lnTo>
                    <a:lnTo>
                      <a:pt x="51" y="32"/>
                    </a:lnTo>
                    <a:lnTo>
                      <a:pt x="75" y="14"/>
                    </a:lnTo>
                    <a:lnTo>
                      <a:pt x="103" y="3"/>
                    </a:lnTo>
                    <a:lnTo>
                      <a:pt x="133"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sp>
            <p:nvSpPr>
              <p:cNvPr id="36" name="Freeform 6"/>
              <p:cNvSpPr>
                <a:spLocks/>
              </p:cNvSpPr>
              <p:nvPr/>
            </p:nvSpPr>
            <p:spPr bwMode="gray">
              <a:xfrm>
                <a:off x="2443" y="1625"/>
                <a:ext cx="279" cy="590"/>
              </a:xfrm>
              <a:custGeom>
                <a:avLst/>
                <a:gdLst>
                  <a:gd name="T0" fmla="*/ 72 w 573"/>
                  <a:gd name="T1" fmla="*/ 5 h 1111"/>
                  <a:gd name="T2" fmla="*/ 30 w 573"/>
                  <a:gd name="T3" fmla="*/ 32 h 1111"/>
                  <a:gd name="T4" fmla="*/ 4 w 573"/>
                  <a:gd name="T5" fmla="*/ 75 h 1111"/>
                  <a:gd name="T6" fmla="*/ 0 w 573"/>
                  <a:gd name="T7" fmla="*/ 509 h 1111"/>
                  <a:gd name="T8" fmla="*/ 1 w 573"/>
                  <a:gd name="T9" fmla="*/ 516 h 1111"/>
                  <a:gd name="T10" fmla="*/ 9 w 573"/>
                  <a:gd name="T11" fmla="*/ 533 h 1111"/>
                  <a:gd name="T12" fmla="*/ 26 w 573"/>
                  <a:gd name="T13" fmla="*/ 550 h 1111"/>
                  <a:gd name="T14" fmla="*/ 56 w 573"/>
                  <a:gd name="T15" fmla="*/ 557 h 1111"/>
                  <a:gd name="T16" fmla="*/ 84 w 573"/>
                  <a:gd name="T17" fmla="*/ 551 h 1111"/>
                  <a:gd name="T18" fmla="*/ 100 w 573"/>
                  <a:gd name="T19" fmla="*/ 534 h 1111"/>
                  <a:gd name="T20" fmla="*/ 106 w 573"/>
                  <a:gd name="T21" fmla="*/ 516 h 1111"/>
                  <a:gd name="T22" fmla="*/ 108 w 573"/>
                  <a:gd name="T23" fmla="*/ 503 h 1111"/>
                  <a:gd name="T24" fmla="*/ 108 w 573"/>
                  <a:gd name="T25" fmla="*/ 166 h 1111"/>
                  <a:gd name="T26" fmla="*/ 135 w 573"/>
                  <a:gd name="T27" fmla="*/ 1066 h 1111"/>
                  <a:gd name="T28" fmla="*/ 138 w 573"/>
                  <a:gd name="T29" fmla="*/ 1073 h 1111"/>
                  <a:gd name="T30" fmla="*/ 151 w 573"/>
                  <a:gd name="T31" fmla="*/ 1089 h 1111"/>
                  <a:gd name="T32" fmla="*/ 174 w 573"/>
                  <a:gd name="T33" fmla="*/ 1105 h 1111"/>
                  <a:gd name="T34" fmla="*/ 199 w 573"/>
                  <a:gd name="T35" fmla="*/ 1111 h 1111"/>
                  <a:gd name="T36" fmla="*/ 227 w 573"/>
                  <a:gd name="T37" fmla="*/ 1110 h 1111"/>
                  <a:gd name="T38" fmla="*/ 255 w 573"/>
                  <a:gd name="T39" fmla="*/ 1097 h 1111"/>
                  <a:gd name="T40" fmla="*/ 272 w 573"/>
                  <a:gd name="T41" fmla="*/ 1080 h 1111"/>
                  <a:gd name="T42" fmla="*/ 278 w 573"/>
                  <a:gd name="T43" fmla="*/ 1068 h 1111"/>
                  <a:gd name="T44" fmla="*/ 279 w 573"/>
                  <a:gd name="T45" fmla="*/ 499 h 1111"/>
                  <a:gd name="T46" fmla="*/ 302 w 573"/>
                  <a:gd name="T47" fmla="*/ 503 h 1111"/>
                  <a:gd name="T48" fmla="*/ 302 w 573"/>
                  <a:gd name="T49" fmla="*/ 534 h 1111"/>
                  <a:gd name="T50" fmla="*/ 304 w 573"/>
                  <a:gd name="T51" fmla="*/ 590 h 1111"/>
                  <a:gd name="T52" fmla="*/ 304 w 573"/>
                  <a:gd name="T53" fmla="*/ 664 h 1111"/>
                  <a:gd name="T54" fmla="*/ 304 w 573"/>
                  <a:gd name="T55" fmla="*/ 750 h 1111"/>
                  <a:gd name="T56" fmla="*/ 304 w 573"/>
                  <a:gd name="T57" fmla="*/ 838 h 1111"/>
                  <a:gd name="T58" fmla="*/ 305 w 573"/>
                  <a:gd name="T59" fmla="*/ 926 h 1111"/>
                  <a:gd name="T60" fmla="*/ 305 w 573"/>
                  <a:gd name="T61" fmla="*/ 1004 h 1111"/>
                  <a:gd name="T62" fmla="*/ 305 w 573"/>
                  <a:gd name="T63" fmla="*/ 1066 h 1111"/>
                  <a:gd name="T64" fmla="*/ 306 w 573"/>
                  <a:gd name="T65" fmla="*/ 1073 h 1111"/>
                  <a:gd name="T66" fmla="*/ 315 w 573"/>
                  <a:gd name="T67" fmla="*/ 1088 h 1111"/>
                  <a:gd name="T68" fmla="*/ 335 w 573"/>
                  <a:gd name="T69" fmla="*/ 1103 h 1111"/>
                  <a:gd name="T70" fmla="*/ 372 w 573"/>
                  <a:gd name="T71" fmla="*/ 1111 h 1111"/>
                  <a:gd name="T72" fmla="*/ 408 w 573"/>
                  <a:gd name="T73" fmla="*/ 1103 h 1111"/>
                  <a:gd name="T74" fmla="*/ 429 w 573"/>
                  <a:gd name="T75" fmla="*/ 1089 h 1111"/>
                  <a:gd name="T76" fmla="*/ 437 w 573"/>
                  <a:gd name="T77" fmla="*/ 1073 h 1111"/>
                  <a:gd name="T78" fmla="*/ 438 w 573"/>
                  <a:gd name="T79" fmla="*/ 1067 h 1111"/>
                  <a:gd name="T80" fmla="*/ 466 w 573"/>
                  <a:gd name="T81" fmla="*/ 166 h 1111"/>
                  <a:gd name="T82" fmla="*/ 468 w 573"/>
                  <a:gd name="T83" fmla="*/ 503 h 1111"/>
                  <a:gd name="T84" fmla="*/ 472 w 573"/>
                  <a:gd name="T85" fmla="*/ 517 h 1111"/>
                  <a:gd name="T86" fmla="*/ 483 w 573"/>
                  <a:gd name="T87" fmla="*/ 537 h 1111"/>
                  <a:gd name="T88" fmla="*/ 505 w 573"/>
                  <a:gd name="T89" fmla="*/ 551 h 1111"/>
                  <a:gd name="T90" fmla="*/ 536 w 573"/>
                  <a:gd name="T91" fmla="*/ 551 h 1111"/>
                  <a:gd name="T92" fmla="*/ 557 w 573"/>
                  <a:gd name="T93" fmla="*/ 537 h 1111"/>
                  <a:gd name="T94" fmla="*/ 570 w 573"/>
                  <a:gd name="T95" fmla="*/ 517 h 1111"/>
                  <a:gd name="T96" fmla="*/ 573 w 573"/>
                  <a:gd name="T97" fmla="*/ 508 h 1111"/>
                  <a:gd name="T98" fmla="*/ 572 w 573"/>
                  <a:gd name="T99" fmla="*/ 68 h 1111"/>
                  <a:gd name="T100" fmla="*/ 546 w 573"/>
                  <a:gd name="T101" fmla="*/ 28 h 1111"/>
                  <a:gd name="T102" fmla="*/ 506 w 573"/>
                  <a:gd name="T103" fmla="*/ 4 h 1111"/>
                  <a:gd name="T104" fmla="*/ 94 w 573"/>
                  <a:gd name="T105" fmla="*/ 0 h 1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73" h="1111">
                    <a:moveTo>
                      <a:pt x="94" y="0"/>
                    </a:moveTo>
                    <a:lnTo>
                      <a:pt x="72" y="5"/>
                    </a:lnTo>
                    <a:lnTo>
                      <a:pt x="50" y="16"/>
                    </a:lnTo>
                    <a:lnTo>
                      <a:pt x="30" y="32"/>
                    </a:lnTo>
                    <a:lnTo>
                      <a:pt x="15" y="53"/>
                    </a:lnTo>
                    <a:lnTo>
                      <a:pt x="4" y="75"/>
                    </a:lnTo>
                    <a:lnTo>
                      <a:pt x="0" y="99"/>
                    </a:lnTo>
                    <a:lnTo>
                      <a:pt x="0" y="509"/>
                    </a:lnTo>
                    <a:lnTo>
                      <a:pt x="0" y="511"/>
                    </a:lnTo>
                    <a:lnTo>
                      <a:pt x="1" y="516"/>
                    </a:lnTo>
                    <a:lnTo>
                      <a:pt x="4" y="525"/>
                    </a:lnTo>
                    <a:lnTo>
                      <a:pt x="9" y="533"/>
                    </a:lnTo>
                    <a:lnTo>
                      <a:pt x="16" y="543"/>
                    </a:lnTo>
                    <a:lnTo>
                      <a:pt x="26" y="550"/>
                    </a:lnTo>
                    <a:lnTo>
                      <a:pt x="39" y="556"/>
                    </a:lnTo>
                    <a:lnTo>
                      <a:pt x="56" y="557"/>
                    </a:lnTo>
                    <a:lnTo>
                      <a:pt x="72" y="556"/>
                    </a:lnTo>
                    <a:lnTo>
                      <a:pt x="84" y="551"/>
                    </a:lnTo>
                    <a:lnTo>
                      <a:pt x="92" y="543"/>
                    </a:lnTo>
                    <a:lnTo>
                      <a:pt x="100" y="534"/>
                    </a:lnTo>
                    <a:lnTo>
                      <a:pt x="103" y="525"/>
                    </a:lnTo>
                    <a:lnTo>
                      <a:pt x="106" y="516"/>
                    </a:lnTo>
                    <a:lnTo>
                      <a:pt x="107" y="508"/>
                    </a:lnTo>
                    <a:lnTo>
                      <a:pt x="108" y="503"/>
                    </a:lnTo>
                    <a:lnTo>
                      <a:pt x="108" y="500"/>
                    </a:lnTo>
                    <a:lnTo>
                      <a:pt x="108" y="166"/>
                    </a:lnTo>
                    <a:lnTo>
                      <a:pt x="134" y="167"/>
                    </a:lnTo>
                    <a:lnTo>
                      <a:pt x="135" y="1066"/>
                    </a:lnTo>
                    <a:lnTo>
                      <a:pt x="136" y="1068"/>
                    </a:lnTo>
                    <a:lnTo>
                      <a:pt x="138" y="1073"/>
                    </a:lnTo>
                    <a:lnTo>
                      <a:pt x="143" y="1080"/>
                    </a:lnTo>
                    <a:lnTo>
                      <a:pt x="151" y="1089"/>
                    </a:lnTo>
                    <a:lnTo>
                      <a:pt x="162" y="1097"/>
                    </a:lnTo>
                    <a:lnTo>
                      <a:pt x="174" y="1105"/>
                    </a:lnTo>
                    <a:lnTo>
                      <a:pt x="189" y="1110"/>
                    </a:lnTo>
                    <a:lnTo>
                      <a:pt x="199" y="1111"/>
                    </a:lnTo>
                    <a:lnTo>
                      <a:pt x="217" y="1111"/>
                    </a:lnTo>
                    <a:lnTo>
                      <a:pt x="227" y="1110"/>
                    </a:lnTo>
                    <a:lnTo>
                      <a:pt x="243" y="1105"/>
                    </a:lnTo>
                    <a:lnTo>
                      <a:pt x="255" y="1097"/>
                    </a:lnTo>
                    <a:lnTo>
                      <a:pt x="265" y="1089"/>
                    </a:lnTo>
                    <a:lnTo>
                      <a:pt x="272" y="1080"/>
                    </a:lnTo>
                    <a:lnTo>
                      <a:pt x="276" y="1073"/>
                    </a:lnTo>
                    <a:lnTo>
                      <a:pt x="278" y="1068"/>
                    </a:lnTo>
                    <a:lnTo>
                      <a:pt x="279" y="1066"/>
                    </a:lnTo>
                    <a:lnTo>
                      <a:pt x="279" y="499"/>
                    </a:lnTo>
                    <a:lnTo>
                      <a:pt x="302" y="499"/>
                    </a:lnTo>
                    <a:lnTo>
                      <a:pt x="302" y="503"/>
                    </a:lnTo>
                    <a:lnTo>
                      <a:pt x="302" y="515"/>
                    </a:lnTo>
                    <a:lnTo>
                      <a:pt x="302" y="534"/>
                    </a:lnTo>
                    <a:lnTo>
                      <a:pt x="302" y="560"/>
                    </a:lnTo>
                    <a:lnTo>
                      <a:pt x="304" y="590"/>
                    </a:lnTo>
                    <a:lnTo>
                      <a:pt x="304" y="626"/>
                    </a:lnTo>
                    <a:lnTo>
                      <a:pt x="304" y="664"/>
                    </a:lnTo>
                    <a:lnTo>
                      <a:pt x="304" y="706"/>
                    </a:lnTo>
                    <a:lnTo>
                      <a:pt x="304" y="750"/>
                    </a:lnTo>
                    <a:lnTo>
                      <a:pt x="304" y="793"/>
                    </a:lnTo>
                    <a:lnTo>
                      <a:pt x="304" y="838"/>
                    </a:lnTo>
                    <a:lnTo>
                      <a:pt x="305" y="882"/>
                    </a:lnTo>
                    <a:lnTo>
                      <a:pt x="305" y="926"/>
                    </a:lnTo>
                    <a:lnTo>
                      <a:pt x="305" y="966"/>
                    </a:lnTo>
                    <a:lnTo>
                      <a:pt x="305" y="1004"/>
                    </a:lnTo>
                    <a:lnTo>
                      <a:pt x="305" y="1037"/>
                    </a:lnTo>
                    <a:lnTo>
                      <a:pt x="305" y="1066"/>
                    </a:lnTo>
                    <a:lnTo>
                      <a:pt x="305" y="1067"/>
                    </a:lnTo>
                    <a:lnTo>
                      <a:pt x="306" y="1073"/>
                    </a:lnTo>
                    <a:lnTo>
                      <a:pt x="310" y="1079"/>
                    </a:lnTo>
                    <a:lnTo>
                      <a:pt x="315" y="1088"/>
                    </a:lnTo>
                    <a:lnTo>
                      <a:pt x="323" y="1096"/>
                    </a:lnTo>
                    <a:lnTo>
                      <a:pt x="335" y="1103"/>
                    </a:lnTo>
                    <a:lnTo>
                      <a:pt x="351" y="1108"/>
                    </a:lnTo>
                    <a:lnTo>
                      <a:pt x="372" y="1111"/>
                    </a:lnTo>
                    <a:lnTo>
                      <a:pt x="392" y="1108"/>
                    </a:lnTo>
                    <a:lnTo>
                      <a:pt x="408" y="1103"/>
                    </a:lnTo>
                    <a:lnTo>
                      <a:pt x="420" y="1096"/>
                    </a:lnTo>
                    <a:lnTo>
                      <a:pt x="429" y="1089"/>
                    </a:lnTo>
                    <a:lnTo>
                      <a:pt x="434" y="1080"/>
                    </a:lnTo>
                    <a:lnTo>
                      <a:pt x="437" y="1073"/>
                    </a:lnTo>
                    <a:lnTo>
                      <a:pt x="438" y="1068"/>
                    </a:lnTo>
                    <a:lnTo>
                      <a:pt x="438" y="1067"/>
                    </a:lnTo>
                    <a:lnTo>
                      <a:pt x="440" y="166"/>
                    </a:lnTo>
                    <a:lnTo>
                      <a:pt x="466" y="166"/>
                    </a:lnTo>
                    <a:lnTo>
                      <a:pt x="466" y="500"/>
                    </a:lnTo>
                    <a:lnTo>
                      <a:pt x="468" y="503"/>
                    </a:lnTo>
                    <a:lnTo>
                      <a:pt x="469" y="509"/>
                    </a:lnTo>
                    <a:lnTo>
                      <a:pt x="472" y="517"/>
                    </a:lnTo>
                    <a:lnTo>
                      <a:pt x="477" y="527"/>
                    </a:lnTo>
                    <a:lnTo>
                      <a:pt x="483" y="537"/>
                    </a:lnTo>
                    <a:lnTo>
                      <a:pt x="493" y="545"/>
                    </a:lnTo>
                    <a:lnTo>
                      <a:pt x="505" y="551"/>
                    </a:lnTo>
                    <a:lnTo>
                      <a:pt x="520" y="554"/>
                    </a:lnTo>
                    <a:lnTo>
                      <a:pt x="536" y="551"/>
                    </a:lnTo>
                    <a:lnTo>
                      <a:pt x="548" y="545"/>
                    </a:lnTo>
                    <a:lnTo>
                      <a:pt x="557" y="537"/>
                    </a:lnTo>
                    <a:lnTo>
                      <a:pt x="563" y="527"/>
                    </a:lnTo>
                    <a:lnTo>
                      <a:pt x="570" y="517"/>
                    </a:lnTo>
                    <a:lnTo>
                      <a:pt x="573" y="510"/>
                    </a:lnTo>
                    <a:lnTo>
                      <a:pt x="573" y="508"/>
                    </a:lnTo>
                    <a:lnTo>
                      <a:pt x="573" y="79"/>
                    </a:lnTo>
                    <a:lnTo>
                      <a:pt x="572" y="68"/>
                    </a:lnTo>
                    <a:lnTo>
                      <a:pt x="561" y="47"/>
                    </a:lnTo>
                    <a:lnTo>
                      <a:pt x="546" y="28"/>
                    </a:lnTo>
                    <a:lnTo>
                      <a:pt x="528" y="14"/>
                    </a:lnTo>
                    <a:lnTo>
                      <a:pt x="506" y="4"/>
                    </a:lnTo>
                    <a:lnTo>
                      <a:pt x="485" y="0"/>
                    </a:lnTo>
                    <a:lnTo>
                      <a:pt x="94" y="0"/>
                    </a:lnTo>
                    <a:lnTo>
                      <a:pt x="94"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grpSp>
      </p:grpSp>
      <p:sp>
        <p:nvSpPr>
          <p:cNvPr id="37" name="Text Box 11"/>
          <p:cNvSpPr txBox="1">
            <a:spLocks noChangeArrowheads="1"/>
          </p:cNvSpPr>
          <p:nvPr/>
        </p:nvSpPr>
        <p:spPr bwMode="auto">
          <a:xfrm>
            <a:off x="1295400" y="3200400"/>
            <a:ext cx="24384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endParaRPr lang="en-US" sz="1600" dirty="0">
              <a:solidFill>
                <a:srgbClr val="000000"/>
              </a:solidFill>
            </a:endParaRPr>
          </a:p>
        </p:txBody>
      </p:sp>
      <p:sp>
        <p:nvSpPr>
          <p:cNvPr id="16" name="Title 3"/>
          <p:cNvSpPr>
            <a:spLocks noGrp="1"/>
          </p:cNvSpPr>
          <p:nvPr>
            <p:ph type="ctrTitle"/>
          </p:nvPr>
        </p:nvSpPr>
        <p:spPr>
          <a:xfrm>
            <a:off x="304801" y="323302"/>
            <a:ext cx="8283863" cy="6534698"/>
          </a:xfrm>
        </p:spPr>
        <p:txBody>
          <a:bodyPr>
            <a:normAutofit/>
          </a:bodyPr>
          <a:lstStyle/>
          <a:p>
            <a:r>
              <a:rPr lang="ru-RU" sz="3600" b="1" dirty="0" smtClean="0">
                <a:latin typeface="Times New Roman" pitchFamily="18" charset="0"/>
              </a:rPr>
              <a:t>Психологическая поддержка</a:t>
            </a:r>
            <a:br>
              <a:rPr lang="ru-RU" sz="3600" b="1" dirty="0" smtClean="0">
                <a:latin typeface="Times New Roman" pitchFamily="18" charset="0"/>
              </a:rPr>
            </a:br>
            <a:r>
              <a:rPr lang="ru-RU" sz="3600" b="1" dirty="0">
                <a:latin typeface="Times New Roman" pitchFamily="18" charset="0"/>
              </a:rPr>
              <a:t/>
            </a:r>
            <a:br>
              <a:rPr lang="ru-RU" sz="3600" b="1" dirty="0">
                <a:latin typeface="Times New Roman" pitchFamily="18" charset="0"/>
              </a:rPr>
            </a:br>
            <a:r>
              <a:rPr lang="ru-RU" altLang="ru-RU" sz="2400" dirty="0" smtClean="0">
                <a:solidFill>
                  <a:srgbClr val="4E3B30"/>
                </a:solidFill>
                <a:latin typeface="Times New Roman" pitchFamily="18" charset="0"/>
                <a:cs typeface="Times New Roman" pitchFamily="18" charset="0"/>
              </a:rPr>
              <a:t>Психологическая </a:t>
            </a:r>
            <a:r>
              <a:rPr lang="ru-RU" altLang="ru-RU" sz="2400" dirty="0">
                <a:solidFill>
                  <a:srgbClr val="4E3B30"/>
                </a:solidFill>
                <a:latin typeface="Times New Roman" pitchFamily="18" charset="0"/>
                <a:cs typeface="Times New Roman" pitchFamily="18" charset="0"/>
              </a:rPr>
              <a:t>поддержка – это один из важнейших факторов, определяющих успешность выпускника в сдаче государственной (итоговой) аттестации. </a:t>
            </a:r>
            <a:r>
              <a:rPr lang="ru-RU" altLang="ru-RU" sz="2400" dirty="0" smtClean="0">
                <a:solidFill>
                  <a:srgbClr val="4E3B30"/>
                </a:solidFill>
                <a:latin typeface="Times New Roman" pitchFamily="18" charset="0"/>
                <a:cs typeface="Times New Roman" pitchFamily="18" charset="0"/>
              </a:rPr>
              <a:t/>
            </a:r>
            <a:br>
              <a:rPr lang="ru-RU" altLang="ru-RU" sz="2400" dirty="0" smtClean="0">
                <a:solidFill>
                  <a:srgbClr val="4E3B30"/>
                </a:solidFill>
                <a:latin typeface="Times New Roman" pitchFamily="18" charset="0"/>
                <a:cs typeface="Times New Roman" pitchFamily="18" charset="0"/>
              </a:rPr>
            </a:br>
            <a:r>
              <a:rPr lang="ru-RU" altLang="ru-RU" sz="2400" dirty="0"/>
              <a:t/>
            </a:r>
            <a:br>
              <a:rPr lang="ru-RU" altLang="ru-RU" sz="2400" dirty="0"/>
            </a:br>
            <a:r>
              <a:rPr lang="ru-RU" altLang="ru-RU" sz="2400" b="1" dirty="0">
                <a:latin typeface="Times New Roman" pitchFamily="18" charset="0"/>
                <a:cs typeface="Times New Roman" pitchFamily="18" charset="0"/>
              </a:rPr>
              <a:t>Поддерживать  обучающегося– значит верить в него.</a:t>
            </a:r>
            <a:br>
              <a:rPr lang="ru-RU" altLang="ru-RU" sz="2400" b="1" dirty="0">
                <a:latin typeface="Times New Roman" pitchFamily="18" charset="0"/>
                <a:cs typeface="Times New Roman" pitchFamily="18" charset="0"/>
              </a:rPr>
            </a:br>
            <a:r>
              <a:rPr lang="ru-RU" altLang="ru-RU" sz="2400" dirty="0">
                <a:latin typeface="Times New Roman" pitchFamily="18" charset="0"/>
                <a:cs typeface="Times New Roman" pitchFamily="18" charset="0"/>
              </a:rPr>
              <a:t>	Взрослые имеют немало возможностей, чтобы продемонстрировать обучающемуся свое удовлетворение от его достижений или  усилий. </a:t>
            </a:r>
            <a:br>
              <a:rPr lang="ru-RU" altLang="ru-RU" sz="2400" dirty="0">
                <a:latin typeface="Times New Roman" pitchFamily="18" charset="0"/>
                <a:cs typeface="Times New Roman" pitchFamily="18" charset="0"/>
              </a:rPr>
            </a:br>
            <a:endParaRPr lang="en-US" sz="2400" dirty="0"/>
          </a:p>
        </p:txBody>
      </p:sp>
    </p:spTree>
    <p:extLst>
      <p:ext uri="{BB962C8B-B14F-4D97-AF65-F5344CB8AC3E}">
        <p14:creationId xmlns:p14="http://schemas.microsoft.com/office/powerpoint/2010/main" val="4876251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16"/>
          <p:cNvGrpSpPr>
            <a:grpSpLocks/>
          </p:cNvGrpSpPr>
          <p:nvPr/>
        </p:nvGrpSpPr>
        <p:grpSpPr bwMode="auto">
          <a:xfrm>
            <a:off x="304801" y="-76200"/>
            <a:ext cx="8534399" cy="5791200"/>
            <a:chOff x="672" y="1471"/>
            <a:chExt cx="2112" cy="1841"/>
          </a:xfrm>
        </p:grpSpPr>
        <p:sp>
          <p:nvSpPr>
            <p:cNvPr id="33" name="AutoShape 3"/>
            <p:cNvSpPr>
              <a:spLocks noChangeArrowheads="1"/>
            </p:cNvSpPr>
            <p:nvPr/>
          </p:nvSpPr>
          <p:spPr bwMode="gray">
            <a:xfrm>
              <a:off x="672" y="1625"/>
              <a:ext cx="2112" cy="1687"/>
            </a:xfrm>
            <a:prstGeom prst="roundRect">
              <a:avLst>
                <a:gd name="adj" fmla="val 10347"/>
              </a:avLst>
            </a:prstGeom>
            <a:gradFill rotWithShape="1">
              <a:gsLst>
                <a:gs pos="0">
                  <a:srgbClr val="EBD3AD"/>
                </a:gs>
                <a:gs pos="100000">
                  <a:srgbClr val="EBD3AD">
                    <a:gamma/>
                    <a:tint val="0"/>
                    <a:invGamma/>
                  </a:srgbClr>
                </a:gs>
              </a:gsLst>
              <a:lin ang="18900000" scaled="1"/>
            </a:gradFill>
            <a:ln w="50800">
              <a:solidFill>
                <a:srgbClr val="FF9933"/>
              </a:solidFill>
              <a:round/>
              <a:headEnd/>
              <a:tailEnd/>
            </a:ln>
            <a:effectLst>
              <a:outerShdw dist="107763" dir="2700000" algn="ctr" rotWithShape="0">
                <a:srgbClr val="000000">
                  <a:alpha val="50000"/>
                </a:srgbClr>
              </a:outerShdw>
            </a:effectLst>
          </p:spPr>
          <p:txBody>
            <a:bodyPr wrap="none" anchor="ctr"/>
            <a:lstStyle/>
            <a:p>
              <a:endParaRPr lang="en-US"/>
            </a:p>
          </p:txBody>
        </p:sp>
        <p:grpSp>
          <p:nvGrpSpPr>
            <p:cNvPr id="34" name="Group 14"/>
            <p:cNvGrpSpPr>
              <a:grpSpLocks/>
            </p:cNvGrpSpPr>
            <p:nvPr/>
          </p:nvGrpSpPr>
          <p:grpSpPr bwMode="auto">
            <a:xfrm>
              <a:off x="2443" y="1471"/>
              <a:ext cx="279" cy="744"/>
              <a:chOff x="2443" y="1471"/>
              <a:chExt cx="279" cy="744"/>
            </a:xfrm>
          </p:grpSpPr>
          <p:sp>
            <p:nvSpPr>
              <p:cNvPr id="35" name="Freeform 7"/>
              <p:cNvSpPr>
                <a:spLocks/>
              </p:cNvSpPr>
              <p:nvPr/>
            </p:nvSpPr>
            <p:spPr bwMode="gray">
              <a:xfrm>
                <a:off x="2525" y="1471"/>
                <a:ext cx="116" cy="127"/>
              </a:xfrm>
              <a:custGeom>
                <a:avLst/>
                <a:gdLst>
                  <a:gd name="T0" fmla="*/ 133 w 267"/>
                  <a:gd name="T1" fmla="*/ 0 h 292"/>
                  <a:gd name="T2" fmla="*/ 161 w 267"/>
                  <a:gd name="T3" fmla="*/ 3 h 292"/>
                  <a:gd name="T4" fmla="*/ 186 w 267"/>
                  <a:gd name="T5" fmla="*/ 12 h 292"/>
                  <a:gd name="T6" fmla="*/ 209 w 267"/>
                  <a:gd name="T7" fmla="*/ 25 h 292"/>
                  <a:gd name="T8" fmla="*/ 228 w 267"/>
                  <a:gd name="T9" fmla="*/ 42 h 292"/>
                  <a:gd name="T10" fmla="*/ 245 w 267"/>
                  <a:gd name="T11" fmla="*/ 64 h 292"/>
                  <a:gd name="T12" fmla="*/ 257 w 267"/>
                  <a:gd name="T13" fmla="*/ 88 h 292"/>
                  <a:gd name="T14" fmla="*/ 265 w 267"/>
                  <a:gd name="T15" fmla="*/ 116 h 292"/>
                  <a:gd name="T16" fmla="*/ 267 w 267"/>
                  <a:gd name="T17" fmla="*/ 146 h 292"/>
                  <a:gd name="T18" fmla="*/ 265 w 267"/>
                  <a:gd name="T19" fmla="*/ 175 h 292"/>
                  <a:gd name="T20" fmla="*/ 257 w 267"/>
                  <a:gd name="T21" fmla="*/ 203 h 292"/>
                  <a:gd name="T22" fmla="*/ 245 w 267"/>
                  <a:gd name="T23" fmla="*/ 227 h 292"/>
                  <a:gd name="T24" fmla="*/ 228 w 267"/>
                  <a:gd name="T25" fmla="*/ 249 h 292"/>
                  <a:gd name="T26" fmla="*/ 209 w 267"/>
                  <a:gd name="T27" fmla="*/ 267 h 292"/>
                  <a:gd name="T28" fmla="*/ 186 w 267"/>
                  <a:gd name="T29" fmla="*/ 281 h 292"/>
                  <a:gd name="T30" fmla="*/ 161 w 267"/>
                  <a:gd name="T31" fmla="*/ 289 h 292"/>
                  <a:gd name="T32" fmla="*/ 133 w 267"/>
                  <a:gd name="T33" fmla="*/ 292 h 292"/>
                  <a:gd name="T34" fmla="*/ 103 w 267"/>
                  <a:gd name="T35" fmla="*/ 288 h 292"/>
                  <a:gd name="T36" fmla="*/ 75 w 267"/>
                  <a:gd name="T37" fmla="*/ 277 h 292"/>
                  <a:gd name="T38" fmla="*/ 51 w 267"/>
                  <a:gd name="T39" fmla="*/ 260 h 292"/>
                  <a:gd name="T40" fmla="*/ 29 w 267"/>
                  <a:gd name="T41" fmla="*/ 237 h 292"/>
                  <a:gd name="T42" fmla="*/ 13 w 267"/>
                  <a:gd name="T43" fmla="*/ 210 h 292"/>
                  <a:gd name="T44" fmla="*/ 4 w 267"/>
                  <a:gd name="T45" fmla="*/ 178 h 292"/>
                  <a:gd name="T46" fmla="*/ 0 w 267"/>
                  <a:gd name="T47" fmla="*/ 146 h 292"/>
                  <a:gd name="T48" fmla="*/ 4 w 267"/>
                  <a:gd name="T49" fmla="*/ 113 h 292"/>
                  <a:gd name="T50" fmla="*/ 13 w 267"/>
                  <a:gd name="T51" fmla="*/ 81 h 292"/>
                  <a:gd name="T52" fmla="*/ 29 w 267"/>
                  <a:gd name="T53" fmla="*/ 54 h 292"/>
                  <a:gd name="T54" fmla="*/ 51 w 267"/>
                  <a:gd name="T55" fmla="*/ 32 h 292"/>
                  <a:gd name="T56" fmla="*/ 75 w 267"/>
                  <a:gd name="T57" fmla="*/ 14 h 292"/>
                  <a:gd name="T58" fmla="*/ 103 w 267"/>
                  <a:gd name="T59" fmla="*/ 3 h 292"/>
                  <a:gd name="T60" fmla="*/ 133 w 267"/>
                  <a:gd name="T61"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67" h="292">
                    <a:moveTo>
                      <a:pt x="133" y="0"/>
                    </a:moveTo>
                    <a:lnTo>
                      <a:pt x="161" y="3"/>
                    </a:lnTo>
                    <a:lnTo>
                      <a:pt x="186" y="12"/>
                    </a:lnTo>
                    <a:lnTo>
                      <a:pt x="209" y="25"/>
                    </a:lnTo>
                    <a:lnTo>
                      <a:pt x="228" y="42"/>
                    </a:lnTo>
                    <a:lnTo>
                      <a:pt x="245" y="64"/>
                    </a:lnTo>
                    <a:lnTo>
                      <a:pt x="257" y="88"/>
                    </a:lnTo>
                    <a:lnTo>
                      <a:pt x="265" y="116"/>
                    </a:lnTo>
                    <a:lnTo>
                      <a:pt x="267" y="146"/>
                    </a:lnTo>
                    <a:lnTo>
                      <a:pt x="265" y="175"/>
                    </a:lnTo>
                    <a:lnTo>
                      <a:pt x="257" y="203"/>
                    </a:lnTo>
                    <a:lnTo>
                      <a:pt x="245" y="227"/>
                    </a:lnTo>
                    <a:lnTo>
                      <a:pt x="228" y="249"/>
                    </a:lnTo>
                    <a:lnTo>
                      <a:pt x="209" y="267"/>
                    </a:lnTo>
                    <a:lnTo>
                      <a:pt x="186" y="281"/>
                    </a:lnTo>
                    <a:lnTo>
                      <a:pt x="161" y="289"/>
                    </a:lnTo>
                    <a:lnTo>
                      <a:pt x="133" y="292"/>
                    </a:lnTo>
                    <a:lnTo>
                      <a:pt x="103" y="288"/>
                    </a:lnTo>
                    <a:lnTo>
                      <a:pt x="75" y="277"/>
                    </a:lnTo>
                    <a:lnTo>
                      <a:pt x="51" y="260"/>
                    </a:lnTo>
                    <a:lnTo>
                      <a:pt x="29" y="237"/>
                    </a:lnTo>
                    <a:lnTo>
                      <a:pt x="13" y="210"/>
                    </a:lnTo>
                    <a:lnTo>
                      <a:pt x="4" y="178"/>
                    </a:lnTo>
                    <a:lnTo>
                      <a:pt x="0" y="146"/>
                    </a:lnTo>
                    <a:lnTo>
                      <a:pt x="4" y="113"/>
                    </a:lnTo>
                    <a:lnTo>
                      <a:pt x="13" y="81"/>
                    </a:lnTo>
                    <a:lnTo>
                      <a:pt x="29" y="54"/>
                    </a:lnTo>
                    <a:lnTo>
                      <a:pt x="51" y="32"/>
                    </a:lnTo>
                    <a:lnTo>
                      <a:pt x="75" y="14"/>
                    </a:lnTo>
                    <a:lnTo>
                      <a:pt x="103" y="3"/>
                    </a:lnTo>
                    <a:lnTo>
                      <a:pt x="133"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sp>
            <p:nvSpPr>
              <p:cNvPr id="36" name="Freeform 6"/>
              <p:cNvSpPr>
                <a:spLocks/>
              </p:cNvSpPr>
              <p:nvPr/>
            </p:nvSpPr>
            <p:spPr bwMode="gray">
              <a:xfrm>
                <a:off x="2443" y="1625"/>
                <a:ext cx="279" cy="590"/>
              </a:xfrm>
              <a:custGeom>
                <a:avLst/>
                <a:gdLst>
                  <a:gd name="T0" fmla="*/ 72 w 573"/>
                  <a:gd name="T1" fmla="*/ 5 h 1111"/>
                  <a:gd name="T2" fmla="*/ 30 w 573"/>
                  <a:gd name="T3" fmla="*/ 32 h 1111"/>
                  <a:gd name="T4" fmla="*/ 4 w 573"/>
                  <a:gd name="T5" fmla="*/ 75 h 1111"/>
                  <a:gd name="T6" fmla="*/ 0 w 573"/>
                  <a:gd name="T7" fmla="*/ 509 h 1111"/>
                  <a:gd name="T8" fmla="*/ 1 w 573"/>
                  <a:gd name="T9" fmla="*/ 516 h 1111"/>
                  <a:gd name="T10" fmla="*/ 9 w 573"/>
                  <a:gd name="T11" fmla="*/ 533 h 1111"/>
                  <a:gd name="T12" fmla="*/ 26 w 573"/>
                  <a:gd name="T13" fmla="*/ 550 h 1111"/>
                  <a:gd name="T14" fmla="*/ 56 w 573"/>
                  <a:gd name="T15" fmla="*/ 557 h 1111"/>
                  <a:gd name="T16" fmla="*/ 84 w 573"/>
                  <a:gd name="T17" fmla="*/ 551 h 1111"/>
                  <a:gd name="T18" fmla="*/ 100 w 573"/>
                  <a:gd name="T19" fmla="*/ 534 h 1111"/>
                  <a:gd name="T20" fmla="*/ 106 w 573"/>
                  <a:gd name="T21" fmla="*/ 516 h 1111"/>
                  <a:gd name="T22" fmla="*/ 108 w 573"/>
                  <a:gd name="T23" fmla="*/ 503 h 1111"/>
                  <a:gd name="T24" fmla="*/ 108 w 573"/>
                  <a:gd name="T25" fmla="*/ 166 h 1111"/>
                  <a:gd name="T26" fmla="*/ 135 w 573"/>
                  <a:gd name="T27" fmla="*/ 1066 h 1111"/>
                  <a:gd name="T28" fmla="*/ 138 w 573"/>
                  <a:gd name="T29" fmla="*/ 1073 h 1111"/>
                  <a:gd name="T30" fmla="*/ 151 w 573"/>
                  <a:gd name="T31" fmla="*/ 1089 h 1111"/>
                  <a:gd name="T32" fmla="*/ 174 w 573"/>
                  <a:gd name="T33" fmla="*/ 1105 h 1111"/>
                  <a:gd name="T34" fmla="*/ 199 w 573"/>
                  <a:gd name="T35" fmla="*/ 1111 h 1111"/>
                  <a:gd name="T36" fmla="*/ 227 w 573"/>
                  <a:gd name="T37" fmla="*/ 1110 h 1111"/>
                  <a:gd name="T38" fmla="*/ 255 w 573"/>
                  <a:gd name="T39" fmla="*/ 1097 h 1111"/>
                  <a:gd name="T40" fmla="*/ 272 w 573"/>
                  <a:gd name="T41" fmla="*/ 1080 h 1111"/>
                  <a:gd name="T42" fmla="*/ 278 w 573"/>
                  <a:gd name="T43" fmla="*/ 1068 h 1111"/>
                  <a:gd name="T44" fmla="*/ 279 w 573"/>
                  <a:gd name="T45" fmla="*/ 499 h 1111"/>
                  <a:gd name="T46" fmla="*/ 302 w 573"/>
                  <a:gd name="T47" fmla="*/ 503 h 1111"/>
                  <a:gd name="T48" fmla="*/ 302 w 573"/>
                  <a:gd name="T49" fmla="*/ 534 h 1111"/>
                  <a:gd name="T50" fmla="*/ 304 w 573"/>
                  <a:gd name="T51" fmla="*/ 590 h 1111"/>
                  <a:gd name="T52" fmla="*/ 304 w 573"/>
                  <a:gd name="T53" fmla="*/ 664 h 1111"/>
                  <a:gd name="T54" fmla="*/ 304 w 573"/>
                  <a:gd name="T55" fmla="*/ 750 h 1111"/>
                  <a:gd name="T56" fmla="*/ 304 w 573"/>
                  <a:gd name="T57" fmla="*/ 838 h 1111"/>
                  <a:gd name="T58" fmla="*/ 305 w 573"/>
                  <a:gd name="T59" fmla="*/ 926 h 1111"/>
                  <a:gd name="T60" fmla="*/ 305 w 573"/>
                  <a:gd name="T61" fmla="*/ 1004 h 1111"/>
                  <a:gd name="T62" fmla="*/ 305 w 573"/>
                  <a:gd name="T63" fmla="*/ 1066 h 1111"/>
                  <a:gd name="T64" fmla="*/ 306 w 573"/>
                  <a:gd name="T65" fmla="*/ 1073 h 1111"/>
                  <a:gd name="T66" fmla="*/ 315 w 573"/>
                  <a:gd name="T67" fmla="*/ 1088 h 1111"/>
                  <a:gd name="T68" fmla="*/ 335 w 573"/>
                  <a:gd name="T69" fmla="*/ 1103 h 1111"/>
                  <a:gd name="T70" fmla="*/ 372 w 573"/>
                  <a:gd name="T71" fmla="*/ 1111 h 1111"/>
                  <a:gd name="T72" fmla="*/ 408 w 573"/>
                  <a:gd name="T73" fmla="*/ 1103 h 1111"/>
                  <a:gd name="T74" fmla="*/ 429 w 573"/>
                  <a:gd name="T75" fmla="*/ 1089 h 1111"/>
                  <a:gd name="T76" fmla="*/ 437 w 573"/>
                  <a:gd name="T77" fmla="*/ 1073 h 1111"/>
                  <a:gd name="T78" fmla="*/ 438 w 573"/>
                  <a:gd name="T79" fmla="*/ 1067 h 1111"/>
                  <a:gd name="T80" fmla="*/ 466 w 573"/>
                  <a:gd name="T81" fmla="*/ 166 h 1111"/>
                  <a:gd name="T82" fmla="*/ 468 w 573"/>
                  <a:gd name="T83" fmla="*/ 503 h 1111"/>
                  <a:gd name="T84" fmla="*/ 472 w 573"/>
                  <a:gd name="T85" fmla="*/ 517 h 1111"/>
                  <a:gd name="T86" fmla="*/ 483 w 573"/>
                  <a:gd name="T87" fmla="*/ 537 h 1111"/>
                  <a:gd name="T88" fmla="*/ 505 w 573"/>
                  <a:gd name="T89" fmla="*/ 551 h 1111"/>
                  <a:gd name="T90" fmla="*/ 536 w 573"/>
                  <a:gd name="T91" fmla="*/ 551 h 1111"/>
                  <a:gd name="T92" fmla="*/ 557 w 573"/>
                  <a:gd name="T93" fmla="*/ 537 h 1111"/>
                  <a:gd name="T94" fmla="*/ 570 w 573"/>
                  <a:gd name="T95" fmla="*/ 517 h 1111"/>
                  <a:gd name="T96" fmla="*/ 573 w 573"/>
                  <a:gd name="T97" fmla="*/ 508 h 1111"/>
                  <a:gd name="T98" fmla="*/ 572 w 573"/>
                  <a:gd name="T99" fmla="*/ 68 h 1111"/>
                  <a:gd name="T100" fmla="*/ 546 w 573"/>
                  <a:gd name="T101" fmla="*/ 28 h 1111"/>
                  <a:gd name="T102" fmla="*/ 506 w 573"/>
                  <a:gd name="T103" fmla="*/ 4 h 1111"/>
                  <a:gd name="T104" fmla="*/ 94 w 573"/>
                  <a:gd name="T105" fmla="*/ 0 h 1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73" h="1111">
                    <a:moveTo>
                      <a:pt x="94" y="0"/>
                    </a:moveTo>
                    <a:lnTo>
                      <a:pt x="72" y="5"/>
                    </a:lnTo>
                    <a:lnTo>
                      <a:pt x="50" y="16"/>
                    </a:lnTo>
                    <a:lnTo>
                      <a:pt x="30" y="32"/>
                    </a:lnTo>
                    <a:lnTo>
                      <a:pt x="15" y="53"/>
                    </a:lnTo>
                    <a:lnTo>
                      <a:pt x="4" y="75"/>
                    </a:lnTo>
                    <a:lnTo>
                      <a:pt x="0" y="99"/>
                    </a:lnTo>
                    <a:lnTo>
                      <a:pt x="0" y="509"/>
                    </a:lnTo>
                    <a:lnTo>
                      <a:pt x="0" y="511"/>
                    </a:lnTo>
                    <a:lnTo>
                      <a:pt x="1" y="516"/>
                    </a:lnTo>
                    <a:lnTo>
                      <a:pt x="4" y="525"/>
                    </a:lnTo>
                    <a:lnTo>
                      <a:pt x="9" y="533"/>
                    </a:lnTo>
                    <a:lnTo>
                      <a:pt x="16" y="543"/>
                    </a:lnTo>
                    <a:lnTo>
                      <a:pt x="26" y="550"/>
                    </a:lnTo>
                    <a:lnTo>
                      <a:pt x="39" y="556"/>
                    </a:lnTo>
                    <a:lnTo>
                      <a:pt x="56" y="557"/>
                    </a:lnTo>
                    <a:lnTo>
                      <a:pt x="72" y="556"/>
                    </a:lnTo>
                    <a:lnTo>
                      <a:pt x="84" y="551"/>
                    </a:lnTo>
                    <a:lnTo>
                      <a:pt x="92" y="543"/>
                    </a:lnTo>
                    <a:lnTo>
                      <a:pt x="100" y="534"/>
                    </a:lnTo>
                    <a:lnTo>
                      <a:pt x="103" y="525"/>
                    </a:lnTo>
                    <a:lnTo>
                      <a:pt x="106" y="516"/>
                    </a:lnTo>
                    <a:lnTo>
                      <a:pt x="107" y="508"/>
                    </a:lnTo>
                    <a:lnTo>
                      <a:pt x="108" y="503"/>
                    </a:lnTo>
                    <a:lnTo>
                      <a:pt x="108" y="500"/>
                    </a:lnTo>
                    <a:lnTo>
                      <a:pt x="108" y="166"/>
                    </a:lnTo>
                    <a:lnTo>
                      <a:pt x="134" y="167"/>
                    </a:lnTo>
                    <a:lnTo>
                      <a:pt x="135" y="1066"/>
                    </a:lnTo>
                    <a:lnTo>
                      <a:pt x="136" y="1068"/>
                    </a:lnTo>
                    <a:lnTo>
                      <a:pt x="138" y="1073"/>
                    </a:lnTo>
                    <a:lnTo>
                      <a:pt x="143" y="1080"/>
                    </a:lnTo>
                    <a:lnTo>
                      <a:pt x="151" y="1089"/>
                    </a:lnTo>
                    <a:lnTo>
                      <a:pt x="162" y="1097"/>
                    </a:lnTo>
                    <a:lnTo>
                      <a:pt x="174" y="1105"/>
                    </a:lnTo>
                    <a:lnTo>
                      <a:pt x="189" y="1110"/>
                    </a:lnTo>
                    <a:lnTo>
                      <a:pt x="199" y="1111"/>
                    </a:lnTo>
                    <a:lnTo>
                      <a:pt x="217" y="1111"/>
                    </a:lnTo>
                    <a:lnTo>
                      <a:pt x="227" y="1110"/>
                    </a:lnTo>
                    <a:lnTo>
                      <a:pt x="243" y="1105"/>
                    </a:lnTo>
                    <a:lnTo>
                      <a:pt x="255" y="1097"/>
                    </a:lnTo>
                    <a:lnTo>
                      <a:pt x="265" y="1089"/>
                    </a:lnTo>
                    <a:lnTo>
                      <a:pt x="272" y="1080"/>
                    </a:lnTo>
                    <a:lnTo>
                      <a:pt x="276" y="1073"/>
                    </a:lnTo>
                    <a:lnTo>
                      <a:pt x="278" y="1068"/>
                    </a:lnTo>
                    <a:lnTo>
                      <a:pt x="279" y="1066"/>
                    </a:lnTo>
                    <a:lnTo>
                      <a:pt x="279" y="499"/>
                    </a:lnTo>
                    <a:lnTo>
                      <a:pt x="302" y="499"/>
                    </a:lnTo>
                    <a:lnTo>
                      <a:pt x="302" y="503"/>
                    </a:lnTo>
                    <a:lnTo>
                      <a:pt x="302" y="515"/>
                    </a:lnTo>
                    <a:lnTo>
                      <a:pt x="302" y="534"/>
                    </a:lnTo>
                    <a:lnTo>
                      <a:pt x="302" y="560"/>
                    </a:lnTo>
                    <a:lnTo>
                      <a:pt x="304" y="590"/>
                    </a:lnTo>
                    <a:lnTo>
                      <a:pt x="304" y="626"/>
                    </a:lnTo>
                    <a:lnTo>
                      <a:pt x="304" y="664"/>
                    </a:lnTo>
                    <a:lnTo>
                      <a:pt x="304" y="706"/>
                    </a:lnTo>
                    <a:lnTo>
                      <a:pt x="304" y="750"/>
                    </a:lnTo>
                    <a:lnTo>
                      <a:pt x="304" y="793"/>
                    </a:lnTo>
                    <a:lnTo>
                      <a:pt x="304" y="838"/>
                    </a:lnTo>
                    <a:lnTo>
                      <a:pt x="305" y="882"/>
                    </a:lnTo>
                    <a:lnTo>
                      <a:pt x="305" y="926"/>
                    </a:lnTo>
                    <a:lnTo>
                      <a:pt x="305" y="966"/>
                    </a:lnTo>
                    <a:lnTo>
                      <a:pt x="305" y="1004"/>
                    </a:lnTo>
                    <a:lnTo>
                      <a:pt x="305" y="1037"/>
                    </a:lnTo>
                    <a:lnTo>
                      <a:pt x="305" y="1066"/>
                    </a:lnTo>
                    <a:lnTo>
                      <a:pt x="305" y="1067"/>
                    </a:lnTo>
                    <a:lnTo>
                      <a:pt x="306" y="1073"/>
                    </a:lnTo>
                    <a:lnTo>
                      <a:pt x="310" y="1079"/>
                    </a:lnTo>
                    <a:lnTo>
                      <a:pt x="315" y="1088"/>
                    </a:lnTo>
                    <a:lnTo>
                      <a:pt x="323" y="1096"/>
                    </a:lnTo>
                    <a:lnTo>
                      <a:pt x="335" y="1103"/>
                    </a:lnTo>
                    <a:lnTo>
                      <a:pt x="351" y="1108"/>
                    </a:lnTo>
                    <a:lnTo>
                      <a:pt x="372" y="1111"/>
                    </a:lnTo>
                    <a:lnTo>
                      <a:pt x="392" y="1108"/>
                    </a:lnTo>
                    <a:lnTo>
                      <a:pt x="408" y="1103"/>
                    </a:lnTo>
                    <a:lnTo>
                      <a:pt x="420" y="1096"/>
                    </a:lnTo>
                    <a:lnTo>
                      <a:pt x="429" y="1089"/>
                    </a:lnTo>
                    <a:lnTo>
                      <a:pt x="434" y="1080"/>
                    </a:lnTo>
                    <a:lnTo>
                      <a:pt x="437" y="1073"/>
                    </a:lnTo>
                    <a:lnTo>
                      <a:pt x="438" y="1068"/>
                    </a:lnTo>
                    <a:lnTo>
                      <a:pt x="438" y="1067"/>
                    </a:lnTo>
                    <a:lnTo>
                      <a:pt x="440" y="166"/>
                    </a:lnTo>
                    <a:lnTo>
                      <a:pt x="466" y="166"/>
                    </a:lnTo>
                    <a:lnTo>
                      <a:pt x="466" y="500"/>
                    </a:lnTo>
                    <a:lnTo>
                      <a:pt x="468" y="503"/>
                    </a:lnTo>
                    <a:lnTo>
                      <a:pt x="469" y="509"/>
                    </a:lnTo>
                    <a:lnTo>
                      <a:pt x="472" y="517"/>
                    </a:lnTo>
                    <a:lnTo>
                      <a:pt x="477" y="527"/>
                    </a:lnTo>
                    <a:lnTo>
                      <a:pt x="483" y="537"/>
                    </a:lnTo>
                    <a:lnTo>
                      <a:pt x="493" y="545"/>
                    </a:lnTo>
                    <a:lnTo>
                      <a:pt x="505" y="551"/>
                    </a:lnTo>
                    <a:lnTo>
                      <a:pt x="520" y="554"/>
                    </a:lnTo>
                    <a:lnTo>
                      <a:pt x="536" y="551"/>
                    </a:lnTo>
                    <a:lnTo>
                      <a:pt x="548" y="545"/>
                    </a:lnTo>
                    <a:lnTo>
                      <a:pt x="557" y="537"/>
                    </a:lnTo>
                    <a:lnTo>
                      <a:pt x="563" y="527"/>
                    </a:lnTo>
                    <a:lnTo>
                      <a:pt x="570" y="517"/>
                    </a:lnTo>
                    <a:lnTo>
                      <a:pt x="573" y="510"/>
                    </a:lnTo>
                    <a:lnTo>
                      <a:pt x="573" y="508"/>
                    </a:lnTo>
                    <a:lnTo>
                      <a:pt x="573" y="79"/>
                    </a:lnTo>
                    <a:lnTo>
                      <a:pt x="572" y="68"/>
                    </a:lnTo>
                    <a:lnTo>
                      <a:pt x="561" y="47"/>
                    </a:lnTo>
                    <a:lnTo>
                      <a:pt x="546" y="28"/>
                    </a:lnTo>
                    <a:lnTo>
                      <a:pt x="528" y="14"/>
                    </a:lnTo>
                    <a:lnTo>
                      <a:pt x="506" y="4"/>
                    </a:lnTo>
                    <a:lnTo>
                      <a:pt x="485" y="0"/>
                    </a:lnTo>
                    <a:lnTo>
                      <a:pt x="94" y="0"/>
                    </a:lnTo>
                    <a:lnTo>
                      <a:pt x="94"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grpSp>
      </p:grpSp>
      <p:sp>
        <p:nvSpPr>
          <p:cNvPr id="37" name="Text Box 11"/>
          <p:cNvSpPr txBox="1">
            <a:spLocks noChangeArrowheads="1"/>
          </p:cNvSpPr>
          <p:nvPr/>
        </p:nvSpPr>
        <p:spPr bwMode="auto">
          <a:xfrm>
            <a:off x="1295400" y="3200400"/>
            <a:ext cx="24384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endParaRPr lang="en-US" sz="1600" dirty="0">
              <a:solidFill>
                <a:srgbClr val="000000"/>
              </a:solidFill>
            </a:endParaRPr>
          </a:p>
        </p:txBody>
      </p:sp>
      <p:sp>
        <p:nvSpPr>
          <p:cNvPr id="16" name="Title 3"/>
          <p:cNvSpPr>
            <a:spLocks noGrp="1"/>
          </p:cNvSpPr>
          <p:nvPr>
            <p:ph type="ctrTitle"/>
          </p:nvPr>
        </p:nvSpPr>
        <p:spPr>
          <a:xfrm>
            <a:off x="304801" y="123551"/>
            <a:ext cx="8283863" cy="6734449"/>
          </a:xfrm>
        </p:spPr>
        <p:txBody>
          <a:bodyPr>
            <a:normAutofit fontScale="90000"/>
          </a:bodyPr>
          <a:lstStyle/>
          <a:p>
            <a:r>
              <a:rPr lang="ru-RU" sz="3100" b="1" dirty="0">
                <a:latin typeface="Times New Roman" pitchFamily="18" charset="0"/>
              </a:rPr>
              <a:t>Чем родители могут помочь своим детям</a:t>
            </a:r>
            <a:r>
              <a:rPr lang="ru-RU" sz="3100" b="1" dirty="0" smtClean="0">
                <a:latin typeface="Times New Roman" pitchFamily="18" charset="0"/>
              </a:rPr>
              <a:t>?</a:t>
            </a:r>
            <a:r>
              <a:rPr lang="ru-RU" sz="2400" dirty="0" smtClean="0">
                <a:latin typeface="Times New Roman" pitchFamily="18" charset="0"/>
              </a:rPr>
              <a:t/>
            </a:r>
            <a:br>
              <a:rPr lang="ru-RU" sz="2400" dirty="0" smtClean="0">
                <a:latin typeface="Times New Roman" pitchFamily="18" charset="0"/>
              </a:rPr>
            </a:br>
            <a:r>
              <a:rPr lang="ru-RU" altLang="ru-RU" sz="2400" b="1" dirty="0">
                <a:latin typeface="Times New Roman" pitchFamily="18" charset="0"/>
                <a:cs typeface="Times New Roman" pitchFamily="18" charset="0"/>
              </a:rPr>
              <a:t>Существуют слова, которые поддерживают детей</a:t>
            </a:r>
            <a:r>
              <a:rPr lang="ru-RU" altLang="ru-RU" sz="2400" dirty="0">
                <a:latin typeface="Times New Roman" pitchFamily="18" charset="0"/>
                <a:cs typeface="Times New Roman" pitchFamily="18" charset="0"/>
              </a:rPr>
              <a:t>, например: </a:t>
            </a:r>
            <a:br>
              <a:rPr lang="ru-RU" altLang="ru-RU" sz="2400" dirty="0">
                <a:latin typeface="Times New Roman" pitchFamily="18" charset="0"/>
                <a:cs typeface="Times New Roman" pitchFamily="18" charset="0"/>
              </a:rPr>
            </a:br>
            <a:r>
              <a:rPr lang="ru-RU" altLang="ru-RU" sz="2400" i="1" u="sng" dirty="0">
                <a:latin typeface="Times New Roman" pitchFamily="18" charset="0"/>
                <a:cs typeface="Times New Roman" pitchFamily="18" charset="0"/>
              </a:rPr>
              <a:t>«Ты сможешь это сделать», «Зная тебя, я уверен, что ты все </a:t>
            </a:r>
            <a:br>
              <a:rPr lang="ru-RU" altLang="ru-RU" sz="2400" i="1" u="sng" dirty="0">
                <a:latin typeface="Times New Roman" pitchFamily="18" charset="0"/>
                <a:cs typeface="Times New Roman" pitchFamily="18" charset="0"/>
              </a:rPr>
            </a:br>
            <a:r>
              <a:rPr lang="ru-RU" altLang="ru-RU" sz="2400" i="1" u="sng" dirty="0">
                <a:latin typeface="Times New Roman" pitchFamily="18" charset="0"/>
                <a:cs typeface="Times New Roman" pitchFamily="18" charset="0"/>
              </a:rPr>
              <a:t>сделаешь хорошо», «Ты знаешь это очень хорошо», «Все у тебя </a:t>
            </a:r>
            <a:br>
              <a:rPr lang="ru-RU" altLang="ru-RU" sz="2400" i="1" u="sng" dirty="0">
                <a:latin typeface="Times New Roman" pitchFamily="18" charset="0"/>
                <a:cs typeface="Times New Roman" pitchFamily="18" charset="0"/>
              </a:rPr>
            </a:br>
            <a:r>
              <a:rPr lang="ru-RU" altLang="ru-RU" sz="2400" i="1" u="sng" dirty="0">
                <a:latin typeface="Times New Roman" pitchFamily="18" charset="0"/>
                <a:cs typeface="Times New Roman" pitchFamily="18" charset="0"/>
              </a:rPr>
              <a:t>получится», «Не боги горшки обжигали» и т.д</a:t>
            </a:r>
            <a:r>
              <a:rPr lang="ru-RU" altLang="ru-RU" sz="2400" dirty="0">
                <a:latin typeface="Times New Roman" pitchFamily="18" charset="0"/>
                <a:cs typeface="Times New Roman" pitchFamily="18" charset="0"/>
              </a:rPr>
              <a:t>. </a:t>
            </a:r>
            <a:br>
              <a:rPr lang="ru-RU" altLang="ru-RU" sz="2400" dirty="0">
                <a:latin typeface="Times New Roman" pitchFamily="18" charset="0"/>
                <a:cs typeface="Times New Roman" pitchFamily="18" charset="0"/>
              </a:rPr>
            </a:br>
            <a:r>
              <a:rPr lang="ru-RU" altLang="ru-RU" sz="2400" dirty="0">
                <a:latin typeface="Times New Roman" pitchFamily="18" charset="0"/>
                <a:cs typeface="Times New Roman" pitchFamily="18" charset="0"/>
              </a:rPr>
              <a:t>	Если сын или дочь сильно волнуются, лучше заранее рассказать о </a:t>
            </a:r>
            <a:br>
              <a:rPr lang="ru-RU" altLang="ru-RU" sz="2400" dirty="0">
                <a:latin typeface="Times New Roman" pitchFamily="18" charset="0"/>
                <a:cs typeface="Times New Roman" pitchFamily="18" charset="0"/>
              </a:rPr>
            </a:br>
            <a:r>
              <a:rPr lang="ru-RU" altLang="ru-RU" sz="2400" dirty="0">
                <a:latin typeface="Times New Roman" pitchFamily="18" charset="0"/>
                <a:cs typeface="Times New Roman" pitchFamily="18" charset="0"/>
              </a:rPr>
              <a:t>возможных вариантах пересдачи, вариантах развития событий в </a:t>
            </a:r>
            <a:br>
              <a:rPr lang="ru-RU" altLang="ru-RU" sz="2400" dirty="0">
                <a:latin typeface="Times New Roman" pitchFamily="18" charset="0"/>
                <a:cs typeface="Times New Roman" pitchFamily="18" charset="0"/>
              </a:rPr>
            </a:br>
            <a:r>
              <a:rPr lang="ru-RU" altLang="ru-RU" sz="2400" dirty="0">
                <a:latin typeface="Times New Roman" pitchFamily="18" charset="0"/>
                <a:cs typeface="Times New Roman" pitchFamily="18" charset="0"/>
              </a:rPr>
              <a:t>случае не самого лучшего исхода («Да, итоговый экзамен очень </a:t>
            </a:r>
            <a:br>
              <a:rPr lang="ru-RU" altLang="ru-RU" sz="2400" dirty="0">
                <a:latin typeface="Times New Roman" pitchFamily="18" charset="0"/>
                <a:cs typeface="Times New Roman" pitchFamily="18" charset="0"/>
              </a:rPr>
            </a:br>
            <a:r>
              <a:rPr lang="ru-RU" altLang="ru-RU" sz="2400" dirty="0">
                <a:latin typeface="Times New Roman" pitchFamily="18" charset="0"/>
                <a:cs typeface="Times New Roman" pitchFamily="18" charset="0"/>
              </a:rPr>
              <a:t>важен, но при неудачной сдаче ГИА жизнь не остановится», «Век </a:t>
            </a:r>
            <a:br>
              <a:rPr lang="ru-RU" altLang="ru-RU" sz="2400" dirty="0">
                <a:latin typeface="Times New Roman" pitchFamily="18" charset="0"/>
                <a:cs typeface="Times New Roman" pitchFamily="18" charset="0"/>
              </a:rPr>
            </a:br>
            <a:r>
              <a:rPr lang="ru-RU" altLang="ru-RU" sz="2400" dirty="0">
                <a:latin typeface="Times New Roman" pitchFamily="18" charset="0"/>
                <a:cs typeface="Times New Roman" pitchFamily="18" charset="0"/>
              </a:rPr>
              <a:t>живи, век учись»)	</a:t>
            </a:r>
            <a:br>
              <a:rPr lang="ru-RU" altLang="ru-RU" sz="2400" dirty="0">
                <a:latin typeface="Times New Roman" pitchFamily="18" charset="0"/>
                <a:cs typeface="Times New Roman" pitchFamily="18" charset="0"/>
              </a:rPr>
            </a:br>
            <a:r>
              <a:rPr lang="ru-RU" altLang="ru-RU" sz="2400" b="1" dirty="0">
                <a:latin typeface="Times New Roman" pitchFamily="18" charset="0"/>
                <a:cs typeface="Times New Roman" pitchFamily="18" charset="0"/>
              </a:rPr>
              <a:t>Поддерживать можно посредством прикосновений,</a:t>
            </a:r>
            <a:br>
              <a:rPr lang="ru-RU" altLang="ru-RU" sz="2400" b="1" dirty="0">
                <a:latin typeface="Times New Roman" pitchFamily="18" charset="0"/>
                <a:cs typeface="Times New Roman" pitchFamily="18" charset="0"/>
              </a:rPr>
            </a:br>
            <a:r>
              <a:rPr lang="ru-RU" altLang="ru-RU" sz="2400" b="1" dirty="0">
                <a:latin typeface="Times New Roman" pitchFamily="18" charset="0"/>
                <a:cs typeface="Times New Roman" pitchFamily="18" charset="0"/>
              </a:rPr>
              <a:t>доброжелательного выражения лица, интонации голоса,</a:t>
            </a:r>
            <a:br>
              <a:rPr lang="ru-RU" altLang="ru-RU" sz="2400" b="1" dirty="0">
                <a:latin typeface="Times New Roman" pitchFamily="18" charset="0"/>
                <a:cs typeface="Times New Roman" pitchFamily="18" charset="0"/>
              </a:rPr>
            </a:br>
            <a:r>
              <a:rPr lang="ru-RU" altLang="ru-RU" sz="2400" b="1" dirty="0">
                <a:latin typeface="Times New Roman" pitchFamily="18" charset="0"/>
                <a:cs typeface="Times New Roman" pitchFamily="18" charset="0"/>
              </a:rPr>
              <a:t>а также посредством совместных  усилий в подготовке.</a:t>
            </a:r>
            <a:r>
              <a:rPr lang="ru-RU" altLang="ru-RU" sz="1200" dirty="0">
                <a:latin typeface="Times New Roman" pitchFamily="18" charset="0"/>
                <a:cs typeface="Times New Roman" pitchFamily="18" charset="0"/>
              </a:rPr>
              <a:t/>
            </a:r>
            <a:br>
              <a:rPr lang="ru-RU" altLang="ru-RU" sz="1200" dirty="0">
                <a:latin typeface="Times New Roman" pitchFamily="18" charset="0"/>
                <a:cs typeface="Times New Roman" pitchFamily="18" charset="0"/>
              </a:rPr>
            </a:br>
            <a:r>
              <a:rPr lang="ru-RU" altLang="ru-RU" sz="1200" dirty="0">
                <a:latin typeface="Times New Roman" pitchFamily="18" charset="0"/>
                <a:cs typeface="Times New Roman" pitchFamily="18" charset="0"/>
              </a:rPr>
              <a:t/>
            </a:r>
            <a:br>
              <a:rPr lang="ru-RU" altLang="ru-RU" sz="1200" dirty="0">
                <a:latin typeface="Times New Roman" pitchFamily="18" charset="0"/>
                <a:cs typeface="Times New Roman" pitchFamily="18" charset="0"/>
              </a:rPr>
            </a:br>
            <a:endParaRPr lang="en-US" sz="2400" dirty="0">
              <a:latin typeface="Times New Roman" pitchFamily="18" charset="0"/>
            </a:endParaRPr>
          </a:p>
        </p:txBody>
      </p:sp>
    </p:spTree>
    <p:extLst>
      <p:ext uri="{BB962C8B-B14F-4D97-AF65-F5344CB8AC3E}">
        <p14:creationId xmlns:p14="http://schemas.microsoft.com/office/powerpoint/2010/main" val="20303218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16"/>
          <p:cNvGrpSpPr>
            <a:grpSpLocks/>
          </p:cNvGrpSpPr>
          <p:nvPr/>
        </p:nvGrpSpPr>
        <p:grpSpPr bwMode="auto">
          <a:xfrm>
            <a:off x="304801" y="-76200"/>
            <a:ext cx="8534399" cy="5791200"/>
            <a:chOff x="672" y="1471"/>
            <a:chExt cx="2112" cy="1841"/>
          </a:xfrm>
        </p:grpSpPr>
        <p:sp>
          <p:nvSpPr>
            <p:cNvPr id="33" name="AutoShape 3"/>
            <p:cNvSpPr>
              <a:spLocks noChangeArrowheads="1"/>
            </p:cNvSpPr>
            <p:nvPr/>
          </p:nvSpPr>
          <p:spPr bwMode="gray">
            <a:xfrm>
              <a:off x="672" y="1625"/>
              <a:ext cx="2112" cy="1687"/>
            </a:xfrm>
            <a:prstGeom prst="roundRect">
              <a:avLst>
                <a:gd name="adj" fmla="val 10347"/>
              </a:avLst>
            </a:prstGeom>
            <a:gradFill rotWithShape="1">
              <a:gsLst>
                <a:gs pos="0">
                  <a:srgbClr val="EBD3AD"/>
                </a:gs>
                <a:gs pos="100000">
                  <a:srgbClr val="EBD3AD">
                    <a:gamma/>
                    <a:tint val="0"/>
                    <a:invGamma/>
                  </a:srgbClr>
                </a:gs>
              </a:gsLst>
              <a:lin ang="18900000" scaled="1"/>
            </a:gradFill>
            <a:ln w="50800">
              <a:solidFill>
                <a:srgbClr val="FF9933"/>
              </a:solidFill>
              <a:round/>
              <a:headEnd/>
              <a:tailEnd/>
            </a:ln>
            <a:effectLst>
              <a:outerShdw dist="107763" dir="2700000" algn="ctr" rotWithShape="0">
                <a:srgbClr val="000000">
                  <a:alpha val="50000"/>
                </a:srgbClr>
              </a:outerShdw>
            </a:effectLst>
          </p:spPr>
          <p:txBody>
            <a:bodyPr wrap="none" anchor="ctr"/>
            <a:lstStyle/>
            <a:p>
              <a:endParaRPr lang="en-US"/>
            </a:p>
          </p:txBody>
        </p:sp>
        <p:grpSp>
          <p:nvGrpSpPr>
            <p:cNvPr id="34" name="Group 14"/>
            <p:cNvGrpSpPr>
              <a:grpSpLocks/>
            </p:cNvGrpSpPr>
            <p:nvPr/>
          </p:nvGrpSpPr>
          <p:grpSpPr bwMode="auto">
            <a:xfrm>
              <a:off x="2443" y="1471"/>
              <a:ext cx="279" cy="744"/>
              <a:chOff x="2443" y="1471"/>
              <a:chExt cx="279" cy="744"/>
            </a:xfrm>
          </p:grpSpPr>
          <p:sp>
            <p:nvSpPr>
              <p:cNvPr id="35" name="Freeform 7"/>
              <p:cNvSpPr>
                <a:spLocks/>
              </p:cNvSpPr>
              <p:nvPr/>
            </p:nvSpPr>
            <p:spPr bwMode="gray">
              <a:xfrm>
                <a:off x="2525" y="1471"/>
                <a:ext cx="116" cy="127"/>
              </a:xfrm>
              <a:custGeom>
                <a:avLst/>
                <a:gdLst>
                  <a:gd name="T0" fmla="*/ 133 w 267"/>
                  <a:gd name="T1" fmla="*/ 0 h 292"/>
                  <a:gd name="T2" fmla="*/ 161 w 267"/>
                  <a:gd name="T3" fmla="*/ 3 h 292"/>
                  <a:gd name="T4" fmla="*/ 186 w 267"/>
                  <a:gd name="T5" fmla="*/ 12 h 292"/>
                  <a:gd name="T6" fmla="*/ 209 w 267"/>
                  <a:gd name="T7" fmla="*/ 25 h 292"/>
                  <a:gd name="T8" fmla="*/ 228 w 267"/>
                  <a:gd name="T9" fmla="*/ 42 h 292"/>
                  <a:gd name="T10" fmla="*/ 245 w 267"/>
                  <a:gd name="T11" fmla="*/ 64 h 292"/>
                  <a:gd name="T12" fmla="*/ 257 w 267"/>
                  <a:gd name="T13" fmla="*/ 88 h 292"/>
                  <a:gd name="T14" fmla="*/ 265 w 267"/>
                  <a:gd name="T15" fmla="*/ 116 h 292"/>
                  <a:gd name="T16" fmla="*/ 267 w 267"/>
                  <a:gd name="T17" fmla="*/ 146 h 292"/>
                  <a:gd name="T18" fmla="*/ 265 w 267"/>
                  <a:gd name="T19" fmla="*/ 175 h 292"/>
                  <a:gd name="T20" fmla="*/ 257 w 267"/>
                  <a:gd name="T21" fmla="*/ 203 h 292"/>
                  <a:gd name="T22" fmla="*/ 245 w 267"/>
                  <a:gd name="T23" fmla="*/ 227 h 292"/>
                  <a:gd name="T24" fmla="*/ 228 w 267"/>
                  <a:gd name="T25" fmla="*/ 249 h 292"/>
                  <a:gd name="T26" fmla="*/ 209 w 267"/>
                  <a:gd name="T27" fmla="*/ 267 h 292"/>
                  <a:gd name="T28" fmla="*/ 186 w 267"/>
                  <a:gd name="T29" fmla="*/ 281 h 292"/>
                  <a:gd name="T30" fmla="*/ 161 w 267"/>
                  <a:gd name="T31" fmla="*/ 289 h 292"/>
                  <a:gd name="T32" fmla="*/ 133 w 267"/>
                  <a:gd name="T33" fmla="*/ 292 h 292"/>
                  <a:gd name="T34" fmla="*/ 103 w 267"/>
                  <a:gd name="T35" fmla="*/ 288 h 292"/>
                  <a:gd name="T36" fmla="*/ 75 w 267"/>
                  <a:gd name="T37" fmla="*/ 277 h 292"/>
                  <a:gd name="T38" fmla="*/ 51 w 267"/>
                  <a:gd name="T39" fmla="*/ 260 h 292"/>
                  <a:gd name="T40" fmla="*/ 29 w 267"/>
                  <a:gd name="T41" fmla="*/ 237 h 292"/>
                  <a:gd name="T42" fmla="*/ 13 w 267"/>
                  <a:gd name="T43" fmla="*/ 210 h 292"/>
                  <a:gd name="T44" fmla="*/ 4 w 267"/>
                  <a:gd name="T45" fmla="*/ 178 h 292"/>
                  <a:gd name="T46" fmla="*/ 0 w 267"/>
                  <a:gd name="T47" fmla="*/ 146 h 292"/>
                  <a:gd name="T48" fmla="*/ 4 w 267"/>
                  <a:gd name="T49" fmla="*/ 113 h 292"/>
                  <a:gd name="T50" fmla="*/ 13 w 267"/>
                  <a:gd name="T51" fmla="*/ 81 h 292"/>
                  <a:gd name="T52" fmla="*/ 29 w 267"/>
                  <a:gd name="T53" fmla="*/ 54 h 292"/>
                  <a:gd name="T54" fmla="*/ 51 w 267"/>
                  <a:gd name="T55" fmla="*/ 32 h 292"/>
                  <a:gd name="T56" fmla="*/ 75 w 267"/>
                  <a:gd name="T57" fmla="*/ 14 h 292"/>
                  <a:gd name="T58" fmla="*/ 103 w 267"/>
                  <a:gd name="T59" fmla="*/ 3 h 292"/>
                  <a:gd name="T60" fmla="*/ 133 w 267"/>
                  <a:gd name="T61"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67" h="292">
                    <a:moveTo>
                      <a:pt x="133" y="0"/>
                    </a:moveTo>
                    <a:lnTo>
                      <a:pt x="161" y="3"/>
                    </a:lnTo>
                    <a:lnTo>
                      <a:pt x="186" y="12"/>
                    </a:lnTo>
                    <a:lnTo>
                      <a:pt x="209" y="25"/>
                    </a:lnTo>
                    <a:lnTo>
                      <a:pt x="228" y="42"/>
                    </a:lnTo>
                    <a:lnTo>
                      <a:pt x="245" y="64"/>
                    </a:lnTo>
                    <a:lnTo>
                      <a:pt x="257" y="88"/>
                    </a:lnTo>
                    <a:lnTo>
                      <a:pt x="265" y="116"/>
                    </a:lnTo>
                    <a:lnTo>
                      <a:pt x="267" y="146"/>
                    </a:lnTo>
                    <a:lnTo>
                      <a:pt x="265" y="175"/>
                    </a:lnTo>
                    <a:lnTo>
                      <a:pt x="257" y="203"/>
                    </a:lnTo>
                    <a:lnTo>
                      <a:pt x="245" y="227"/>
                    </a:lnTo>
                    <a:lnTo>
                      <a:pt x="228" y="249"/>
                    </a:lnTo>
                    <a:lnTo>
                      <a:pt x="209" y="267"/>
                    </a:lnTo>
                    <a:lnTo>
                      <a:pt x="186" y="281"/>
                    </a:lnTo>
                    <a:lnTo>
                      <a:pt x="161" y="289"/>
                    </a:lnTo>
                    <a:lnTo>
                      <a:pt x="133" y="292"/>
                    </a:lnTo>
                    <a:lnTo>
                      <a:pt x="103" y="288"/>
                    </a:lnTo>
                    <a:lnTo>
                      <a:pt x="75" y="277"/>
                    </a:lnTo>
                    <a:lnTo>
                      <a:pt x="51" y="260"/>
                    </a:lnTo>
                    <a:lnTo>
                      <a:pt x="29" y="237"/>
                    </a:lnTo>
                    <a:lnTo>
                      <a:pt x="13" y="210"/>
                    </a:lnTo>
                    <a:lnTo>
                      <a:pt x="4" y="178"/>
                    </a:lnTo>
                    <a:lnTo>
                      <a:pt x="0" y="146"/>
                    </a:lnTo>
                    <a:lnTo>
                      <a:pt x="4" y="113"/>
                    </a:lnTo>
                    <a:lnTo>
                      <a:pt x="13" y="81"/>
                    </a:lnTo>
                    <a:lnTo>
                      <a:pt x="29" y="54"/>
                    </a:lnTo>
                    <a:lnTo>
                      <a:pt x="51" y="32"/>
                    </a:lnTo>
                    <a:lnTo>
                      <a:pt x="75" y="14"/>
                    </a:lnTo>
                    <a:lnTo>
                      <a:pt x="103" y="3"/>
                    </a:lnTo>
                    <a:lnTo>
                      <a:pt x="133"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sp>
            <p:nvSpPr>
              <p:cNvPr id="36" name="Freeform 6"/>
              <p:cNvSpPr>
                <a:spLocks/>
              </p:cNvSpPr>
              <p:nvPr/>
            </p:nvSpPr>
            <p:spPr bwMode="gray">
              <a:xfrm>
                <a:off x="2443" y="1625"/>
                <a:ext cx="279" cy="590"/>
              </a:xfrm>
              <a:custGeom>
                <a:avLst/>
                <a:gdLst>
                  <a:gd name="T0" fmla="*/ 72 w 573"/>
                  <a:gd name="T1" fmla="*/ 5 h 1111"/>
                  <a:gd name="T2" fmla="*/ 30 w 573"/>
                  <a:gd name="T3" fmla="*/ 32 h 1111"/>
                  <a:gd name="T4" fmla="*/ 4 w 573"/>
                  <a:gd name="T5" fmla="*/ 75 h 1111"/>
                  <a:gd name="T6" fmla="*/ 0 w 573"/>
                  <a:gd name="T7" fmla="*/ 509 h 1111"/>
                  <a:gd name="T8" fmla="*/ 1 w 573"/>
                  <a:gd name="T9" fmla="*/ 516 h 1111"/>
                  <a:gd name="T10" fmla="*/ 9 w 573"/>
                  <a:gd name="T11" fmla="*/ 533 h 1111"/>
                  <a:gd name="T12" fmla="*/ 26 w 573"/>
                  <a:gd name="T13" fmla="*/ 550 h 1111"/>
                  <a:gd name="T14" fmla="*/ 56 w 573"/>
                  <a:gd name="T15" fmla="*/ 557 h 1111"/>
                  <a:gd name="T16" fmla="*/ 84 w 573"/>
                  <a:gd name="T17" fmla="*/ 551 h 1111"/>
                  <a:gd name="T18" fmla="*/ 100 w 573"/>
                  <a:gd name="T19" fmla="*/ 534 h 1111"/>
                  <a:gd name="T20" fmla="*/ 106 w 573"/>
                  <a:gd name="T21" fmla="*/ 516 h 1111"/>
                  <a:gd name="T22" fmla="*/ 108 w 573"/>
                  <a:gd name="T23" fmla="*/ 503 h 1111"/>
                  <a:gd name="T24" fmla="*/ 108 w 573"/>
                  <a:gd name="T25" fmla="*/ 166 h 1111"/>
                  <a:gd name="T26" fmla="*/ 135 w 573"/>
                  <a:gd name="T27" fmla="*/ 1066 h 1111"/>
                  <a:gd name="T28" fmla="*/ 138 w 573"/>
                  <a:gd name="T29" fmla="*/ 1073 h 1111"/>
                  <a:gd name="T30" fmla="*/ 151 w 573"/>
                  <a:gd name="T31" fmla="*/ 1089 h 1111"/>
                  <a:gd name="T32" fmla="*/ 174 w 573"/>
                  <a:gd name="T33" fmla="*/ 1105 h 1111"/>
                  <a:gd name="T34" fmla="*/ 199 w 573"/>
                  <a:gd name="T35" fmla="*/ 1111 h 1111"/>
                  <a:gd name="T36" fmla="*/ 227 w 573"/>
                  <a:gd name="T37" fmla="*/ 1110 h 1111"/>
                  <a:gd name="T38" fmla="*/ 255 w 573"/>
                  <a:gd name="T39" fmla="*/ 1097 h 1111"/>
                  <a:gd name="T40" fmla="*/ 272 w 573"/>
                  <a:gd name="T41" fmla="*/ 1080 h 1111"/>
                  <a:gd name="T42" fmla="*/ 278 w 573"/>
                  <a:gd name="T43" fmla="*/ 1068 h 1111"/>
                  <a:gd name="T44" fmla="*/ 279 w 573"/>
                  <a:gd name="T45" fmla="*/ 499 h 1111"/>
                  <a:gd name="T46" fmla="*/ 302 w 573"/>
                  <a:gd name="T47" fmla="*/ 503 h 1111"/>
                  <a:gd name="T48" fmla="*/ 302 w 573"/>
                  <a:gd name="T49" fmla="*/ 534 h 1111"/>
                  <a:gd name="T50" fmla="*/ 304 w 573"/>
                  <a:gd name="T51" fmla="*/ 590 h 1111"/>
                  <a:gd name="T52" fmla="*/ 304 w 573"/>
                  <a:gd name="T53" fmla="*/ 664 h 1111"/>
                  <a:gd name="T54" fmla="*/ 304 w 573"/>
                  <a:gd name="T55" fmla="*/ 750 h 1111"/>
                  <a:gd name="T56" fmla="*/ 304 w 573"/>
                  <a:gd name="T57" fmla="*/ 838 h 1111"/>
                  <a:gd name="T58" fmla="*/ 305 w 573"/>
                  <a:gd name="T59" fmla="*/ 926 h 1111"/>
                  <a:gd name="T60" fmla="*/ 305 w 573"/>
                  <a:gd name="T61" fmla="*/ 1004 h 1111"/>
                  <a:gd name="T62" fmla="*/ 305 w 573"/>
                  <a:gd name="T63" fmla="*/ 1066 h 1111"/>
                  <a:gd name="T64" fmla="*/ 306 w 573"/>
                  <a:gd name="T65" fmla="*/ 1073 h 1111"/>
                  <a:gd name="T66" fmla="*/ 315 w 573"/>
                  <a:gd name="T67" fmla="*/ 1088 h 1111"/>
                  <a:gd name="T68" fmla="*/ 335 w 573"/>
                  <a:gd name="T69" fmla="*/ 1103 h 1111"/>
                  <a:gd name="T70" fmla="*/ 372 w 573"/>
                  <a:gd name="T71" fmla="*/ 1111 h 1111"/>
                  <a:gd name="T72" fmla="*/ 408 w 573"/>
                  <a:gd name="T73" fmla="*/ 1103 h 1111"/>
                  <a:gd name="T74" fmla="*/ 429 w 573"/>
                  <a:gd name="T75" fmla="*/ 1089 h 1111"/>
                  <a:gd name="T76" fmla="*/ 437 w 573"/>
                  <a:gd name="T77" fmla="*/ 1073 h 1111"/>
                  <a:gd name="T78" fmla="*/ 438 w 573"/>
                  <a:gd name="T79" fmla="*/ 1067 h 1111"/>
                  <a:gd name="T80" fmla="*/ 466 w 573"/>
                  <a:gd name="T81" fmla="*/ 166 h 1111"/>
                  <a:gd name="T82" fmla="*/ 468 w 573"/>
                  <a:gd name="T83" fmla="*/ 503 h 1111"/>
                  <a:gd name="T84" fmla="*/ 472 w 573"/>
                  <a:gd name="T85" fmla="*/ 517 h 1111"/>
                  <a:gd name="T86" fmla="*/ 483 w 573"/>
                  <a:gd name="T87" fmla="*/ 537 h 1111"/>
                  <a:gd name="T88" fmla="*/ 505 w 573"/>
                  <a:gd name="T89" fmla="*/ 551 h 1111"/>
                  <a:gd name="T90" fmla="*/ 536 w 573"/>
                  <a:gd name="T91" fmla="*/ 551 h 1111"/>
                  <a:gd name="T92" fmla="*/ 557 w 573"/>
                  <a:gd name="T93" fmla="*/ 537 h 1111"/>
                  <a:gd name="T94" fmla="*/ 570 w 573"/>
                  <a:gd name="T95" fmla="*/ 517 h 1111"/>
                  <a:gd name="T96" fmla="*/ 573 w 573"/>
                  <a:gd name="T97" fmla="*/ 508 h 1111"/>
                  <a:gd name="T98" fmla="*/ 572 w 573"/>
                  <a:gd name="T99" fmla="*/ 68 h 1111"/>
                  <a:gd name="T100" fmla="*/ 546 w 573"/>
                  <a:gd name="T101" fmla="*/ 28 h 1111"/>
                  <a:gd name="T102" fmla="*/ 506 w 573"/>
                  <a:gd name="T103" fmla="*/ 4 h 1111"/>
                  <a:gd name="T104" fmla="*/ 94 w 573"/>
                  <a:gd name="T105" fmla="*/ 0 h 1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73" h="1111">
                    <a:moveTo>
                      <a:pt x="94" y="0"/>
                    </a:moveTo>
                    <a:lnTo>
                      <a:pt x="72" y="5"/>
                    </a:lnTo>
                    <a:lnTo>
                      <a:pt x="50" y="16"/>
                    </a:lnTo>
                    <a:lnTo>
                      <a:pt x="30" y="32"/>
                    </a:lnTo>
                    <a:lnTo>
                      <a:pt x="15" y="53"/>
                    </a:lnTo>
                    <a:lnTo>
                      <a:pt x="4" y="75"/>
                    </a:lnTo>
                    <a:lnTo>
                      <a:pt x="0" y="99"/>
                    </a:lnTo>
                    <a:lnTo>
                      <a:pt x="0" y="509"/>
                    </a:lnTo>
                    <a:lnTo>
                      <a:pt x="0" y="511"/>
                    </a:lnTo>
                    <a:lnTo>
                      <a:pt x="1" y="516"/>
                    </a:lnTo>
                    <a:lnTo>
                      <a:pt x="4" y="525"/>
                    </a:lnTo>
                    <a:lnTo>
                      <a:pt x="9" y="533"/>
                    </a:lnTo>
                    <a:lnTo>
                      <a:pt x="16" y="543"/>
                    </a:lnTo>
                    <a:lnTo>
                      <a:pt x="26" y="550"/>
                    </a:lnTo>
                    <a:lnTo>
                      <a:pt x="39" y="556"/>
                    </a:lnTo>
                    <a:lnTo>
                      <a:pt x="56" y="557"/>
                    </a:lnTo>
                    <a:lnTo>
                      <a:pt x="72" y="556"/>
                    </a:lnTo>
                    <a:lnTo>
                      <a:pt x="84" y="551"/>
                    </a:lnTo>
                    <a:lnTo>
                      <a:pt x="92" y="543"/>
                    </a:lnTo>
                    <a:lnTo>
                      <a:pt x="100" y="534"/>
                    </a:lnTo>
                    <a:lnTo>
                      <a:pt x="103" y="525"/>
                    </a:lnTo>
                    <a:lnTo>
                      <a:pt x="106" y="516"/>
                    </a:lnTo>
                    <a:lnTo>
                      <a:pt x="107" y="508"/>
                    </a:lnTo>
                    <a:lnTo>
                      <a:pt x="108" y="503"/>
                    </a:lnTo>
                    <a:lnTo>
                      <a:pt x="108" y="500"/>
                    </a:lnTo>
                    <a:lnTo>
                      <a:pt x="108" y="166"/>
                    </a:lnTo>
                    <a:lnTo>
                      <a:pt x="134" y="167"/>
                    </a:lnTo>
                    <a:lnTo>
                      <a:pt x="135" y="1066"/>
                    </a:lnTo>
                    <a:lnTo>
                      <a:pt x="136" y="1068"/>
                    </a:lnTo>
                    <a:lnTo>
                      <a:pt x="138" y="1073"/>
                    </a:lnTo>
                    <a:lnTo>
                      <a:pt x="143" y="1080"/>
                    </a:lnTo>
                    <a:lnTo>
                      <a:pt x="151" y="1089"/>
                    </a:lnTo>
                    <a:lnTo>
                      <a:pt x="162" y="1097"/>
                    </a:lnTo>
                    <a:lnTo>
                      <a:pt x="174" y="1105"/>
                    </a:lnTo>
                    <a:lnTo>
                      <a:pt x="189" y="1110"/>
                    </a:lnTo>
                    <a:lnTo>
                      <a:pt x="199" y="1111"/>
                    </a:lnTo>
                    <a:lnTo>
                      <a:pt x="217" y="1111"/>
                    </a:lnTo>
                    <a:lnTo>
                      <a:pt x="227" y="1110"/>
                    </a:lnTo>
                    <a:lnTo>
                      <a:pt x="243" y="1105"/>
                    </a:lnTo>
                    <a:lnTo>
                      <a:pt x="255" y="1097"/>
                    </a:lnTo>
                    <a:lnTo>
                      <a:pt x="265" y="1089"/>
                    </a:lnTo>
                    <a:lnTo>
                      <a:pt x="272" y="1080"/>
                    </a:lnTo>
                    <a:lnTo>
                      <a:pt x="276" y="1073"/>
                    </a:lnTo>
                    <a:lnTo>
                      <a:pt x="278" y="1068"/>
                    </a:lnTo>
                    <a:lnTo>
                      <a:pt x="279" y="1066"/>
                    </a:lnTo>
                    <a:lnTo>
                      <a:pt x="279" y="499"/>
                    </a:lnTo>
                    <a:lnTo>
                      <a:pt x="302" y="499"/>
                    </a:lnTo>
                    <a:lnTo>
                      <a:pt x="302" y="503"/>
                    </a:lnTo>
                    <a:lnTo>
                      <a:pt x="302" y="515"/>
                    </a:lnTo>
                    <a:lnTo>
                      <a:pt x="302" y="534"/>
                    </a:lnTo>
                    <a:lnTo>
                      <a:pt x="302" y="560"/>
                    </a:lnTo>
                    <a:lnTo>
                      <a:pt x="304" y="590"/>
                    </a:lnTo>
                    <a:lnTo>
                      <a:pt x="304" y="626"/>
                    </a:lnTo>
                    <a:lnTo>
                      <a:pt x="304" y="664"/>
                    </a:lnTo>
                    <a:lnTo>
                      <a:pt x="304" y="706"/>
                    </a:lnTo>
                    <a:lnTo>
                      <a:pt x="304" y="750"/>
                    </a:lnTo>
                    <a:lnTo>
                      <a:pt x="304" y="793"/>
                    </a:lnTo>
                    <a:lnTo>
                      <a:pt x="304" y="838"/>
                    </a:lnTo>
                    <a:lnTo>
                      <a:pt x="305" y="882"/>
                    </a:lnTo>
                    <a:lnTo>
                      <a:pt x="305" y="926"/>
                    </a:lnTo>
                    <a:lnTo>
                      <a:pt x="305" y="966"/>
                    </a:lnTo>
                    <a:lnTo>
                      <a:pt x="305" y="1004"/>
                    </a:lnTo>
                    <a:lnTo>
                      <a:pt x="305" y="1037"/>
                    </a:lnTo>
                    <a:lnTo>
                      <a:pt x="305" y="1066"/>
                    </a:lnTo>
                    <a:lnTo>
                      <a:pt x="305" y="1067"/>
                    </a:lnTo>
                    <a:lnTo>
                      <a:pt x="306" y="1073"/>
                    </a:lnTo>
                    <a:lnTo>
                      <a:pt x="310" y="1079"/>
                    </a:lnTo>
                    <a:lnTo>
                      <a:pt x="315" y="1088"/>
                    </a:lnTo>
                    <a:lnTo>
                      <a:pt x="323" y="1096"/>
                    </a:lnTo>
                    <a:lnTo>
                      <a:pt x="335" y="1103"/>
                    </a:lnTo>
                    <a:lnTo>
                      <a:pt x="351" y="1108"/>
                    </a:lnTo>
                    <a:lnTo>
                      <a:pt x="372" y="1111"/>
                    </a:lnTo>
                    <a:lnTo>
                      <a:pt x="392" y="1108"/>
                    </a:lnTo>
                    <a:lnTo>
                      <a:pt x="408" y="1103"/>
                    </a:lnTo>
                    <a:lnTo>
                      <a:pt x="420" y="1096"/>
                    </a:lnTo>
                    <a:lnTo>
                      <a:pt x="429" y="1089"/>
                    </a:lnTo>
                    <a:lnTo>
                      <a:pt x="434" y="1080"/>
                    </a:lnTo>
                    <a:lnTo>
                      <a:pt x="437" y="1073"/>
                    </a:lnTo>
                    <a:lnTo>
                      <a:pt x="438" y="1068"/>
                    </a:lnTo>
                    <a:lnTo>
                      <a:pt x="438" y="1067"/>
                    </a:lnTo>
                    <a:lnTo>
                      <a:pt x="440" y="166"/>
                    </a:lnTo>
                    <a:lnTo>
                      <a:pt x="466" y="166"/>
                    </a:lnTo>
                    <a:lnTo>
                      <a:pt x="466" y="500"/>
                    </a:lnTo>
                    <a:lnTo>
                      <a:pt x="468" y="503"/>
                    </a:lnTo>
                    <a:lnTo>
                      <a:pt x="469" y="509"/>
                    </a:lnTo>
                    <a:lnTo>
                      <a:pt x="472" y="517"/>
                    </a:lnTo>
                    <a:lnTo>
                      <a:pt x="477" y="527"/>
                    </a:lnTo>
                    <a:lnTo>
                      <a:pt x="483" y="537"/>
                    </a:lnTo>
                    <a:lnTo>
                      <a:pt x="493" y="545"/>
                    </a:lnTo>
                    <a:lnTo>
                      <a:pt x="505" y="551"/>
                    </a:lnTo>
                    <a:lnTo>
                      <a:pt x="520" y="554"/>
                    </a:lnTo>
                    <a:lnTo>
                      <a:pt x="536" y="551"/>
                    </a:lnTo>
                    <a:lnTo>
                      <a:pt x="548" y="545"/>
                    </a:lnTo>
                    <a:lnTo>
                      <a:pt x="557" y="537"/>
                    </a:lnTo>
                    <a:lnTo>
                      <a:pt x="563" y="527"/>
                    </a:lnTo>
                    <a:lnTo>
                      <a:pt x="570" y="517"/>
                    </a:lnTo>
                    <a:lnTo>
                      <a:pt x="573" y="510"/>
                    </a:lnTo>
                    <a:lnTo>
                      <a:pt x="573" y="508"/>
                    </a:lnTo>
                    <a:lnTo>
                      <a:pt x="573" y="79"/>
                    </a:lnTo>
                    <a:lnTo>
                      <a:pt x="572" y="68"/>
                    </a:lnTo>
                    <a:lnTo>
                      <a:pt x="561" y="47"/>
                    </a:lnTo>
                    <a:lnTo>
                      <a:pt x="546" y="28"/>
                    </a:lnTo>
                    <a:lnTo>
                      <a:pt x="528" y="14"/>
                    </a:lnTo>
                    <a:lnTo>
                      <a:pt x="506" y="4"/>
                    </a:lnTo>
                    <a:lnTo>
                      <a:pt x="485" y="0"/>
                    </a:lnTo>
                    <a:lnTo>
                      <a:pt x="94" y="0"/>
                    </a:lnTo>
                    <a:lnTo>
                      <a:pt x="94"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grpSp>
      </p:grpSp>
      <p:sp>
        <p:nvSpPr>
          <p:cNvPr id="37" name="Text Box 11"/>
          <p:cNvSpPr txBox="1">
            <a:spLocks noChangeArrowheads="1"/>
          </p:cNvSpPr>
          <p:nvPr/>
        </p:nvSpPr>
        <p:spPr bwMode="auto">
          <a:xfrm>
            <a:off x="1295400" y="3200400"/>
            <a:ext cx="24384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endParaRPr lang="en-US" sz="1600" dirty="0">
              <a:solidFill>
                <a:srgbClr val="000000"/>
              </a:solidFill>
            </a:endParaRPr>
          </a:p>
        </p:txBody>
      </p:sp>
      <p:sp>
        <p:nvSpPr>
          <p:cNvPr id="16" name="Title 3"/>
          <p:cNvSpPr>
            <a:spLocks noGrp="1"/>
          </p:cNvSpPr>
          <p:nvPr>
            <p:ph type="ctrTitle"/>
          </p:nvPr>
        </p:nvSpPr>
        <p:spPr>
          <a:xfrm>
            <a:off x="304801" y="-380999"/>
            <a:ext cx="8283863" cy="7239000"/>
          </a:xfrm>
        </p:spPr>
        <p:txBody>
          <a:bodyPr>
            <a:normAutofit/>
          </a:bodyPr>
          <a:lstStyle/>
          <a:p>
            <a:pPr marL="342900" lvl="0" indent="-342900" eaLnBrk="0" fontAlgn="base" hangingPunct="0">
              <a:spcBef>
                <a:spcPct val="20000"/>
              </a:spcBef>
              <a:spcAft>
                <a:spcPct val="0"/>
              </a:spcAft>
            </a:pPr>
            <a:r>
              <a:rPr lang="ru-RU" sz="2800" b="1" dirty="0">
                <a:solidFill>
                  <a:prstClr val="black"/>
                </a:solidFill>
                <a:latin typeface="Times New Roman" pitchFamily="18" charset="0"/>
                <a:ea typeface="+mn-ea"/>
                <a:cs typeface="+mn-cs"/>
              </a:rPr>
              <a:t>ОШИБКИ, КОТОРЫЕ СЛЕДУЕТ </a:t>
            </a:r>
            <a:r>
              <a:rPr lang="ru-RU" sz="2800" b="1" dirty="0" smtClean="0">
                <a:solidFill>
                  <a:prstClr val="black"/>
                </a:solidFill>
                <a:latin typeface="Times New Roman" pitchFamily="18" charset="0"/>
                <a:ea typeface="+mn-ea"/>
                <a:cs typeface="+mn-cs"/>
              </a:rPr>
              <a:t/>
            </a:r>
            <a:br>
              <a:rPr lang="ru-RU" sz="2800" b="1" dirty="0" smtClean="0">
                <a:solidFill>
                  <a:prstClr val="black"/>
                </a:solidFill>
                <a:latin typeface="Times New Roman" pitchFamily="18" charset="0"/>
                <a:ea typeface="+mn-ea"/>
                <a:cs typeface="+mn-cs"/>
              </a:rPr>
            </a:br>
            <a:r>
              <a:rPr lang="ru-RU" sz="2800" b="1" dirty="0" smtClean="0">
                <a:solidFill>
                  <a:prstClr val="black"/>
                </a:solidFill>
                <a:latin typeface="Times New Roman" pitchFamily="18" charset="0"/>
                <a:ea typeface="+mn-ea"/>
                <a:cs typeface="+mn-cs"/>
              </a:rPr>
              <a:t>ИЗБЕГАТЬ</a:t>
            </a:r>
            <a:r>
              <a:rPr lang="ru-RU" sz="2800" b="1" dirty="0">
                <a:solidFill>
                  <a:prstClr val="black"/>
                </a:solidFill>
                <a:latin typeface="Times New Roman" pitchFamily="18" charset="0"/>
                <a:ea typeface="+mn-ea"/>
                <a:cs typeface="+mn-cs"/>
              </a:rPr>
              <a:t/>
            </a:r>
            <a:br>
              <a:rPr lang="ru-RU" sz="2800" b="1" dirty="0">
                <a:solidFill>
                  <a:prstClr val="black"/>
                </a:solidFill>
                <a:latin typeface="Times New Roman" pitchFamily="18" charset="0"/>
                <a:ea typeface="+mn-ea"/>
                <a:cs typeface="+mn-cs"/>
              </a:rPr>
            </a:br>
            <a:r>
              <a:rPr lang="ru-RU" altLang="ru-RU" sz="1200" dirty="0" smtClean="0">
                <a:latin typeface="Times New Roman" pitchFamily="18" charset="0"/>
                <a:cs typeface="Times New Roman" pitchFamily="18" charset="0"/>
              </a:rPr>
              <a:t/>
            </a:r>
            <a:br>
              <a:rPr lang="ru-RU" altLang="ru-RU" sz="1200" dirty="0" smtClean="0">
                <a:latin typeface="Times New Roman" pitchFamily="18" charset="0"/>
                <a:cs typeface="Times New Roman" pitchFamily="18" charset="0"/>
              </a:rPr>
            </a:br>
            <a:r>
              <a:rPr lang="ru-RU" altLang="ru-RU" sz="2400" i="1" u="sng" dirty="0">
                <a:solidFill>
                  <a:srgbClr val="4E3B30"/>
                </a:solidFill>
                <a:latin typeface="Times New Roman" pitchFamily="18" charset="0"/>
                <a:ea typeface="+mn-ea"/>
                <a:cs typeface="Times New Roman" pitchFamily="18" charset="0"/>
              </a:rPr>
              <a:t>В ходе подготовки к экзаменам родители нередко </a:t>
            </a:r>
            <a:br>
              <a:rPr lang="ru-RU" altLang="ru-RU" sz="2400" i="1" u="sng" dirty="0">
                <a:solidFill>
                  <a:srgbClr val="4E3B30"/>
                </a:solidFill>
                <a:latin typeface="Times New Roman" pitchFamily="18" charset="0"/>
                <a:ea typeface="+mn-ea"/>
                <a:cs typeface="Times New Roman" pitchFamily="18" charset="0"/>
              </a:rPr>
            </a:br>
            <a:r>
              <a:rPr lang="ru-RU" altLang="ru-RU" sz="2400" i="1" u="sng" dirty="0">
                <a:solidFill>
                  <a:srgbClr val="4E3B30"/>
                </a:solidFill>
                <a:latin typeface="Times New Roman" pitchFamily="18" charset="0"/>
                <a:ea typeface="+mn-ea"/>
                <a:cs typeface="Times New Roman" pitchFamily="18" charset="0"/>
              </a:rPr>
              <a:t>используют тактику запугивания : </a:t>
            </a:r>
            <a:br>
              <a:rPr lang="ru-RU" altLang="ru-RU" sz="2400" i="1" u="sng" dirty="0">
                <a:solidFill>
                  <a:srgbClr val="4E3B30"/>
                </a:solidFill>
                <a:latin typeface="Times New Roman" pitchFamily="18" charset="0"/>
                <a:ea typeface="+mn-ea"/>
                <a:cs typeface="Times New Roman" pitchFamily="18" charset="0"/>
              </a:rPr>
            </a:br>
            <a:r>
              <a:rPr lang="ru-RU" altLang="ru-RU" sz="2400" i="1" u="sng" dirty="0">
                <a:solidFill>
                  <a:srgbClr val="4E3B30"/>
                </a:solidFill>
                <a:latin typeface="Times New Roman" pitchFamily="18" charset="0"/>
                <a:ea typeface="+mn-ea"/>
                <a:cs typeface="Times New Roman" pitchFamily="18" charset="0"/>
              </a:rPr>
              <a:t>«Мало занимаешься – не сдашь», «Не стараешься – будут </a:t>
            </a:r>
            <a:br>
              <a:rPr lang="ru-RU" altLang="ru-RU" sz="2400" i="1" u="sng" dirty="0">
                <a:solidFill>
                  <a:srgbClr val="4E3B30"/>
                </a:solidFill>
                <a:latin typeface="Times New Roman" pitchFamily="18" charset="0"/>
                <a:ea typeface="+mn-ea"/>
                <a:cs typeface="Times New Roman" pitchFamily="18" charset="0"/>
              </a:rPr>
            </a:br>
            <a:r>
              <a:rPr lang="ru-RU" altLang="ru-RU" sz="2400" i="1" u="sng" dirty="0">
                <a:solidFill>
                  <a:srgbClr val="4E3B30"/>
                </a:solidFill>
                <a:latin typeface="Times New Roman" pitchFamily="18" charset="0"/>
                <a:ea typeface="+mn-ea"/>
                <a:cs typeface="Times New Roman" pitchFamily="18" charset="0"/>
              </a:rPr>
              <a:t>плохие результаты», «Ты совсем не готов», </a:t>
            </a:r>
            <a:r>
              <a:rPr lang="ru-RU" altLang="ru-RU" sz="2400" i="1" u="sng" dirty="0" smtClean="0">
                <a:solidFill>
                  <a:srgbClr val="4E3B30"/>
                </a:solidFill>
                <a:latin typeface="Times New Roman" pitchFamily="18" charset="0"/>
                <a:ea typeface="+mn-ea"/>
                <a:cs typeface="Times New Roman" pitchFamily="18" charset="0"/>
              </a:rPr>
              <a:t/>
            </a:r>
            <a:br>
              <a:rPr lang="ru-RU" altLang="ru-RU" sz="2400" i="1" u="sng" dirty="0" smtClean="0">
                <a:solidFill>
                  <a:srgbClr val="4E3B30"/>
                </a:solidFill>
                <a:latin typeface="Times New Roman" pitchFamily="18" charset="0"/>
                <a:ea typeface="+mn-ea"/>
                <a:cs typeface="Times New Roman" pitchFamily="18" charset="0"/>
              </a:rPr>
            </a:br>
            <a:r>
              <a:rPr lang="ru-RU" altLang="ru-RU" sz="2400" i="1" u="sng" dirty="0" smtClean="0">
                <a:solidFill>
                  <a:srgbClr val="4E3B30"/>
                </a:solidFill>
                <a:latin typeface="Times New Roman" pitchFamily="18" charset="0"/>
                <a:ea typeface="+mn-ea"/>
                <a:cs typeface="Times New Roman" pitchFamily="18" charset="0"/>
              </a:rPr>
              <a:t>«</a:t>
            </a:r>
            <a:r>
              <a:rPr lang="ru-RU" altLang="ru-RU" sz="2400" i="1" u="sng" dirty="0">
                <a:solidFill>
                  <a:srgbClr val="4E3B30"/>
                </a:solidFill>
                <a:latin typeface="Times New Roman" pitchFamily="18" charset="0"/>
                <a:ea typeface="+mn-ea"/>
                <a:cs typeface="Times New Roman" pitchFamily="18" charset="0"/>
              </a:rPr>
              <a:t>Это так сложно» </a:t>
            </a:r>
            <a:r>
              <a:rPr lang="ru-RU" altLang="ru-RU" sz="2400" i="1" u="sng" dirty="0" smtClean="0">
                <a:solidFill>
                  <a:srgbClr val="4E3B30"/>
                </a:solidFill>
                <a:latin typeface="Times New Roman" pitchFamily="18" charset="0"/>
                <a:ea typeface="+mn-ea"/>
                <a:cs typeface="Times New Roman" pitchFamily="18" charset="0"/>
              </a:rPr>
              <a:t>и </a:t>
            </a:r>
            <a:r>
              <a:rPr lang="ru-RU" altLang="ru-RU" sz="2400" i="1" u="sng" dirty="0">
                <a:solidFill>
                  <a:srgbClr val="4E3B30"/>
                </a:solidFill>
                <a:latin typeface="Times New Roman" pitchFamily="18" charset="0"/>
                <a:ea typeface="+mn-ea"/>
                <a:cs typeface="Times New Roman" pitchFamily="18" charset="0"/>
              </a:rPr>
              <a:t>т.п.</a:t>
            </a:r>
            <a:r>
              <a:rPr lang="en-US" altLang="ru-RU" sz="2400" i="1" u="sng" dirty="0">
                <a:solidFill>
                  <a:srgbClr val="4E3B30"/>
                </a:solidFill>
                <a:latin typeface="Times New Roman" pitchFamily="18" charset="0"/>
                <a:ea typeface="+mn-ea"/>
                <a:cs typeface="Times New Roman" pitchFamily="18" charset="0"/>
              </a:rPr>
              <a:t>;</a:t>
            </a:r>
            <a:r>
              <a:rPr lang="ru-RU" altLang="ru-RU" sz="2400" i="1" u="sng" dirty="0">
                <a:solidFill>
                  <a:srgbClr val="4E3B30"/>
                </a:solidFill>
                <a:latin typeface="Times New Roman" pitchFamily="18" charset="0"/>
                <a:ea typeface="+mn-ea"/>
                <a:cs typeface="Times New Roman" pitchFamily="18" charset="0"/>
              </a:rPr>
              <a:t/>
            </a:r>
            <a:br>
              <a:rPr lang="ru-RU" altLang="ru-RU" sz="2400" i="1" u="sng" dirty="0">
                <a:solidFill>
                  <a:srgbClr val="4E3B30"/>
                </a:solidFill>
                <a:latin typeface="Times New Roman" pitchFamily="18" charset="0"/>
                <a:ea typeface="+mn-ea"/>
                <a:cs typeface="Times New Roman" pitchFamily="18" charset="0"/>
              </a:rPr>
            </a:br>
            <a:r>
              <a:rPr lang="ru-RU" altLang="ru-RU" sz="2400" dirty="0">
                <a:solidFill>
                  <a:srgbClr val="4E3B30"/>
                </a:solidFill>
                <a:latin typeface="Times New Roman" pitchFamily="18" charset="0"/>
                <a:ea typeface="+mn-ea"/>
                <a:cs typeface="Times New Roman" pitchFamily="18" charset="0"/>
              </a:rPr>
              <a:t>	</a:t>
            </a:r>
            <a:r>
              <a:rPr lang="ru-RU" altLang="ru-RU" sz="2400" dirty="0" smtClean="0">
                <a:solidFill>
                  <a:srgbClr val="4E3B30"/>
                </a:solidFill>
                <a:latin typeface="Times New Roman" pitchFamily="18" charset="0"/>
                <a:ea typeface="+mn-ea"/>
                <a:cs typeface="Times New Roman" pitchFamily="18" charset="0"/>
              </a:rPr>
              <a:t/>
            </a:r>
            <a:br>
              <a:rPr lang="ru-RU" altLang="ru-RU" sz="2400" dirty="0" smtClean="0">
                <a:solidFill>
                  <a:srgbClr val="4E3B30"/>
                </a:solidFill>
                <a:latin typeface="Times New Roman" pitchFamily="18" charset="0"/>
                <a:ea typeface="+mn-ea"/>
                <a:cs typeface="Times New Roman" pitchFamily="18" charset="0"/>
              </a:rPr>
            </a:br>
            <a:r>
              <a:rPr lang="ru-RU" altLang="ru-RU" sz="2400" b="1" dirty="0" smtClean="0">
                <a:solidFill>
                  <a:srgbClr val="4E3B30"/>
                </a:solidFill>
                <a:latin typeface="Times New Roman" pitchFamily="18" charset="0"/>
                <a:ea typeface="+mn-ea"/>
                <a:cs typeface="Times New Roman" pitchFamily="18" charset="0"/>
              </a:rPr>
              <a:t>Такая </a:t>
            </a:r>
            <a:r>
              <a:rPr lang="ru-RU" altLang="ru-RU" sz="2400" b="1" dirty="0">
                <a:solidFill>
                  <a:srgbClr val="4E3B30"/>
                </a:solidFill>
                <a:latin typeface="Times New Roman" pitchFamily="18" charset="0"/>
                <a:ea typeface="+mn-ea"/>
                <a:cs typeface="Times New Roman" pitchFamily="18" charset="0"/>
              </a:rPr>
              <a:t>тактика не повышает мотивацию, а создает</a:t>
            </a:r>
            <a:br>
              <a:rPr lang="ru-RU" altLang="ru-RU" sz="2400" b="1" dirty="0">
                <a:solidFill>
                  <a:srgbClr val="4E3B30"/>
                </a:solidFill>
                <a:latin typeface="Times New Roman" pitchFamily="18" charset="0"/>
                <a:ea typeface="+mn-ea"/>
                <a:cs typeface="Times New Roman" pitchFamily="18" charset="0"/>
              </a:rPr>
            </a:br>
            <a:r>
              <a:rPr lang="ru-RU" altLang="ru-RU" sz="2400" b="1" dirty="0">
                <a:solidFill>
                  <a:srgbClr val="4E3B30"/>
                </a:solidFill>
                <a:latin typeface="Times New Roman" pitchFamily="18" charset="0"/>
                <a:ea typeface="+mn-ea"/>
                <a:cs typeface="Times New Roman" pitchFamily="18" charset="0"/>
              </a:rPr>
              <a:t>эмоциональные барьеры, которые школьник не может</a:t>
            </a:r>
            <a:br>
              <a:rPr lang="ru-RU" altLang="ru-RU" sz="2400" b="1" dirty="0">
                <a:solidFill>
                  <a:srgbClr val="4E3B30"/>
                </a:solidFill>
                <a:latin typeface="Times New Roman" pitchFamily="18" charset="0"/>
                <a:ea typeface="+mn-ea"/>
                <a:cs typeface="Times New Roman" pitchFamily="18" charset="0"/>
              </a:rPr>
            </a:br>
            <a:r>
              <a:rPr lang="ru-RU" altLang="ru-RU" sz="2400" b="1" dirty="0">
                <a:solidFill>
                  <a:srgbClr val="4E3B30"/>
                </a:solidFill>
                <a:latin typeface="Times New Roman" pitchFamily="18" charset="0"/>
                <a:ea typeface="+mn-ea"/>
                <a:cs typeface="Times New Roman" pitchFamily="18" charset="0"/>
              </a:rPr>
              <a:t>самостоятельно преодолеть. </a:t>
            </a:r>
            <a:br>
              <a:rPr lang="ru-RU" altLang="ru-RU" sz="2400" b="1" dirty="0">
                <a:solidFill>
                  <a:srgbClr val="4E3B30"/>
                </a:solidFill>
                <a:latin typeface="Times New Roman" pitchFamily="18" charset="0"/>
                <a:ea typeface="+mn-ea"/>
                <a:cs typeface="Times New Roman" pitchFamily="18" charset="0"/>
              </a:rPr>
            </a:br>
            <a:endParaRPr lang="en-US" sz="2400" dirty="0">
              <a:latin typeface="Times New Roman" pitchFamily="18" charset="0"/>
            </a:endParaRPr>
          </a:p>
        </p:txBody>
      </p:sp>
    </p:spTree>
    <p:extLst>
      <p:ext uri="{BB962C8B-B14F-4D97-AF65-F5344CB8AC3E}">
        <p14:creationId xmlns:p14="http://schemas.microsoft.com/office/powerpoint/2010/main" val="35893581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16"/>
          <p:cNvGrpSpPr>
            <a:grpSpLocks/>
          </p:cNvGrpSpPr>
          <p:nvPr/>
        </p:nvGrpSpPr>
        <p:grpSpPr bwMode="auto">
          <a:xfrm>
            <a:off x="304801" y="-76200"/>
            <a:ext cx="8534399" cy="5791200"/>
            <a:chOff x="672" y="1471"/>
            <a:chExt cx="2112" cy="1841"/>
          </a:xfrm>
        </p:grpSpPr>
        <p:sp>
          <p:nvSpPr>
            <p:cNvPr id="33" name="AutoShape 3"/>
            <p:cNvSpPr>
              <a:spLocks noChangeArrowheads="1"/>
            </p:cNvSpPr>
            <p:nvPr/>
          </p:nvSpPr>
          <p:spPr bwMode="gray">
            <a:xfrm>
              <a:off x="672" y="1625"/>
              <a:ext cx="2112" cy="1687"/>
            </a:xfrm>
            <a:prstGeom prst="roundRect">
              <a:avLst>
                <a:gd name="adj" fmla="val 10347"/>
              </a:avLst>
            </a:prstGeom>
            <a:gradFill rotWithShape="1">
              <a:gsLst>
                <a:gs pos="0">
                  <a:srgbClr val="EBD3AD"/>
                </a:gs>
                <a:gs pos="100000">
                  <a:srgbClr val="EBD3AD">
                    <a:gamma/>
                    <a:tint val="0"/>
                    <a:invGamma/>
                  </a:srgbClr>
                </a:gs>
              </a:gsLst>
              <a:lin ang="18900000" scaled="1"/>
            </a:gradFill>
            <a:ln w="50800">
              <a:solidFill>
                <a:srgbClr val="FF9933"/>
              </a:solidFill>
              <a:round/>
              <a:headEnd/>
              <a:tailEnd/>
            </a:ln>
            <a:effectLst>
              <a:outerShdw dist="107763" dir="2700000" algn="ctr" rotWithShape="0">
                <a:srgbClr val="000000">
                  <a:alpha val="50000"/>
                </a:srgbClr>
              </a:outerShdw>
            </a:effectLst>
          </p:spPr>
          <p:txBody>
            <a:bodyPr wrap="none" anchor="ctr"/>
            <a:lstStyle/>
            <a:p>
              <a:endParaRPr lang="en-US"/>
            </a:p>
          </p:txBody>
        </p:sp>
        <p:grpSp>
          <p:nvGrpSpPr>
            <p:cNvPr id="34" name="Group 14"/>
            <p:cNvGrpSpPr>
              <a:grpSpLocks/>
            </p:cNvGrpSpPr>
            <p:nvPr/>
          </p:nvGrpSpPr>
          <p:grpSpPr bwMode="auto">
            <a:xfrm>
              <a:off x="2443" y="1471"/>
              <a:ext cx="279" cy="744"/>
              <a:chOff x="2443" y="1471"/>
              <a:chExt cx="279" cy="744"/>
            </a:xfrm>
          </p:grpSpPr>
          <p:sp>
            <p:nvSpPr>
              <p:cNvPr id="35" name="Freeform 7"/>
              <p:cNvSpPr>
                <a:spLocks/>
              </p:cNvSpPr>
              <p:nvPr/>
            </p:nvSpPr>
            <p:spPr bwMode="gray">
              <a:xfrm>
                <a:off x="2525" y="1471"/>
                <a:ext cx="116" cy="127"/>
              </a:xfrm>
              <a:custGeom>
                <a:avLst/>
                <a:gdLst>
                  <a:gd name="T0" fmla="*/ 133 w 267"/>
                  <a:gd name="T1" fmla="*/ 0 h 292"/>
                  <a:gd name="T2" fmla="*/ 161 w 267"/>
                  <a:gd name="T3" fmla="*/ 3 h 292"/>
                  <a:gd name="T4" fmla="*/ 186 w 267"/>
                  <a:gd name="T5" fmla="*/ 12 h 292"/>
                  <a:gd name="T6" fmla="*/ 209 w 267"/>
                  <a:gd name="T7" fmla="*/ 25 h 292"/>
                  <a:gd name="T8" fmla="*/ 228 w 267"/>
                  <a:gd name="T9" fmla="*/ 42 h 292"/>
                  <a:gd name="T10" fmla="*/ 245 w 267"/>
                  <a:gd name="T11" fmla="*/ 64 h 292"/>
                  <a:gd name="T12" fmla="*/ 257 w 267"/>
                  <a:gd name="T13" fmla="*/ 88 h 292"/>
                  <a:gd name="T14" fmla="*/ 265 w 267"/>
                  <a:gd name="T15" fmla="*/ 116 h 292"/>
                  <a:gd name="T16" fmla="*/ 267 w 267"/>
                  <a:gd name="T17" fmla="*/ 146 h 292"/>
                  <a:gd name="T18" fmla="*/ 265 w 267"/>
                  <a:gd name="T19" fmla="*/ 175 h 292"/>
                  <a:gd name="T20" fmla="*/ 257 w 267"/>
                  <a:gd name="T21" fmla="*/ 203 h 292"/>
                  <a:gd name="T22" fmla="*/ 245 w 267"/>
                  <a:gd name="T23" fmla="*/ 227 h 292"/>
                  <a:gd name="T24" fmla="*/ 228 w 267"/>
                  <a:gd name="T25" fmla="*/ 249 h 292"/>
                  <a:gd name="T26" fmla="*/ 209 w 267"/>
                  <a:gd name="T27" fmla="*/ 267 h 292"/>
                  <a:gd name="T28" fmla="*/ 186 w 267"/>
                  <a:gd name="T29" fmla="*/ 281 h 292"/>
                  <a:gd name="T30" fmla="*/ 161 w 267"/>
                  <a:gd name="T31" fmla="*/ 289 h 292"/>
                  <a:gd name="T32" fmla="*/ 133 w 267"/>
                  <a:gd name="T33" fmla="*/ 292 h 292"/>
                  <a:gd name="T34" fmla="*/ 103 w 267"/>
                  <a:gd name="T35" fmla="*/ 288 h 292"/>
                  <a:gd name="T36" fmla="*/ 75 w 267"/>
                  <a:gd name="T37" fmla="*/ 277 h 292"/>
                  <a:gd name="T38" fmla="*/ 51 w 267"/>
                  <a:gd name="T39" fmla="*/ 260 h 292"/>
                  <a:gd name="T40" fmla="*/ 29 w 267"/>
                  <a:gd name="T41" fmla="*/ 237 h 292"/>
                  <a:gd name="T42" fmla="*/ 13 w 267"/>
                  <a:gd name="T43" fmla="*/ 210 h 292"/>
                  <a:gd name="T44" fmla="*/ 4 w 267"/>
                  <a:gd name="T45" fmla="*/ 178 h 292"/>
                  <a:gd name="T46" fmla="*/ 0 w 267"/>
                  <a:gd name="T47" fmla="*/ 146 h 292"/>
                  <a:gd name="T48" fmla="*/ 4 w 267"/>
                  <a:gd name="T49" fmla="*/ 113 h 292"/>
                  <a:gd name="T50" fmla="*/ 13 w 267"/>
                  <a:gd name="T51" fmla="*/ 81 h 292"/>
                  <a:gd name="T52" fmla="*/ 29 w 267"/>
                  <a:gd name="T53" fmla="*/ 54 h 292"/>
                  <a:gd name="T54" fmla="*/ 51 w 267"/>
                  <a:gd name="T55" fmla="*/ 32 h 292"/>
                  <a:gd name="T56" fmla="*/ 75 w 267"/>
                  <a:gd name="T57" fmla="*/ 14 h 292"/>
                  <a:gd name="T58" fmla="*/ 103 w 267"/>
                  <a:gd name="T59" fmla="*/ 3 h 292"/>
                  <a:gd name="T60" fmla="*/ 133 w 267"/>
                  <a:gd name="T61"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67" h="292">
                    <a:moveTo>
                      <a:pt x="133" y="0"/>
                    </a:moveTo>
                    <a:lnTo>
                      <a:pt x="161" y="3"/>
                    </a:lnTo>
                    <a:lnTo>
                      <a:pt x="186" y="12"/>
                    </a:lnTo>
                    <a:lnTo>
                      <a:pt x="209" y="25"/>
                    </a:lnTo>
                    <a:lnTo>
                      <a:pt x="228" y="42"/>
                    </a:lnTo>
                    <a:lnTo>
                      <a:pt x="245" y="64"/>
                    </a:lnTo>
                    <a:lnTo>
                      <a:pt x="257" y="88"/>
                    </a:lnTo>
                    <a:lnTo>
                      <a:pt x="265" y="116"/>
                    </a:lnTo>
                    <a:lnTo>
                      <a:pt x="267" y="146"/>
                    </a:lnTo>
                    <a:lnTo>
                      <a:pt x="265" y="175"/>
                    </a:lnTo>
                    <a:lnTo>
                      <a:pt x="257" y="203"/>
                    </a:lnTo>
                    <a:lnTo>
                      <a:pt x="245" y="227"/>
                    </a:lnTo>
                    <a:lnTo>
                      <a:pt x="228" y="249"/>
                    </a:lnTo>
                    <a:lnTo>
                      <a:pt x="209" y="267"/>
                    </a:lnTo>
                    <a:lnTo>
                      <a:pt x="186" y="281"/>
                    </a:lnTo>
                    <a:lnTo>
                      <a:pt x="161" y="289"/>
                    </a:lnTo>
                    <a:lnTo>
                      <a:pt x="133" y="292"/>
                    </a:lnTo>
                    <a:lnTo>
                      <a:pt x="103" y="288"/>
                    </a:lnTo>
                    <a:lnTo>
                      <a:pt x="75" y="277"/>
                    </a:lnTo>
                    <a:lnTo>
                      <a:pt x="51" y="260"/>
                    </a:lnTo>
                    <a:lnTo>
                      <a:pt x="29" y="237"/>
                    </a:lnTo>
                    <a:lnTo>
                      <a:pt x="13" y="210"/>
                    </a:lnTo>
                    <a:lnTo>
                      <a:pt x="4" y="178"/>
                    </a:lnTo>
                    <a:lnTo>
                      <a:pt x="0" y="146"/>
                    </a:lnTo>
                    <a:lnTo>
                      <a:pt x="4" y="113"/>
                    </a:lnTo>
                    <a:lnTo>
                      <a:pt x="13" y="81"/>
                    </a:lnTo>
                    <a:lnTo>
                      <a:pt x="29" y="54"/>
                    </a:lnTo>
                    <a:lnTo>
                      <a:pt x="51" y="32"/>
                    </a:lnTo>
                    <a:lnTo>
                      <a:pt x="75" y="14"/>
                    </a:lnTo>
                    <a:lnTo>
                      <a:pt x="103" y="3"/>
                    </a:lnTo>
                    <a:lnTo>
                      <a:pt x="133"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sp>
            <p:nvSpPr>
              <p:cNvPr id="36" name="Freeform 6"/>
              <p:cNvSpPr>
                <a:spLocks/>
              </p:cNvSpPr>
              <p:nvPr/>
            </p:nvSpPr>
            <p:spPr bwMode="gray">
              <a:xfrm>
                <a:off x="2443" y="1625"/>
                <a:ext cx="279" cy="590"/>
              </a:xfrm>
              <a:custGeom>
                <a:avLst/>
                <a:gdLst>
                  <a:gd name="T0" fmla="*/ 72 w 573"/>
                  <a:gd name="T1" fmla="*/ 5 h 1111"/>
                  <a:gd name="T2" fmla="*/ 30 w 573"/>
                  <a:gd name="T3" fmla="*/ 32 h 1111"/>
                  <a:gd name="T4" fmla="*/ 4 w 573"/>
                  <a:gd name="T5" fmla="*/ 75 h 1111"/>
                  <a:gd name="T6" fmla="*/ 0 w 573"/>
                  <a:gd name="T7" fmla="*/ 509 h 1111"/>
                  <a:gd name="T8" fmla="*/ 1 w 573"/>
                  <a:gd name="T9" fmla="*/ 516 h 1111"/>
                  <a:gd name="T10" fmla="*/ 9 w 573"/>
                  <a:gd name="T11" fmla="*/ 533 h 1111"/>
                  <a:gd name="T12" fmla="*/ 26 w 573"/>
                  <a:gd name="T13" fmla="*/ 550 h 1111"/>
                  <a:gd name="T14" fmla="*/ 56 w 573"/>
                  <a:gd name="T15" fmla="*/ 557 h 1111"/>
                  <a:gd name="T16" fmla="*/ 84 w 573"/>
                  <a:gd name="T17" fmla="*/ 551 h 1111"/>
                  <a:gd name="T18" fmla="*/ 100 w 573"/>
                  <a:gd name="T19" fmla="*/ 534 h 1111"/>
                  <a:gd name="T20" fmla="*/ 106 w 573"/>
                  <a:gd name="T21" fmla="*/ 516 h 1111"/>
                  <a:gd name="T22" fmla="*/ 108 w 573"/>
                  <a:gd name="T23" fmla="*/ 503 h 1111"/>
                  <a:gd name="T24" fmla="*/ 108 w 573"/>
                  <a:gd name="T25" fmla="*/ 166 h 1111"/>
                  <a:gd name="T26" fmla="*/ 135 w 573"/>
                  <a:gd name="T27" fmla="*/ 1066 h 1111"/>
                  <a:gd name="T28" fmla="*/ 138 w 573"/>
                  <a:gd name="T29" fmla="*/ 1073 h 1111"/>
                  <a:gd name="T30" fmla="*/ 151 w 573"/>
                  <a:gd name="T31" fmla="*/ 1089 h 1111"/>
                  <a:gd name="T32" fmla="*/ 174 w 573"/>
                  <a:gd name="T33" fmla="*/ 1105 h 1111"/>
                  <a:gd name="T34" fmla="*/ 199 w 573"/>
                  <a:gd name="T35" fmla="*/ 1111 h 1111"/>
                  <a:gd name="T36" fmla="*/ 227 w 573"/>
                  <a:gd name="T37" fmla="*/ 1110 h 1111"/>
                  <a:gd name="T38" fmla="*/ 255 w 573"/>
                  <a:gd name="T39" fmla="*/ 1097 h 1111"/>
                  <a:gd name="T40" fmla="*/ 272 w 573"/>
                  <a:gd name="T41" fmla="*/ 1080 h 1111"/>
                  <a:gd name="T42" fmla="*/ 278 w 573"/>
                  <a:gd name="T43" fmla="*/ 1068 h 1111"/>
                  <a:gd name="T44" fmla="*/ 279 w 573"/>
                  <a:gd name="T45" fmla="*/ 499 h 1111"/>
                  <a:gd name="T46" fmla="*/ 302 w 573"/>
                  <a:gd name="T47" fmla="*/ 503 h 1111"/>
                  <a:gd name="T48" fmla="*/ 302 w 573"/>
                  <a:gd name="T49" fmla="*/ 534 h 1111"/>
                  <a:gd name="T50" fmla="*/ 304 w 573"/>
                  <a:gd name="T51" fmla="*/ 590 h 1111"/>
                  <a:gd name="T52" fmla="*/ 304 w 573"/>
                  <a:gd name="T53" fmla="*/ 664 h 1111"/>
                  <a:gd name="T54" fmla="*/ 304 w 573"/>
                  <a:gd name="T55" fmla="*/ 750 h 1111"/>
                  <a:gd name="T56" fmla="*/ 304 w 573"/>
                  <a:gd name="T57" fmla="*/ 838 h 1111"/>
                  <a:gd name="T58" fmla="*/ 305 w 573"/>
                  <a:gd name="T59" fmla="*/ 926 h 1111"/>
                  <a:gd name="T60" fmla="*/ 305 w 573"/>
                  <a:gd name="T61" fmla="*/ 1004 h 1111"/>
                  <a:gd name="T62" fmla="*/ 305 w 573"/>
                  <a:gd name="T63" fmla="*/ 1066 h 1111"/>
                  <a:gd name="T64" fmla="*/ 306 w 573"/>
                  <a:gd name="T65" fmla="*/ 1073 h 1111"/>
                  <a:gd name="T66" fmla="*/ 315 w 573"/>
                  <a:gd name="T67" fmla="*/ 1088 h 1111"/>
                  <a:gd name="T68" fmla="*/ 335 w 573"/>
                  <a:gd name="T69" fmla="*/ 1103 h 1111"/>
                  <a:gd name="T70" fmla="*/ 372 w 573"/>
                  <a:gd name="T71" fmla="*/ 1111 h 1111"/>
                  <a:gd name="T72" fmla="*/ 408 w 573"/>
                  <a:gd name="T73" fmla="*/ 1103 h 1111"/>
                  <a:gd name="T74" fmla="*/ 429 w 573"/>
                  <a:gd name="T75" fmla="*/ 1089 h 1111"/>
                  <a:gd name="T76" fmla="*/ 437 w 573"/>
                  <a:gd name="T77" fmla="*/ 1073 h 1111"/>
                  <a:gd name="T78" fmla="*/ 438 w 573"/>
                  <a:gd name="T79" fmla="*/ 1067 h 1111"/>
                  <a:gd name="T80" fmla="*/ 466 w 573"/>
                  <a:gd name="T81" fmla="*/ 166 h 1111"/>
                  <a:gd name="T82" fmla="*/ 468 w 573"/>
                  <a:gd name="T83" fmla="*/ 503 h 1111"/>
                  <a:gd name="T84" fmla="*/ 472 w 573"/>
                  <a:gd name="T85" fmla="*/ 517 h 1111"/>
                  <a:gd name="T86" fmla="*/ 483 w 573"/>
                  <a:gd name="T87" fmla="*/ 537 h 1111"/>
                  <a:gd name="T88" fmla="*/ 505 w 573"/>
                  <a:gd name="T89" fmla="*/ 551 h 1111"/>
                  <a:gd name="T90" fmla="*/ 536 w 573"/>
                  <a:gd name="T91" fmla="*/ 551 h 1111"/>
                  <a:gd name="T92" fmla="*/ 557 w 573"/>
                  <a:gd name="T93" fmla="*/ 537 h 1111"/>
                  <a:gd name="T94" fmla="*/ 570 w 573"/>
                  <a:gd name="T95" fmla="*/ 517 h 1111"/>
                  <a:gd name="T96" fmla="*/ 573 w 573"/>
                  <a:gd name="T97" fmla="*/ 508 h 1111"/>
                  <a:gd name="T98" fmla="*/ 572 w 573"/>
                  <a:gd name="T99" fmla="*/ 68 h 1111"/>
                  <a:gd name="T100" fmla="*/ 546 w 573"/>
                  <a:gd name="T101" fmla="*/ 28 h 1111"/>
                  <a:gd name="T102" fmla="*/ 506 w 573"/>
                  <a:gd name="T103" fmla="*/ 4 h 1111"/>
                  <a:gd name="T104" fmla="*/ 94 w 573"/>
                  <a:gd name="T105" fmla="*/ 0 h 1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73" h="1111">
                    <a:moveTo>
                      <a:pt x="94" y="0"/>
                    </a:moveTo>
                    <a:lnTo>
                      <a:pt x="72" y="5"/>
                    </a:lnTo>
                    <a:lnTo>
                      <a:pt x="50" y="16"/>
                    </a:lnTo>
                    <a:lnTo>
                      <a:pt x="30" y="32"/>
                    </a:lnTo>
                    <a:lnTo>
                      <a:pt x="15" y="53"/>
                    </a:lnTo>
                    <a:lnTo>
                      <a:pt x="4" y="75"/>
                    </a:lnTo>
                    <a:lnTo>
                      <a:pt x="0" y="99"/>
                    </a:lnTo>
                    <a:lnTo>
                      <a:pt x="0" y="509"/>
                    </a:lnTo>
                    <a:lnTo>
                      <a:pt x="0" y="511"/>
                    </a:lnTo>
                    <a:lnTo>
                      <a:pt x="1" y="516"/>
                    </a:lnTo>
                    <a:lnTo>
                      <a:pt x="4" y="525"/>
                    </a:lnTo>
                    <a:lnTo>
                      <a:pt x="9" y="533"/>
                    </a:lnTo>
                    <a:lnTo>
                      <a:pt x="16" y="543"/>
                    </a:lnTo>
                    <a:lnTo>
                      <a:pt x="26" y="550"/>
                    </a:lnTo>
                    <a:lnTo>
                      <a:pt x="39" y="556"/>
                    </a:lnTo>
                    <a:lnTo>
                      <a:pt x="56" y="557"/>
                    </a:lnTo>
                    <a:lnTo>
                      <a:pt x="72" y="556"/>
                    </a:lnTo>
                    <a:lnTo>
                      <a:pt x="84" y="551"/>
                    </a:lnTo>
                    <a:lnTo>
                      <a:pt x="92" y="543"/>
                    </a:lnTo>
                    <a:lnTo>
                      <a:pt x="100" y="534"/>
                    </a:lnTo>
                    <a:lnTo>
                      <a:pt x="103" y="525"/>
                    </a:lnTo>
                    <a:lnTo>
                      <a:pt x="106" y="516"/>
                    </a:lnTo>
                    <a:lnTo>
                      <a:pt x="107" y="508"/>
                    </a:lnTo>
                    <a:lnTo>
                      <a:pt x="108" y="503"/>
                    </a:lnTo>
                    <a:lnTo>
                      <a:pt x="108" y="500"/>
                    </a:lnTo>
                    <a:lnTo>
                      <a:pt x="108" y="166"/>
                    </a:lnTo>
                    <a:lnTo>
                      <a:pt x="134" y="167"/>
                    </a:lnTo>
                    <a:lnTo>
                      <a:pt x="135" y="1066"/>
                    </a:lnTo>
                    <a:lnTo>
                      <a:pt x="136" y="1068"/>
                    </a:lnTo>
                    <a:lnTo>
                      <a:pt x="138" y="1073"/>
                    </a:lnTo>
                    <a:lnTo>
                      <a:pt x="143" y="1080"/>
                    </a:lnTo>
                    <a:lnTo>
                      <a:pt x="151" y="1089"/>
                    </a:lnTo>
                    <a:lnTo>
                      <a:pt x="162" y="1097"/>
                    </a:lnTo>
                    <a:lnTo>
                      <a:pt x="174" y="1105"/>
                    </a:lnTo>
                    <a:lnTo>
                      <a:pt x="189" y="1110"/>
                    </a:lnTo>
                    <a:lnTo>
                      <a:pt x="199" y="1111"/>
                    </a:lnTo>
                    <a:lnTo>
                      <a:pt x="217" y="1111"/>
                    </a:lnTo>
                    <a:lnTo>
                      <a:pt x="227" y="1110"/>
                    </a:lnTo>
                    <a:lnTo>
                      <a:pt x="243" y="1105"/>
                    </a:lnTo>
                    <a:lnTo>
                      <a:pt x="255" y="1097"/>
                    </a:lnTo>
                    <a:lnTo>
                      <a:pt x="265" y="1089"/>
                    </a:lnTo>
                    <a:lnTo>
                      <a:pt x="272" y="1080"/>
                    </a:lnTo>
                    <a:lnTo>
                      <a:pt x="276" y="1073"/>
                    </a:lnTo>
                    <a:lnTo>
                      <a:pt x="278" y="1068"/>
                    </a:lnTo>
                    <a:lnTo>
                      <a:pt x="279" y="1066"/>
                    </a:lnTo>
                    <a:lnTo>
                      <a:pt x="279" y="499"/>
                    </a:lnTo>
                    <a:lnTo>
                      <a:pt x="302" y="499"/>
                    </a:lnTo>
                    <a:lnTo>
                      <a:pt x="302" y="503"/>
                    </a:lnTo>
                    <a:lnTo>
                      <a:pt x="302" y="515"/>
                    </a:lnTo>
                    <a:lnTo>
                      <a:pt x="302" y="534"/>
                    </a:lnTo>
                    <a:lnTo>
                      <a:pt x="302" y="560"/>
                    </a:lnTo>
                    <a:lnTo>
                      <a:pt x="304" y="590"/>
                    </a:lnTo>
                    <a:lnTo>
                      <a:pt x="304" y="626"/>
                    </a:lnTo>
                    <a:lnTo>
                      <a:pt x="304" y="664"/>
                    </a:lnTo>
                    <a:lnTo>
                      <a:pt x="304" y="706"/>
                    </a:lnTo>
                    <a:lnTo>
                      <a:pt x="304" y="750"/>
                    </a:lnTo>
                    <a:lnTo>
                      <a:pt x="304" y="793"/>
                    </a:lnTo>
                    <a:lnTo>
                      <a:pt x="304" y="838"/>
                    </a:lnTo>
                    <a:lnTo>
                      <a:pt x="305" y="882"/>
                    </a:lnTo>
                    <a:lnTo>
                      <a:pt x="305" y="926"/>
                    </a:lnTo>
                    <a:lnTo>
                      <a:pt x="305" y="966"/>
                    </a:lnTo>
                    <a:lnTo>
                      <a:pt x="305" y="1004"/>
                    </a:lnTo>
                    <a:lnTo>
                      <a:pt x="305" y="1037"/>
                    </a:lnTo>
                    <a:lnTo>
                      <a:pt x="305" y="1066"/>
                    </a:lnTo>
                    <a:lnTo>
                      <a:pt x="305" y="1067"/>
                    </a:lnTo>
                    <a:lnTo>
                      <a:pt x="306" y="1073"/>
                    </a:lnTo>
                    <a:lnTo>
                      <a:pt x="310" y="1079"/>
                    </a:lnTo>
                    <a:lnTo>
                      <a:pt x="315" y="1088"/>
                    </a:lnTo>
                    <a:lnTo>
                      <a:pt x="323" y="1096"/>
                    </a:lnTo>
                    <a:lnTo>
                      <a:pt x="335" y="1103"/>
                    </a:lnTo>
                    <a:lnTo>
                      <a:pt x="351" y="1108"/>
                    </a:lnTo>
                    <a:lnTo>
                      <a:pt x="372" y="1111"/>
                    </a:lnTo>
                    <a:lnTo>
                      <a:pt x="392" y="1108"/>
                    </a:lnTo>
                    <a:lnTo>
                      <a:pt x="408" y="1103"/>
                    </a:lnTo>
                    <a:lnTo>
                      <a:pt x="420" y="1096"/>
                    </a:lnTo>
                    <a:lnTo>
                      <a:pt x="429" y="1089"/>
                    </a:lnTo>
                    <a:lnTo>
                      <a:pt x="434" y="1080"/>
                    </a:lnTo>
                    <a:lnTo>
                      <a:pt x="437" y="1073"/>
                    </a:lnTo>
                    <a:lnTo>
                      <a:pt x="438" y="1068"/>
                    </a:lnTo>
                    <a:lnTo>
                      <a:pt x="438" y="1067"/>
                    </a:lnTo>
                    <a:lnTo>
                      <a:pt x="440" y="166"/>
                    </a:lnTo>
                    <a:lnTo>
                      <a:pt x="466" y="166"/>
                    </a:lnTo>
                    <a:lnTo>
                      <a:pt x="466" y="500"/>
                    </a:lnTo>
                    <a:lnTo>
                      <a:pt x="468" y="503"/>
                    </a:lnTo>
                    <a:lnTo>
                      <a:pt x="469" y="509"/>
                    </a:lnTo>
                    <a:lnTo>
                      <a:pt x="472" y="517"/>
                    </a:lnTo>
                    <a:lnTo>
                      <a:pt x="477" y="527"/>
                    </a:lnTo>
                    <a:lnTo>
                      <a:pt x="483" y="537"/>
                    </a:lnTo>
                    <a:lnTo>
                      <a:pt x="493" y="545"/>
                    </a:lnTo>
                    <a:lnTo>
                      <a:pt x="505" y="551"/>
                    </a:lnTo>
                    <a:lnTo>
                      <a:pt x="520" y="554"/>
                    </a:lnTo>
                    <a:lnTo>
                      <a:pt x="536" y="551"/>
                    </a:lnTo>
                    <a:lnTo>
                      <a:pt x="548" y="545"/>
                    </a:lnTo>
                    <a:lnTo>
                      <a:pt x="557" y="537"/>
                    </a:lnTo>
                    <a:lnTo>
                      <a:pt x="563" y="527"/>
                    </a:lnTo>
                    <a:lnTo>
                      <a:pt x="570" y="517"/>
                    </a:lnTo>
                    <a:lnTo>
                      <a:pt x="573" y="510"/>
                    </a:lnTo>
                    <a:lnTo>
                      <a:pt x="573" y="508"/>
                    </a:lnTo>
                    <a:lnTo>
                      <a:pt x="573" y="79"/>
                    </a:lnTo>
                    <a:lnTo>
                      <a:pt x="572" y="68"/>
                    </a:lnTo>
                    <a:lnTo>
                      <a:pt x="561" y="47"/>
                    </a:lnTo>
                    <a:lnTo>
                      <a:pt x="546" y="28"/>
                    </a:lnTo>
                    <a:lnTo>
                      <a:pt x="528" y="14"/>
                    </a:lnTo>
                    <a:lnTo>
                      <a:pt x="506" y="4"/>
                    </a:lnTo>
                    <a:lnTo>
                      <a:pt x="485" y="0"/>
                    </a:lnTo>
                    <a:lnTo>
                      <a:pt x="94" y="0"/>
                    </a:lnTo>
                    <a:lnTo>
                      <a:pt x="94"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grpSp>
      </p:grpSp>
      <p:sp>
        <p:nvSpPr>
          <p:cNvPr id="37" name="Text Box 11"/>
          <p:cNvSpPr txBox="1">
            <a:spLocks noChangeArrowheads="1"/>
          </p:cNvSpPr>
          <p:nvPr/>
        </p:nvSpPr>
        <p:spPr bwMode="auto">
          <a:xfrm>
            <a:off x="1295400" y="3200400"/>
            <a:ext cx="24384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endParaRPr lang="en-US" sz="1600" dirty="0">
              <a:solidFill>
                <a:srgbClr val="000000"/>
              </a:solidFill>
            </a:endParaRPr>
          </a:p>
        </p:txBody>
      </p:sp>
      <p:sp>
        <p:nvSpPr>
          <p:cNvPr id="16" name="Title 3"/>
          <p:cNvSpPr>
            <a:spLocks noGrp="1"/>
          </p:cNvSpPr>
          <p:nvPr>
            <p:ph type="ctrTitle"/>
          </p:nvPr>
        </p:nvSpPr>
        <p:spPr>
          <a:xfrm>
            <a:off x="304801" y="-380999"/>
            <a:ext cx="8283863" cy="7239000"/>
          </a:xfrm>
        </p:spPr>
        <p:txBody>
          <a:bodyPr>
            <a:normAutofit/>
          </a:bodyPr>
          <a:lstStyle/>
          <a:p>
            <a:pPr fontAlgn="base">
              <a:spcAft>
                <a:spcPct val="0"/>
              </a:spcAft>
            </a:pPr>
            <a:r>
              <a:rPr lang="ru-RU" sz="2800" b="1" dirty="0">
                <a:latin typeface="Times New Roman" pitchFamily="18" charset="0"/>
                <a:cs typeface="Times New Roman" pitchFamily="18" charset="0"/>
              </a:rPr>
              <a:t>Оказание </a:t>
            </a:r>
            <a:r>
              <a:rPr lang="ru-RU" sz="2800" b="1" dirty="0" smtClean="0">
                <a:latin typeface="Times New Roman" pitchFamily="18" charset="0"/>
                <a:cs typeface="Times New Roman" pitchFamily="18" charset="0"/>
              </a:rPr>
              <a:t>помощи </a:t>
            </a:r>
            <a:r>
              <a:rPr lang="ru-RU" sz="2800" b="1" dirty="0">
                <a:latin typeface="Times New Roman" pitchFamily="18" charset="0"/>
                <a:cs typeface="Times New Roman" pitchFamily="18" charset="0"/>
              </a:rPr>
              <a:t>в организации режима </a:t>
            </a:r>
            <a:r>
              <a:rPr lang="ru-RU" sz="2800" b="1" dirty="0" smtClean="0">
                <a:latin typeface="Times New Roman" pitchFamily="18" charset="0"/>
                <a:cs typeface="Times New Roman" pitchFamily="18" charset="0"/>
              </a:rPr>
              <a:t>дня</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 </a:t>
            </a:r>
            <a:r>
              <a:rPr lang="ru-RU" altLang="ru-RU" sz="2400" i="1" u="sng" dirty="0">
                <a:solidFill>
                  <a:srgbClr val="000000"/>
                </a:solidFill>
                <a:latin typeface="Times New Roman" pitchFamily="18" charset="0"/>
                <a:ea typeface="+mn-ea"/>
                <a:cs typeface="Times New Roman" pitchFamily="18" charset="0"/>
              </a:rPr>
              <a:t>Школьники часто волнуются, т.к. им кажется, что объем материала очень большой, и они не успеют все выучить к экзаменам. </a:t>
            </a:r>
            <a:r>
              <a:rPr lang="ru-RU" altLang="ru-RU" sz="1800" b="1" i="1" u="sng" dirty="0">
                <a:solidFill>
                  <a:prstClr val="black"/>
                </a:solidFill>
                <a:latin typeface="Comic Sans MS" pitchFamily="66" charset="0"/>
                <a:ea typeface="+mn-ea"/>
                <a:cs typeface="+mn-cs"/>
              </a:rPr>
              <a:t/>
            </a:r>
            <a:br>
              <a:rPr lang="ru-RU" altLang="ru-RU" sz="1800" b="1" i="1" u="sng" dirty="0">
                <a:solidFill>
                  <a:prstClr val="black"/>
                </a:solidFill>
                <a:latin typeface="Comic Sans MS" pitchFamily="66" charset="0"/>
                <a:ea typeface="+mn-ea"/>
                <a:cs typeface="+mn-cs"/>
              </a:rPr>
            </a:br>
            <a:r>
              <a:rPr lang="ru-RU" altLang="ru-RU" sz="2800" dirty="0">
                <a:latin typeface="Times New Roman" pitchFamily="18" charset="0"/>
                <a:cs typeface="Times New Roman" pitchFamily="18" charset="0"/>
              </a:rPr>
              <a:t>Вы можете оказать им помощь в распределении учебного материала по дням, - в определении еженедельной нагрузки, - в составлении плана. 	Составление плана помогает справиться с тревогой: школьник начинает понимать, что успеть выучить весь материал вполне реально, у него достаточно времени для этого.</a:t>
            </a:r>
            <a:br>
              <a:rPr lang="ru-RU" altLang="ru-RU" sz="2800" dirty="0">
                <a:latin typeface="Times New Roman" pitchFamily="18" charset="0"/>
                <a:cs typeface="Times New Roman" pitchFamily="18" charset="0"/>
              </a:rPr>
            </a:br>
            <a:endParaRPr lang="en-US" sz="2800" b="1" dirty="0">
              <a:latin typeface="Times New Roman" pitchFamily="18" charset="0"/>
            </a:endParaRPr>
          </a:p>
        </p:txBody>
      </p:sp>
    </p:spTree>
    <p:extLst>
      <p:ext uri="{BB962C8B-B14F-4D97-AF65-F5344CB8AC3E}">
        <p14:creationId xmlns:p14="http://schemas.microsoft.com/office/powerpoint/2010/main" val="14303659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16"/>
          <p:cNvGrpSpPr>
            <a:grpSpLocks/>
          </p:cNvGrpSpPr>
          <p:nvPr/>
        </p:nvGrpSpPr>
        <p:grpSpPr bwMode="auto">
          <a:xfrm>
            <a:off x="304801" y="-76200"/>
            <a:ext cx="8534399" cy="5791200"/>
            <a:chOff x="672" y="1471"/>
            <a:chExt cx="2112" cy="1841"/>
          </a:xfrm>
        </p:grpSpPr>
        <p:sp>
          <p:nvSpPr>
            <p:cNvPr id="33" name="AutoShape 3"/>
            <p:cNvSpPr>
              <a:spLocks noChangeArrowheads="1"/>
            </p:cNvSpPr>
            <p:nvPr/>
          </p:nvSpPr>
          <p:spPr bwMode="gray">
            <a:xfrm>
              <a:off x="672" y="1625"/>
              <a:ext cx="2112" cy="1687"/>
            </a:xfrm>
            <a:prstGeom prst="roundRect">
              <a:avLst>
                <a:gd name="adj" fmla="val 10347"/>
              </a:avLst>
            </a:prstGeom>
            <a:gradFill rotWithShape="1">
              <a:gsLst>
                <a:gs pos="0">
                  <a:srgbClr val="EBD3AD"/>
                </a:gs>
                <a:gs pos="100000">
                  <a:srgbClr val="EBD3AD">
                    <a:gamma/>
                    <a:tint val="0"/>
                    <a:invGamma/>
                  </a:srgbClr>
                </a:gs>
              </a:gsLst>
              <a:lin ang="18900000" scaled="1"/>
            </a:gradFill>
            <a:ln w="50800">
              <a:solidFill>
                <a:srgbClr val="FF9933"/>
              </a:solidFill>
              <a:round/>
              <a:headEnd/>
              <a:tailEnd/>
            </a:ln>
            <a:effectLst>
              <a:outerShdw dist="107763" dir="2700000" algn="ctr" rotWithShape="0">
                <a:srgbClr val="000000">
                  <a:alpha val="50000"/>
                </a:srgbClr>
              </a:outerShdw>
            </a:effectLst>
          </p:spPr>
          <p:txBody>
            <a:bodyPr wrap="none" anchor="ctr"/>
            <a:lstStyle/>
            <a:p>
              <a:endParaRPr lang="en-US"/>
            </a:p>
          </p:txBody>
        </p:sp>
        <p:grpSp>
          <p:nvGrpSpPr>
            <p:cNvPr id="34" name="Group 14"/>
            <p:cNvGrpSpPr>
              <a:grpSpLocks/>
            </p:cNvGrpSpPr>
            <p:nvPr/>
          </p:nvGrpSpPr>
          <p:grpSpPr bwMode="auto">
            <a:xfrm>
              <a:off x="2443" y="1471"/>
              <a:ext cx="279" cy="744"/>
              <a:chOff x="2443" y="1471"/>
              <a:chExt cx="279" cy="744"/>
            </a:xfrm>
          </p:grpSpPr>
          <p:sp>
            <p:nvSpPr>
              <p:cNvPr id="35" name="Freeform 7"/>
              <p:cNvSpPr>
                <a:spLocks/>
              </p:cNvSpPr>
              <p:nvPr/>
            </p:nvSpPr>
            <p:spPr bwMode="gray">
              <a:xfrm>
                <a:off x="2525" y="1471"/>
                <a:ext cx="116" cy="127"/>
              </a:xfrm>
              <a:custGeom>
                <a:avLst/>
                <a:gdLst>
                  <a:gd name="T0" fmla="*/ 133 w 267"/>
                  <a:gd name="T1" fmla="*/ 0 h 292"/>
                  <a:gd name="T2" fmla="*/ 161 w 267"/>
                  <a:gd name="T3" fmla="*/ 3 h 292"/>
                  <a:gd name="T4" fmla="*/ 186 w 267"/>
                  <a:gd name="T5" fmla="*/ 12 h 292"/>
                  <a:gd name="T6" fmla="*/ 209 w 267"/>
                  <a:gd name="T7" fmla="*/ 25 h 292"/>
                  <a:gd name="T8" fmla="*/ 228 w 267"/>
                  <a:gd name="T9" fmla="*/ 42 h 292"/>
                  <a:gd name="T10" fmla="*/ 245 w 267"/>
                  <a:gd name="T11" fmla="*/ 64 h 292"/>
                  <a:gd name="T12" fmla="*/ 257 w 267"/>
                  <a:gd name="T13" fmla="*/ 88 h 292"/>
                  <a:gd name="T14" fmla="*/ 265 w 267"/>
                  <a:gd name="T15" fmla="*/ 116 h 292"/>
                  <a:gd name="T16" fmla="*/ 267 w 267"/>
                  <a:gd name="T17" fmla="*/ 146 h 292"/>
                  <a:gd name="T18" fmla="*/ 265 w 267"/>
                  <a:gd name="T19" fmla="*/ 175 h 292"/>
                  <a:gd name="T20" fmla="*/ 257 w 267"/>
                  <a:gd name="T21" fmla="*/ 203 h 292"/>
                  <a:gd name="T22" fmla="*/ 245 w 267"/>
                  <a:gd name="T23" fmla="*/ 227 h 292"/>
                  <a:gd name="T24" fmla="*/ 228 w 267"/>
                  <a:gd name="T25" fmla="*/ 249 h 292"/>
                  <a:gd name="T26" fmla="*/ 209 w 267"/>
                  <a:gd name="T27" fmla="*/ 267 h 292"/>
                  <a:gd name="T28" fmla="*/ 186 w 267"/>
                  <a:gd name="T29" fmla="*/ 281 h 292"/>
                  <a:gd name="T30" fmla="*/ 161 w 267"/>
                  <a:gd name="T31" fmla="*/ 289 h 292"/>
                  <a:gd name="T32" fmla="*/ 133 w 267"/>
                  <a:gd name="T33" fmla="*/ 292 h 292"/>
                  <a:gd name="T34" fmla="*/ 103 w 267"/>
                  <a:gd name="T35" fmla="*/ 288 h 292"/>
                  <a:gd name="T36" fmla="*/ 75 w 267"/>
                  <a:gd name="T37" fmla="*/ 277 h 292"/>
                  <a:gd name="T38" fmla="*/ 51 w 267"/>
                  <a:gd name="T39" fmla="*/ 260 h 292"/>
                  <a:gd name="T40" fmla="*/ 29 w 267"/>
                  <a:gd name="T41" fmla="*/ 237 h 292"/>
                  <a:gd name="T42" fmla="*/ 13 w 267"/>
                  <a:gd name="T43" fmla="*/ 210 h 292"/>
                  <a:gd name="T44" fmla="*/ 4 w 267"/>
                  <a:gd name="T45" fmla="*/ 178 h 292"/>
                  <a:gd name="T46" fmla="*/ 0 w 267"/>
                  <a:gd name="T47" fmla="*/ 146 h 292"/>
                  <a:gd name="T48" fmla="*/ 4 w 267"/>
                  <a:gd name="T49" fmla="*/ 113 h 292"/>
                  <a:gd name="T50" fmla="*/ 13 w 267"/>
                  <a:gd name="T51" fmla="*/ 81 h 292"/>
                  <a:gd name="T52" fmla="*/ 29 w 267"/>
                  <a:gd name="T53" fmla="*/ 54 h 292"/>
                  <a:gd name="T54" fmla="*/ 51 w 267"/>
                  <a:gd name="T55" fmla="*/ 32 h 292"/>
                  <a:gd name="T56" fmla="*/ 75 w 267"/>
                  <a:gd name="T57" fmla="*/ 14 h 292"/>
                  <a:gd name="T58" fmla="*/ 103 w 267"/>
                  <a:gd name="T59" fmla="*/ 3 h 292"/>
                  <a:gd name="T60" fmla="*/ 133 w 267"/>
                  <a:gd name="T61"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67" h="292">
                    <a:moveTo>
                      <a:pt x="133" y="0"/>
                    </a:moveTo>
                    <a:lnTo>
                      <a:pt x="161" y="3"/>
                    </a:lnTo>
                    <a:lnTo>
                      <a:pt x="186" y="12"/>
                    </a:lnTo>
                    <a:lnTo>
                      <a:pt x="209" y="25"/>
                    </a:lnTo>
                    <a:lnTo>
                      <a:pt x="228" y="42"/>
                    </a:lnTo>
                    <a:lnTo>
                      <a:pt x="245" y="64"/>
                    </a:lnTo>
                    <a:lnTo>
                      <a:pt x="257" y="88"/>
                    </a:lnTo>
                    <a:lnTo>
                      <a:pt x="265" y="116"/>
                    </a:lnTo>
                    <a:lnTo>
                      <a:pt x="267" y="146"/>
                    </a:lnTo>
                    <a:lnTo>
                      <a:pt x="265" y="175"/>
                    </a:lnTo>
                    <a:lnTo>
                      <a:pt x="257" y="203"/>
                    </a:lnTo>
                    <a:lnTo>
                      <a:pt x="245" y="227"/>
                    </a:lnTo>
                    <a:lnTo>
                      <a:pt x="228" y="249"/>
                    </a:lnTo>
                    <a:lnTo>
                      <a:pt x="209" y="267"/>
                    </a:lnTo>
                    <a:lnTo>
                      <a:pt x="186" y="281"/>
                    </a:lnTo>
                    <a:lnTo>
                      <a:pt x="161" y="289"/>
                    </a:lnTo>
                    <a:lnTo>
                      <a:pt x="133" y="292"/>
                    </a:lnTo>
                    <a:lnTo>
                      <a:pt x="103" y="288"/>
                    </a:lnTo>
                    <a:lnTo>
                      <a:pt x="75" y="277"/>
                    </a:lnTo>
                    <a:lnTo>
                      <a:pt x="51" y="260"/>
                    </a:lnTo>
                    <a:lnTo>
                      <a:pt x="29" y="237"/>
                    </a:lnTo>
                    <a:lnTo>
                      <a:pt x="13" y="210"/>
                    </a:lnTo>
                    <a:lnTo>
                      <a:pt x="4" y="178"/>
                    </a:lnTo>
                    <a:lnTo>
                      <a:pt x="0" y="146"/>
                    </a:lnTo>
                    <a:lnTo>
                      <a:pt x="4" y="113"/>
                    </a:lnTo>
                    <a:lnTo>
                      <a:pt x="13" y="81"/>
                    </a:lnTo>
                    <a:lnTo>
                      <a:pt x="29" y="54"/>
                    </a:lnTo>
                    <a:lnTo>
                      <a:pt x="51" y="32"/>
                    </a:lnTo>
                    <a:lnTo>
                      <a:pt x="75" y="14"/>
                    </a:lnTo>
                    <a:lnTo>
                      <a:pt x="103" y="3"/>
                    </a:lnTo>
                    <a:lnTo>
                      <a:pt x="133"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sp>
            <p:nvSpPr>
              <p:cNvPr id="36" name="Freeform 6"/>
              <p:cNvSpPr>
                <a:spLocks/>
              </p:cNvSpPr>
              <p:nvPr/>
            </p:nvSpPr>
            <p:spPr bwMode="gray">
              <a:xfrm>
                <a:off x="2443" y="1625"/>
                <a:ext cx="279" cy="590"/>
              </a:xfrm>
              <a:custGeom>
                <a:avLst/>
                <a:gdLst>
                  <a:gd name="T0" fmla="*/ 72 w 573"/>
                  <a:gd name="T1" fmla="*/ 5 h 1111"/>
                  <a:gd name="T2" fmla="*/ 30 w 573"/>
                  <a:gd name="T3" fmla="*/ 32 h 1111"/>
                  <a:gd name="T4" fmla="*/ 4 w 573"/>
                  <a:gd name="T5" fmla="*/ 75 h 1111"/>
                  <a:gd name="T6" fmla="*/ 0 w 573"/>
                  <a:gd name="T7" fmla="*/ 509 h 1111"/>
                  <a:gd name="T8" fmla="*/ 1 w 573"/>
                  <a:gd name="T9" fmla="*/ 516 h 1111"/>
                  <a:gd name="T10" fmla="*/ 9 w 573"/>
                  <a:gd name="T11" fmla="*/ 533 h 1111"/>
                  <a:gd name="T12" fmla="*/ 26 w 573"/>
                  <a:gd name="T13" fmla="*/ 550 h 1111"/>
                  <a:gd name="T14" fmla="*/ 56 w 573"/>
                  <a:gd name="T15" fmla="*/ 557 h 1111"/>
                  <a:gd name="T16" fmla="*/ 84 w 573"/>
                  <a:gd name="T17" fmla="*/ 551 h 1111"/>
                  <a:gd name="T18" fmla="*/ 100 w 573"/>
                  <a:gd name="T19" fmla="*/ 534 h 1111"/>
                  <a:gd name="T20" fmla="*/ 106 w 573"/>
                  <a:gd name="T21" fmla="*/ 516 h 1111"/>
                  <a:gd name="T22" fmla="*/ 108 w 573"/>
                  <a:gd name="T23" fmla="*/ 503 h 1111"/>
                  <a:gd name="T24" fmla="*/ 108 w 573"/>
                  <a:gd name="T25" fmla="*/ 166 h 1111"/>
                  <a:gd name="T26" fmla="*/ 135 w 573"/>
                  <a:gd name="T27" fmla="*/ 1066 h 1111"/>
                  <a:gd name="T28" fmla="*/ 138 w 573"/>
                  <a:gd name="T29" fmla="*/ 1073 h 1111"/>
                  <a:gd name="T30" fmla="*/ 151 w 573"/>
                  <a:gd name="T31" fmla="*/ 1089 h 1111"/>
                  <a:gd name="T32" fmla="*/ 174 w 573"/>
                  <a:gd name="T33" fmla="*/ 1105 h 1111"/>
                  <a:gd name="T34" fmla="*/ 199 w 573"/>
                  <a:gd name="T35" fmla="*/ 1111 h 1111"/>
                  <a:gd name="T36" fmla="*/ 227 w 573"/>
                  <a:gd name="T37" fmla="*/ 1110 h 1111"/>
                  <a:gd name="T38" fmla="*/ 255 w 573"/>
                  <a:gd name="T39" fmla="*/ 1097 h 1111"/>
                  <a:gd name="T40" fmla="*/ 272 w 573"/>
                  <a:gd name="T41" fmla="*/ 1080 h 1111"/>
                  <a:gd name="T42" fmla="*/ 278 w 573"/>
                  <a:gd name="T43" fmla="*/ 1068 h 1111"/>
                  <a:gd name="T44" fmla="*/ 279 w 573"/>
                  <a:gd name="T45" fmla="*/ 499 h 1111"/>
                  <a:gd name="T46" fmla="*/ 302 w 573"/>
                  <a:gd name="T47" fmla="*/ 503 h 1111"/>
                  <a:gd name="T48" fmla="*/ 302 w 573"/>
                  <a:gd name="T49" fmla="*/ 534 h 1111"/>
                  <a:gd name="T50" fmla="*/ 304 w 573"/>
                  <a:gd name="T51" fmla="*/ 590 h 1111"/>
                  <a:gd name="T52" fmla="*/ 304 w 573"/>
                  <a:gd name="T53" fmla="*/ 664 h 1111"/>
                  <a:gd name="T54" fmla="*/ 304 w 573"/>
                  <a:gd name="T55" fmla="*/ 750 h 1111"/>
                  <a:gd name="T56" fmla="*/ 304 w 573"/>
                  <a:gd name="T57" fmla="*/ 838 h 1111"/>
                  <a:gd name="T58" fmla="*/ 305 w 573"/>
                  <a:gd name="T59" fmla="*/ 926 h 1111"/>
                  <a:gd name="T60" fmla="*/ 305 w 573"/>
                  <a:gd name="T61" fmla="*/ 1004 h 1111"/>
                  <a:gd name="T62" fmla="*/ 305 w 573"/>
                  <a:gd name="T63" fmla="*/ 1066 h 1111"/>
                  <a:gd name="T64" fmla="*/ 306 w 573"/>
                  <a:gd name="T65" fmla="*/ 1073 h 1111"/>
                  <a:gd name="T66" fmla="*/ 315 w 573"/>
                  <a:gd name="T67" fmla="*/ 1088 h 1111"/>
                  <a:gd name="T68" fmla="*/ 335 w 573"/>
                  <a:gd name="T69" fmla="*/ 1103 h 1111"/>
                  <a:gd name="T70" fmla="*/ 372 w 573"/>
                  <a:gd name="T71" fmla="*/ 1111 h 1111"/>
                  <a:gd name="T72" fmla="*/ 408 w 573"/>
                  <a:gd name="T73" fmla="*/ 1103 h 1111"/>
                  <a:gd name="T74" fmla="*/ 429 w 573"/>
                  <a:gd name="T75" fmla="*/ 1089 h 1111"/>
                  <a:gd name="T76" fmla="*/ 437 w 573"/>
                  <a:gd name="T77" fmla="*/ 1073 h 1111"/>
                  <a:gd name="T78" fmla="*/ 438 w 573"/>
                  <a:gd name="T79" fmla="*/ 1067 h 1111"/>
                  <a:gd name="T80" fmla="*/ 466 w 573"/>
                  <a:gd name="T81" fmla="*/ 166 h 1111"/>
                  <a:gd name="T82" fmla="*/ 468 w 573"/>
                  <a:gd name="T83" fmla="*/ 503 h 1111"/>
                  <a:gd name="T84" fmla="*/ 472 w 573"/>
                  <a:gd name="T85" fmla="*/ 517 h 1111"/>
                  <a:gd name="T86" fmla="*/ 483 w 573"/>
                  <a:gd name="T87" fmla="*/ 537 h 1111"/>
                  <a:gd name="T88" fmla="*/ 505 w 573"/>
                  <a:gd name="T89" fmla="*/ 551 h 1111"/>
                  <a:gd name="T90" fmla="*/ 536 w 573"/>
                  <a:gd name="T91" fmla="*/ 551 h 1111"/>
                  <a:gd name="T92" fmla="*/ 557 w 573"/>
                  <a:gd name="T93" fmla="*/ 537 h 1111"/>
                  <a:gd name="T94" fmla="*/ 570 w 573"/>
                  <a:gd name="T95" fmla="*/ 517 h 1111"/>
                  <a:gd name="T96" fmla="*/ 573 w 573"/>
                  <a:gd name="T97" fmla="*/ 508 h 1111"/>
                  <a:gd name="T98" fmla="*/ 572 w 573"/>
                  <a:gd name="T99" fmla="*/ 68 h 1111"/>
                  <a:gd name="T100" fmla="*/ 546 w 573"/>
                  <a:gd name="T101" fmla="*/ 28 h 1111"/>
                  <a:gd name="T102" fmla="*/ 506 w 573"/>
                  <a:gd name="T103" fmla="*/ 4 h 1111"/>
                  <a:gd name="T104" fmla="*/ 94 w 573"/>
                  <a:gd name="T105" fmla="*/ 0 h 1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73" h="1111">
                    <a:moveTo>
                      <a:pt x="94" y="0"/>
                    </a:moveTo>
                    <a:lnTo>
                      <a:pt x="72" y="5"/>
                    </a:lnTo>
                    <a:lnTo>
                      <a:pt x="50" y="16"/>
                    </a:lnTo>
                    <a:lnTo>
                      <a:pt x="30" y="32"/>
                    </a:lnTo>
                    <a:lnTo>
                      <a:pt x="15" y="53"/>
                    </a:lnTo>
                    <a:lnTo>
                      <a:pt x="4" y="75"/>
                    </a:lnTo>
                    <a:lnTo>
                      <a:pt x="0" y="99"/>
                    </a:lnTo>
                    <a:lnTo>
                      <a:pt x="0" y="509"/>
                    </a:lnTo>
                    <a:lnTo>
                      <a:pt x="0" y="511"/>
                    </a:lnTo>
                    <a:lnTo>
                      <a:pt x="1" y="516"/>
                    </a:lnTo>
                    <a:lnTo>
                      <a:pt x="4" y="525"/>
                    </a:lnTo>
                    <a:lnTo>
                      <a:pt x="9" y="533"/>
                    </a:lnTo>
                    <a:lnTo>
                      <a:pt x="16" y="543"/>
                    </a:lnTo>
                    <a:lnTo>
                      <a:pt x="26" y="550"/>
                    </a:lnTo>
                    <a:lnTo>
                      <a:pt x="39" y="556"/>
                    </a:lnTo>
                    <a:lnTo>
                      <a:pt x="56" y="557"/>
                    </a:lnTo>
                    <a:lnTo>
                      <a:pt x="72" y="556"/>
                    </a:lnTo>
                    <a:lnTo>
                      <a:pt x="84" y="551"/>
                    </a:lnTo>
                    <a:lnTo>
                      <a:pt x="92" y="543"/>
                    </a:lnTo>
                    <a:lnTo>
                      <a:pt x="100" y="534"/>
                    </a:lnTo>
                    <a:lnTo>
                      <a:pt x="103" y="525"/>
                    </a:lnTo>
                    <a:lnTo>
                      <a:pt x="106" y="516"/>
                    </a:lnTo>
                    <a:lnTo>
                      <a:pt x="107" y="508"/>
                    </a:lnTo>
                    <a:lnTo>
                      <a:pt x="108" y="503"/>
                    </a:lnTo>
                    <a:lnTo>
                      <a:pt x="108" y="500"/>
                    </a:lnTo>
                    <a:lnTo>
                      <a:pt x="108" y="166"/>
                    </a:lnTo>
                    <a:lnTo>
                      <a:pt x="134" y="167"/>
                    </a:lnTo>
                    <a:lnTo>
                      <a:pt x="135" y="1066"/>
                    </a:lnTo>
                    <a:lnTo>
                      <a:pt x="136" y="1068"/>
                    </a:lnTo>
                    <a:lnTo>
                      <a:pt x="138" y="1073"/>
                    </a:lnTo>
                    <a:lnTo>
                      <a:pt x="143" y="1080"/>
                    </a:lnTo>
                    <a:lnTo>
                      <a:pt x="151" y="1089"/>
                    </a:lnTo>
                    <a:lnTo>
                      <a:pt x="162" y="1097"/>
                    </a:lnTo>
                    <a:lnTo>
                      <a:pt x="174" y="1105"/>
                    </a:lnTo>
                    <a:lnTo>
                      <a:pt x="189" y="1110"/>
                    </a:lnTo>
                    <a:lnTo>
                      <a:pt x="199" y="1111"/>
                    </a:lnTo>
                    <a:lnTo>
                      <a:pt x="217" y="1111"/>
                    </a:lnTo>
                    <a:lnTo>
                      <a:pt x="227" y="1110"/>
                    </a:lnTo>
                    <a:lnTo>
                      <a:pt x="243" y="1105"/>
                    </a:lnTo>
                    <a:lnTo>
                      <a:pt x="255" y="1097"/>
                    </a:lnTo>
                    <a:lnTo>
                      <a:pt x="265" y="1089"/>
                    </a:lnTo>
                    <a:lnTo>
                      <a:pt x="272" y="1080"/>
                    </a:lnTo>
                    <a:lnTo>
                      <a:pt x="276" y="1073"/>
                    </a:lnTo>
                    <a:lnTo>
                      <a:pt x="278" y="1068"/>
                    </a:lnTo>
                    <a:lnTo>
                      <a:pt x="279" y="1066"/>
                    </a:lnTo>
                    <a:lnTo>
                      <a:pt x="279" y="499"/>
                    </a:lnTo>
                    <a:lnTo>
                      <a:pt x="302" y="499"/>
                    </a:lnTo>
                    <a:lnTo>
                      <a:pt x="302" y="503"/>
                    </a:lnTo>
                    <a:lnTo>
                      <a:pt x="302" y="515"/>
                    </a:lnTo>
                    <a:lnTo>
                      <a:pt x="302" y="534"/>
                    </a:lnTo>
                    <a:lnTo>
                      <a:pt x="302" y="560"/>
                    </a:lnTo>
                    <a:lnTo>
                      <a:pt x="304" y="590"/>
                    </a:lnTo>
                    <a:lnTo>
                      <a:pt x="304" y="626"/>
                    </a:lnTo>
                    <a:lnTo>
                      <a:pt x="304" y="664"/>
                    </a:lnTo>
                    <a:lnTo>
                      <a:pt x="304" y="706"/>
                    </a:lnTo>
                    <a:lnTo>
                      <a:pt x="304" y="750"/>
                    </a:lnTo>
                    <a:lnTo>
                      <a:pt x="304" y="793"/>
                    </a:lnTo>
                    <a:lnTo>
                      <a:pt x="304" y="838"/>
                    </a:lnTo>
                    <a:lnTo>
                      <a:pt x="305" y="882"/>
                    </a:lnTo>
                    <a:lnTo>
                      <a:pt x="305" y="926"/>
                    </a:lnTo>
                    <a:lnTo>
                      <a:pt x="305" y="966"/>
                    </a:lnTo>
                    <a:lnTo>
                      <a:pt x="305" y="1004"/>
                    </a:lnTo>
                    <a:lnTo>
                      <a:pt x="305" y="1037"/>
                    </a:lnTo>
                    <a:lnTo>
                      <a:pt x="305" y="1066"/>
                    </a:lnTo>
                    <a:lnTo>
                      <a:pt x="305" y="1067"/>
                    </a:lnTo>
                    <a:lnTo>
                      <a:pt x="306" y="1073"/>
                    </a:lnTo>
                    <a:lnTo>
                      <a:pt x="310" y="1079"/>
                    </a:lnTo>
                    <a:lnTo>
                      <a:pt x="315" y="1088"/>
                    </a:lnTo>
                    <a:lnTo>
                      <a:pt x="323" y="1096"/>
                    </a:lnTo>
                    <a:lnTo>
                      <a:pt x="335" y="1103"/>
                    </a:lnTo>
                    <a:lnTo>
                      <a:pt x="351" y="1108"/>
                    </a:lnTo>
                    <a:lnTo>
                      <a:pt x="372" y="1111"/>
                    </a:lnTo>
                    <a:lnTo>
                      <a:pt x="392" y="1108"/>
                    </a:lnTo>
                    <a:lnTo>
                      <a:pt x="408" y="1103"/>
                    </a:lnTo>
                    <a:lnTo>
                      <a:pt x="420" y="1096"/>
                    </a:lnTo>
                    <a:lnTo>
                      <a:pt x="429" y="1089"/>
                    </a:lnTo>
                    <a:lnTo>
                      <a:pt x="434" y="1080"/>
                    </a:lnTo>
                    <a:lnTo>
                      <a:pt x="437" y="1073"/>
                    </a:lnTo>
                    <a:lnTo>
                      <a:pt x="438" y="1068"/>
                    </a:lnTo>
                    <a:lnTo>
                      <a:pt x="438" y="1067"/>
                    </a:lnTo>
                    <a:lnTo>
                      <a:pt x="440" y="166"/>
                    </a:lnTo>
                    <a:lnTo>
                      <a:pt x="466" y="166"/>
                    </a:lnTo>
                    <a:lnTo>
                      <a:pt x="466" y="500"/>
                    </a:lnTo>
                    <a:lnTo>
                      <a:pt x="468" y="503"/>
                    </a:lnTo>
                    <a:lnTo>
                      <a:pt x="469" y="509"/>
                    </a:lnTo>
                    <a:lnTo>
                      <a:pt x="472" y="517"/>
                    </a:lnTo>
                    <a:lnTo>
                      <a:pt x="477" y="527"/>
                    </a:lnTo>
                    <a:lnTo>
                      <a:pt x="483" y="537"/>
                    </a:lnTo>
                    <a:lnTo>
                      <a:pt x="493" y="545"/>
                    </a:lnTo>
                    <a:lnTo>
                      <a:pt x="505" y="551"/>
                    </a:lnTo>
                    <a:lnTo>
                      <a:pt x="520" y="554"/>
                    </a:lnTo>
                    <a:lnTo>
                      <a:pt x="536" y="551"/>
                    </a:lnTo>
                    <a:lnTo>
                      <a:pt x="548" y="545"/>
                    </a:lnTo>
                    <a:lnTo>
                      <a:pt x="557" y="537"/>
                    </a:lnTo>
                    <a:lnTo>
                      <a:pt x="563" y="527"/>
                    </a:lnTo>
                    <a:lnTo>
                      <a:pt x="570" y="517"/>
                    </a:lnTo>
                    <a:lnTo>
                      <a:pt x="573" y="510"/>
                    </a:lnTo>
                    <a:lnTo>
                      <a:pt x="573" y="508"/>
                    </a:lnTo>
                    <a:lnTo>
                      <a:pt x="573" y="79"/>
                    </a:lnTo>
                    <a:lnTo>
                      <a:pt x="572" y="68"/>
                    </a:lnTo>
                    <a:lnTo>
                      <a:pt x="561" y="47"/>
                    </a:lnTo>
                    <a:lnTo>
                      <a:pt x="546" y="28"/>
                    </a:lnTo>
                    <a:lnTo>
                      <a:pt x="528" y="14"/>
                    </a:lnTo>
                    <a:lnTo>
                      <a:pt x="506" y="4"/>
                    </a:lnTo>
                    <a:lnTo>
                      <a:pt x="485" y="0"/>
                    </a:lnTo>
                    <a:lnTo>
                      <a:pt x="94" y="0"/>
                    </a:lnTo>
                    <a:lnTo>
                      <a:pt x="94" y="0"/>
                    </a:lnTo>
                    <a:close/>
                  </a:path>
                </a:pathLst>
              </a:custGeom>
              <a:solidFill>
                <a:srgbClr val="FF9933"/>
              </a:solidFill>
              <a:ln>
                <a:noFill/>
              </a:ln>
              <a:effectLst>
                <a:outerShdw dist="91581" dir="3378596" algn="ctr" rotWithShape="0">
                  <a:srgbClr val="000000">
                    <a:alpha val="50000"/>
                  </a:srgbClr>
                </a:outerShdw>
              </a:effectLst>
              <a:extLst>
                <a:ext uri="{91240B29-F687-4F45-9708-019B960494DF}">
                  <a14:hiddenLine xmlns:a14="http://schemas.microsoft.com/office/drawing/2010/main" w="0">
                    <a:solidFill>
                      <a:srgbClr val="F7F161"/>
                    </a:solidFill>
                    <a:prstDash val="solid"/>
                    <a:round/>
                    <a:headEnd/>
                    <a:tailEnd/>
                  </a14:hiddenLine>
                </a:ext>
              </a:extLst>
            </p:spPr>
            <p:txBody>
              <a:bodyPr/>
              <a:lstStyle/>
              <a:p>
                <a:endParaRPr lang="en-US"/>
              </a:p>
            </p:txBody>
          </p:sp>
        </p:grpSp>
      </p:grpSp>
      <p:sp>
        <p:nvSpPr>
          <p:cNvPr id="37" name="Text Box 11"/>
          <p:cNvSpPr txBox="1">
            <a:spLocks noChangeArrowheads="1"/>
          </p:cNvSpPr>
          <p:nvPr/>
        </p:nvSpPr>
        <p:spPr bwMode="auto">
          <a:xfrm>
            <a:off x="1295400" y="3200400"/>
            <a:ext cx="24384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endParaRPr lang="en-US" sz="1600" dirty="0">
              <a:solidFill>
                <a:srgbClr val="000000"/>
              </a:solidFill>
            </a:endParaRPr>
          </a:p>
        </p:txBody>
      </p:sp>
      <p:sp>
        <p:nvSpPr>
          <p:cNvPr id="16" name="Title 3"/>
          <p:cNvSpPr>
            <a:spLocks noGrp="1"/>
          </p:cNvSpPr>
          <p:nvPr>
            <p:ph type="ctrTitle"/>
          </p:nvPr>
        </p:nvSpPr>
        <p:spPr>
          <a:xfrm>
            <a:off x="304801" y="-380999"/>
            <a:ext cx="8283863" cy="7239000"/>
          </a:xfrm>
        </p:spPr>
        <p:txBody>
          <a:bodyPr>
            <a:normAutofit/>
          </a:bodyPr>
          <a:lstStyle/>
          <a:p>
            <a:pPr lvl="0" fontAlgn="base">
              <a:spcAft>
                <a:spcPct val="0"/>
              </a:spcAft>
            </a:pPr>
            <a:r>
              <a:rPr lang="ru-RU" sz="3200" dirty="0" smtClean="0">
                <a:latin typeface="Times New Roman" pitchFamily="18" charset="0"/>
              </a:rPr>
              <a:t>Режим дня</a:t>
            </a:r>
            <a:br>
              <a:rPr lang="ru-RU" sz="3200" dirty="0" smtClean="0">
                <a:latin typeface="Times New Roman" pitchFamily="18" charset="0"/>
              </a:rPr>
            </a:br>
            <a:r>
              <a:rPr lang="ru-RU" sz="3200" dirty="0" smtClean="0">
                <a:latin typeface="Times New Roman" pitchFamily="18" charset="0"/>
              </a:rPr>
              <a:t/>
            </a:r>
            <a:br>
              <a:rPr lang="ru-RU" sz="3200" dirty="0" smtClean="0">
                <a:latin typeface="Times New Roman" pitchFamily="18" charset="0"/>
              </a:rPr>
            </a:br>
            <a:r>
              <a:rPr lang="ru-RU" altLang="ru-RU" sz="2400" dirty="0">
                <a:solidFill>
                  <a:prstClr val="black"/>
                </a:solidFill>
                <a:latin typeface="Times New Roman" pitchFamily="18" charset="0"/>
                <a:ea typeface="+mn-ea"/>
                <a:cs typeface="Times New Roman" pitchFamily="18" charset="0"/>
              </a:rPr>
              <a:t>Важно, чтобы школьник имел возможность отдохнуть, сменить деятельность. Но, например, компьютерные игры только увеличивают усталость. Очень важно помочь </a:t>
            </a:r>
            <a:r>
              <a:rPr lang="ru-RU" altLang="ru-RU" sz="2400" b="1" dirty="0">
                <a:solidFill>
                  <a:prstClr val="black"/>
                </a:solidFill>
                <a:latin typeface="Times New Roman" pitchFamily="18" charset="0"/>
                <a:ea typeface="+mn-ea"/>
                <a:cs typeface="Times New Roman" pitchFamily="18" charset="0"/>
              </a:rPr>
              <a:t>найти такую форму досуга, которая бы школьника не переутомляла: прогулки, общение с одним-двумя друзьями и т.д.</a:t>
            </a:r>
            <a:r>
              <a:rPr lang="ru-RU" altLang="ru-RU" sz="2400" dirty="0">
                <a:solidFill>
                  <a:prstClr val="black"/>
                </a:solidFill>
                <a:latin typeface="Times New Roman" pitchFamily="18" charset="0"/>
                <a:ea typeface="+mn-ea"/>
                <a:cs typeface="Times New Roman" pitchFamily="18" charset="0"/>
              </a:rPr>
              <a:t> </a:t>
            </a:r>
            <a:br>
              <a:rPr lang="ru-RU" altLang="ru-RU" sz="2400" dirty="0">
                <a:solidFill>
                  <a:prstClr val="black"/>
                </a:solidFill>
                <a:latin typeface="Times New Roman" pitchFamily="18" charset="0"/>
                <a:ea typeface="+mn-ea"/>
                <a:cs typeface="Times New Roman" pitchFamily="18" charset="0"/>
              </a:rPr>
            </a:br>
            <a:r>
              <a:rPr lang="ru-RU" altLang="ru-RU" sz="2400" dirty="0">
                <a:solidFill>
                  <a:prstClr val="black"/>
                </a:solidFill>
                <a:latin typeface="Times New Roman" pitchFamily="18" charset="0"/>
                <a:ea typeface="+mn-ea"/>
                <a:cs typeface="Times New Roman" pitchFamily="18" charset="0"/>
              </a:rPr>
              <a:t>	В течение дня также необходимо делать </a:t>
            </a:r>
            <a:r>
              <a:rPr lang="ru-RU" altLang="ru-RU" sz="2400" b="1" dirty="0">
                <a:solidFill>
                  <a:prstClr val="black"/>
                </a:solidFill>
                <a:latin typeface="Times New Roman" pitchFamily="18" charset="0"/>
                <a:ea typeface="+mn-ea"/>
                <a:cs typeface="Times New Roman" pitchFamily="18" charset="0"/>
              </a:rPr>
              <a:t>короткие перерывы на 10-15 минут каждые 45-60 минут</a:t>
            </a:r>
            <a:r>
              <a:rPr lang="ru-RU" altLang="ru-RU" sz="2400" dirty="0">
                <a:solidFill>
                  <a:prstClr val="black"/>
                </a:solidFill>
                <a:latin typeface="Times New Roman" pitchFamily="18" charset="0"/>
                <a:ea typeface="+mn-ea"/>
                <a:cs typeface="Times New Roman" pitchFamily="18" charset="0"/>
              </a:rPr>
              <a:t>. Это необходимо для сохранения высокой работоспособности.</a:t>
            </a:r>
            <a:br>
              <a:rPr lang="ru-RU" altLang="ru-RU" sz="2400" dirty="0">
                <a:solidFill>
                  <a:prstClr val="black"/>
                </a:solidFill>
                <a:latin typeface="Times New Roman" pitchFamily="18" charset="0"/>
                <a:ea typeface="+mn-ea"/>
                <a:cs typeface="Times New Roman" pitchFamily="18" charset="0"/>
              </a:rPr>
            </a:br>
            <a:endParaRPr lang="en-US" sz="3200" b="1" dirty="0">
              <a:latin typeface="Times New Roman" pitchFamily="18" charset="0"/>
            </a:endParaRPr>
          </a:p>
        </p:txBody>
      </p:sp>
    </p:spTree>
    <p:extLst>
      <p:ext uri="{BB962C8B-B14F-4D97-AF65-F5344CB8AC3E}">
        <p14:creationId xmlns:p14="http://schemas.microsoft.com/office/powerpoint/2010/main" val="16464603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TotalTime>
  <Words>113</Words>
  <Application>Microsoft Office PowerPoint</Application>
  <PresentationFormat>Экран (4:3)</PresentationFormat>
  <Paragraphs>27</Paragraphs>
  <Slides>15</Slides>
  <Notes>9</Notes>
  <HiddenSlides>0</HiddenSlides>
  <MMClips>0</MMClips>
  <ScaleCrop>false</ScaleCrop>
  <HeadingPairs>
    <vt:vector size="4" baseType="variant">
      <vt:variant>
        <vt:lpstr>Тема</vt:lpstr>
      </vt:variant>
      <vt:variant>
        <vt:i4>2</vt:i4>
      </vt:variant>
      <vt:variant>
        <vt:lpstr>Заголовки слайдов</vt:lpstr>
      </vt:variant>
      <vt:variant>
        <vt:i4>15</vt:i4>
      </vt:variant>
    </vt:vector>
  </HeadingPairs>
  <TitlesOfParts>
    <vt:vector size="17" baseType="lpstr">
      <vt:lpstr>Office Theme</vt:lpstr>
      <vt:lpstr>Custom Design</vt:lpstr>
      <vt:lpstr>Как помочь обучающемуся подготовиться и сдать гИА Рекомендации для родителей  </vt:lpstr>
      <vt:lpstr>Слово «экзамен» переводится с латинского как «испытание». И именно испытаниями, сложными,  подчас драматичными, становятся выпускные экзамены для обучающихся 9-х и 11-х классов. Экзамен – самый ответственный период  в жизни каждого выпускника. Именно на экзамене подводится итог учебной деятельности каждого школьника. Чтобы успешно сдать экзамен, им необходимо хорошо подготовиться к нему. Кроме того, важную роль в подготовке детей к ГИА играет поведение их родителей.</vt:lpstr>
      <vt:lpstr>      Ваши сын или дочь принимают участие в ГИА.                               Почему они так волнуются?  *Сомневаются в полноте и прочности своих знаний. *Сомневаются в собственных способностях: умении логически мыслить, анализировать, концентрировать и распределять внимание. *Испытывают страх перед экзаменом в силу личностных особенностей - тревожности, неуверенности в себе, астеничности (быстрой утомляемости) и т.д. *Боятся незнакомой, неопределенной ситуации. *Испытывают повышенную ответственность перед родителями и школой.  Каждая из этих причин может в той или иной степени влиять на состояние вашего ребенка.    </vt:lpstr>
      <vt:lpstr>ПОВЕДЕНИЕ РОДИТЕЛЕЙ  В экзаменационную пору основная задача родителей – создать комфортные условия для подготовки обучающегося и не мешать ему.  Психологическая поддержка, поощрение,  реальная помощь, спокойствие взрослых  помогают школьнику успешно справиться с  собственным волнением.   </vt:lpstr>
      <vt:lpstr>Психологическая поддержка  Психологическая поддержка – это один из важнейших факторов, определяющих успешность выпускника в сдаче государственной (итоговой) аттестации.   Поддерживать  обучающегося– значит верить в него.  Взрослые имеют немало возможностей, чтобы продемонстрировать обучающемуся свое удовлетворение от его достижений или  усилий.  </vt:lpstr>
      <vt:lpstr>Чем родители могут помочь своим детям? Существуют слова, которые поддерживают детей, например:  «Ты сможешь это сделать», «Зная тебя, я уверен, что ты все  сделаешь хорошо», «Ты знаешь это очень хорошо», «Все у тебя  получится», «Не боги горшки обжигали» и т.д.   Если сын или дочь сильно волнуются, лучше заранее рассказать о  возможных вариантах пересдачи, вариантах развития событий в  случае не самого лучшего исхода («Да, итоговый экзамен очень  важен, но при неудачной сдаче ГИА жизнь не остановится», «Век  живи, век учись»)  Поддерживать можно посредством прикосновений, доброжелательного выражения лица, интонации голоса, а также посредством совместных  усилий в подготовке.  </vt:lpstr>
      <vt:lpstr>ОШИБКИ, КОТОРЫЕ СЛЕДУЕТ  ИЗБЕГАТЬ  В ходе подготовки к экзаменам родители нередко  используют тактику запугивания :  «Мало занимаешься – не сдашь», «Не стараешься – будут  плохие результаты», «Ты совсем не готов»,  «Это так сложно» и т.п.;   Такая тактика не повышает мотивацию, а создает эмоциональные барьеры, которые школьник не может самостоятельно преодолеть.  </vt:lpstr>
      <vt:lpstr>Оказание помощи в организации режима дня  Школьники часто волнуются, т.к. им кажется, что объем материала очень большой, и они не успеют все выучить к экзаменам.  Вы можете оказать им помощь в распределении учебного материала по дням, - в определении еженедельной нагрузки, - в составлении плана.  Составление плана помогает справиться с тревогой: школьник начинает понимать, что успеть выучить весь материал вполне реально, у него достаточно времени для этого. </vt:lpstr>
      <vt:lpstr>Режим дня  Важно, чтобы школьник имел возможность отдохнуть, сменить деятельность. Но, например, компьютерные игры только увеличивают усталость. Очень важно помочь найти такую форму досуга, которая бы школьника не переутомляла: прогулки, общение с одним-двумя друзьями и т.д.   В течение дня также необходимо делать короткие перерывы на 10-15 минут каждые 45-60 минут. Это необходимо для сохранения высокой работоспособности. </vt:lpstr>
      <vt:lpstr>сон  Для нормального самочувствия и хорошей работоспособности необходимо, чтобы ребенок хорошо высыпался. Не разрешайте детям учить целыми днями  или ночами, так как это ведет к раздражительности, быстрой утомляемости, беспокойству.  В состоянии утомления работоспособность снижается, а продуктивность такой учебы невелика.    Проследите за тем, чтобы накануне экзамена ваш ребенок обязательно отдохнул и как следует выспался.  </vt:lpstr>
      <vt:lpstr>ПИТАНИЕ   Всегда, а во время экзаменов особенно, заботьтесь об организации полноценного питания.   Такие продукты, как овощи, фрукты, рыба, творог, орехи, шоколад и т.д. стимулируют работу головного мозга.  </vt:lpstr>
      <vt:lpstr>Нужно ли во время экзаменов освобождать ребенка от домашней работы?   Это вопрос непростой, потому что иногда школьники начинают манипулировать своей учебой, чтобы избежать помощи по дому. Легкая физическая работа может выступать в роли разгрузки, позволяющей сменить деятельность и отдохнуть, а может только усиливать общее утомление, поэтому вопрос о помощи по дому нужно решать в индивидуальном порядке с учетом особенностей ребенка.</vt:lpstr>
      <vt:lpstr>Эмоциональный настрой Эмоциональный настрой играет важную роль при подготовке и прохождении ГИА, т.к. период экзаменов для большинства выпускников является очень тревожным.   Существует определенный уровень тревоги, оптимальный для организации деятельности, но очень высокий уровень волнения мешает учебной деятельности. Все силы уходят на то, чтобы справиться с волнением. Это особенно характерно для детей тревожных, склонных переживать даже без особого повода (например, когда родители сильно переживают, пьют валерьянку, их дети как бы заражаются этим напряжением и тревогой).    </vt:lpstr>
      <vt:lpstr>                 ЗАДАЧИ РОДИТЕЛЕЙ:   *создание эмоционально спокойной, ненапряженной атмосферы (для тревожных детей); *создание ситуации успеха (для неуверенных детей); *снижение значимости экзамена: следует дать понять, что ничего страшного не произойдет, даже если результат будет не совсем таким, каким хотелось бы (особенно в том случае, если обучающийся очень ответственный и старается соответствовать ожиданиям взрослых); *повышение значимости экзамена (для гиперактивных детей, испытывающих недостаток произвольности и самоорганизации); *определение того, в какой помощи нуждается именно ваш ребенок (например, выслушать выученные им темы или помочь написать планы и конспекты).    </vt:lpstr>
      <vt:lpstr>Зачастую родители переживают ответственные моменты в жизни своих детей гораздо острее, чем свои.  Но взрослому человеку гораздо легче справиться с собственным волнением, взяв себя в руки. Именно Ваша поддержка нужна выпускнику прежде всего.  УСПЕХА ВАШИМ ДЕТЯМ НА ЭКЗАМЕНАХ!</vt:lpstr>
    </vt:vector>
  </TitlesOfParts>
  <Company>Fairmont Raffles Hotels International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pmarkasian</dc:creator>
  <cp:lastModifiedBy>Армис</cp:lastModifiedBy>
  <cp:revision>11</cp:revision>
  <dcterms:created xsi:type="dcterms:W3CDTF">2014-07-16T13:38:01Z</dcterms:created>
  <dcterms:modified xsi:type="dcterms:W3CDTF">2020-04-20T16:16:40Z</dcterms:modified>
</cp:coreProperties>
</file>