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81" r:id="rId3"/>
    <p:sldId id="267" r:id="rId4"/>
    <p:sldId id="284" r:id="rId5"/>
    <p:sldId id="287" r:id="rId6"/>
    <p:sldId id="279" r:id="rId7"/>
    <p:sldId id="288" r:id="rId8"/>
    <p:sldId id="270" r:id="rId9"/>
    <p:sldId id="261" r:id="rId10"/>
    <p:sldId id="294" r:id="rId11"/>
    <p:sldId id="260" r:id="rId12"/>
    <p:sldId id="262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-55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A50AFD-D0CB-4029-B228-1A48824F581F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0484BF-2270-40C9-9A6C-7C13BD578D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512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0484BF-2270-40C9-9A6C-7C13BD578DC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0592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0484BF-2270-40C9-9A6C-7C13BD578DC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65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9CCC3-BC1F-43F1-9A5F-0AD5BCA3A994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C4B63-2AEB-4E7A-9854-D85C44548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945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9CCC3-BC1F-43F1-9A5F-0AD5BCA3A994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C4B63-2AEB-4E7A-9854-D85C44548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714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9CCC3-BC1F-43F1-9A5F-0AD5BCA3A994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C4B63-2AEB-4E7A-9854-D85C44548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634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9CCC3-BC1F-43F1-9A5F-0AD5BCA3A994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C4B63-2AEB-4E7A-9854-D85C44548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686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9CCC3-BC1F-43F1-9A5F-0AD5BCA3A994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C4B63-2AEB-4E7A-9854-D85C44548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758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9CCC3-BC1F-43F1-9A5F-0AD5BCA3A994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C4B63-2AEB-4E7A-9854-D85C44548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623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9CCC3-BC1F-43F1-9A5F-0AD5BCA3A994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C4B63-2AEB-4E7A-9854-D85C44548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776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9CCC3-BC1F-43F1-9A5F-0AD5BCA3A994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C4B63-2AEB-4E7A-9854-D85C44548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346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9CCC3-BC1F-43F1-9A5F-0AD5BCA3A994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C4B63-2AEB-4E7A-9854-D85C44548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103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9CCC3-BC1F-43F1-9A5F-0AD5BCA3A994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C4B63-2AEB-4E7A-9854-D85C44548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523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9CCC3-BC1F-43F1-9A5F-0AD5BCA3A994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C4B63-2AEB-4E7A-9854-D85C44548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817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9CCC3-BC1F-43F1-9A5F-0AD5BCA3A994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9C4B63-2AEB-4E7A-9854-D85C44548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819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png"/><Relationship Id="rId7" Type="http://schemas.openxmlformats.org/officeDocument/2006/relationships/image" Target="../media/image2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46" y="0"/>
            <a:ext cx="12109938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924335" y="1528549"/>
            <a:ext cx="71962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</a:p>
          <a:p>
            <a:pPr algn="ctr"/>
            <a:r>
              <a:rPr lang="tt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Ямаширмә мәктәбенең данлы үткәне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7290" y="2584886"/>
            <a:ext cx="5820224" cy="429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435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68490" y="0"/>
            <a:ext cx="115949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Ямаширмә мәктәбеннән чыккан мәгърифәтчеләр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4220" t="19720"/>
          <a:stretch/>
        </p:blipFill>
        <p:spPr>
          <a:xfrm>
            <a:off x="338126" y="461021"/>
            <a:ext cx="3098042" cy="34496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b="17366"/>
          <a:stretch/>
        </p:blipFill>
        <p:spPr>
          <a:xfrm>
            <a:off x="4480047" y="460377"/>
            <a:ext cx="3009379" cy="345027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0560" y="3959351"/>
            <a:ext cx="2404695" cy="26241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33306" y="494302"/>
            <a:ext cx="2903517" cy="343241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5" t="3343" r="15820" b="17493"/>
          <a:stretch/>
        </p:blipFill>
        <p:spPr>
          <a:xfrm>
            <a:off x="4735482" y="3959351"/>
            <a:ext cx="2292824" cy="26721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57" r="5707"/>
          <a:stretch/>
        </p:blipFill>
        <p:spPr>
          <a:xfrm>
            <a:off x="7598534" y="3959351"/>
            <a:ext cx="2265528" cy="2624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02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2597" y="138897"/>
            <a:ext cx="120701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Өлкән буын мөгаллимнәрен дә онытмыйбыз, төрле чараларга чакырабыз, киңәшләшәбез. Һәр елны районыбызга эшкә кайткан яшь мөгаллимнәр арасында үз укучыларыбызны күрү зур шатлык, мөгаллимлек хезмәтенең күрсәткече.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2" t="17721" r="13506"/>
          <a:stretch/>
        </p:blipFill>
        <p:spPr>
          <a:xfrm>
            <a:off x="6361572" y="4002703"/>
            <a:ext cx="5270532" cy="28552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61" r="988" b="11490"/>
          <a:stretch/>
        </p:blipFill>
        <p:spPr>
          <a:xfrm>
            <a:off x="762000" y="3999784"/>
            <a:ext cx="5510336" cy="28582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47" t="17890" r="7056"/>
          <a:stretch/>
        </p:blipFill>
        <p:spPr>
          <a:xfrm>
            <a:off x="6600558" y="1259920"/>
            <a:ext cx="5246647" cy="2707077"/>
          </a:xfrm>
          <a:prstGeom prst="rect">
            <a:avLst/>
          </a:prstGeom>
        </p:spPr>
      </p:pic>
      <p:pic>
        <p:nvPicPr>
          <p:cNvPr id="7" name="Объект 3"/>
          <p:cNvPicPr>
            <a:picLocks noGrp="1"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70"/>
          <a:stretch/>
        </p:blipFill>
        <p:spPr>
          <a:xfrm>
            <a:off x="502920" y="1285375"/>
            <a:ext cx="5687316" cy="2681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83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94626" y="614149"/>
            <a:ext cx="91327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Киләчәгебез өметле!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857" y="1350766"/>
            <a:ext cx="8048445" cy="4930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340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19241" y="405114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dirty="0" smtClean="0"/>
              <a:t>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955" y="1"/>
            <a:ext cx="11080845" cy="1023581"/>
          </a:xfrm>
        </p:spPr>
        <p:txBody>
          <a:bodyPr/>
          <a:lstStyle/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Ямаширмә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мәктәбе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турында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мәгълүмат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72955" y="774447"/>
            <a:ext cx="5677469" cy="1831998"/>
          </a:xfrm>
        </p:spPr>
        <p:txBody>
          <a:bodyPr>
            <a:normAutofit lnSpcReduction="10000"/>
          </a:bodyPr>
          <a:lstStyle/>
          <a:p>
            <a:r>
              <a:rPr lang="tt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Нигез салына: 1903, яңа бинага күчү 1978 </a:t>
            </a:r>
            <a:endParaRPr lang="tt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t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Капиталь ремонт 2022</a:t>
            </a:r>
            <a:endParaRPr lang="tt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t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Җитәкчесе: Сафиуллин Ленар Габдулкаюм улы</a:t>
            </a:r>
          </a:p>
          <a:p>
            <a:r>
              <a:rPr lang="tt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Укытучылар саны: 23</a:t>
            </a:r>
          </a:p>
          <a:p>
            <a:r>
              <a:rPr lang="tt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Укучылар саны: </a:t>
            </a:r>
            <a:r>
              <a:rPr lang="tt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167</a:t>
            </a:r>
            <a:endParaRPr lang="tt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57099" y="11737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4" t="23557" r="10000" b="8666"/>
          <a:stretch/>
        </p:blipFill>
        <p:spPr>
          <a:xfrm>
            <a:off x="6495493" y="405114"/>
            <a:ext cx="4478150" cy="272078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04967" y="2551577"/>
            <a:ext cx="11436824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t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Эшемнең </a:t>
            </a:r>
            <a:r>
              <a:rPr lang="tt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максаты:</a:t>
            </a:r>
            <a:r>
              <a:rPr lang="tt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Биектау районы Ямаширмә урта </a:t>
            </a:r>
            <a:endParaRPr lang="tt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t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гомуми </a:t>
            </a:r>
            <a:r>
              <a:rPr lang="tt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белем мәктәбенең тарихын татар мәгарифе тарихының  бер өлеше буларак яктырту.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t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Максаттан чыгып</a:t>
            </a:r>
            <a:r>
              <a:rPr lang="tt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бурычлар </a:t>
            </a:r>
            <a:r>
              <a:rPr lang="tt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билгеләнде</a:t>
            </a:r>
            <a:r>
              <a:rPr lang="tt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tt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t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-Ямаширмә мәктәбе турында төрле чыганаклардан мәгълүмат туплау;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t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-музей, архив материалларына мөрәҗәгать итү;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t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-Ямаширмә мәктәбен тәмамлаган атаклы шәхесләр турында мәгълүмат җыю;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t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-Ямаширмә мәктәбен тәмамлаган авылдашларым белән аралашу;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t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-ветеран укытучылар белән интервью үткәрү, истәлекләрен язып алу;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t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җыелган мәгълүматларны проект эше итеп туплау.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88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29051" y="286604"/>
            <a:ext cx="10902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Ямаширмә мәктәбе тарихы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468" y="934105"/>
            <a:ext cx="8693625" cy="5431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927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21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19241" y="405114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dirty="0" smtClean="0"/>
              <a:t>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45660" y="174281"/>
            <a:ext cx="11846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Ямаширмә мәктәбе тарихы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60" y="841785"/>
            <a:ext cx="5318078" cy="398855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9760" y="824620"/>
            <a:ext cx="5938019" cy="398855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 rot="10800000" flipV="1">
            <a:off x="5899759" y="5493474"/>
            <a:ext cx="61921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146нчы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укчы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дивизиянең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280артиллерия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полкы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урнашкан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иске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мәктәп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бинасы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9307" y="5036183"/>
            <a:ext cx="59094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1946нчы елгы мәктәп укучылары һәм укытучылары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74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31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19241" y="405114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dirty="0" smtClean="0"/>
              <a:t>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63773" y="174281"/>
            <a:ext cx="11764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1940-1960нчы еллардагы мәктәп директорлары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14" y="635946"/>
            <a:ext cx="2830968" cy="433183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50878" y="5158854"/>
            <a:ext cx="1932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dirty="0" smtClean="0"/>
              <a:t>Ягъфәров Гали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044" y="635945"/>
            <a:ext cx="2845525" cy="433183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4" r="8010" b="21088"/>
          <a:stretch/>
        </p:blipFill>
        <p:spPr>
          <a:xfrm>
            <a:off x="6161931" y="635945"/>
            <a:ext cx="2989827" cy="433183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469040" y="5158854"/>
            <a:ext cx="338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dirty="0" smtClean="0"/>
              <a:t>Фазылов Җиһангир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302758" y="5158854"/>
            <a:ext cx="2360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dirty="0" smtClean="0"/>
              <a:t>Маннапов Рәфкать 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1" r="10523" b="6618"/>
          <a:stretch/>
        </p:blipFill>
        <p:spPr>
          <a:xfrm rot="5400000">
            <a:off x="8531478" y="1407345"/>
            <a:ext cx="4331838" cy="278903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512490" y="5158854"/>
            <a:ext cx="2791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dirty="0" smtClean="0"/>
              <a:t>Фәтхуллина Сылу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673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97791" y="0"/>
            <a:ext cx="7424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“Сугышчан Дан” һәм Туган якны өйрәнү музейлары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753" y="3583713"/>
            <a:ext cx="5397661" cy="30361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06" y="589780"/>
            <a:ext cx="3889557" cy="2755832"/>
          </a:xfrm>
          <a:prstGeom prst="rect">
            <a:avLst/>
          </a:prstGeom>
        </p:spPr>
      </p:pic>
      <p:pic>
        <p:nvPicPr>
          <p:cNvPr id="6" name="Picture 2" descr="E:\Музей школа\P10174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72290" y="550606"/>
            <a:ext cx="3951136" cy="2482501"/>
          </a:xfrm>
          <a:prstGeom prst="rect">
            <a:avLst/>
          </a:prstGeom>
          <a:noFill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845" y="3583713"/>
            <a:ext cx="5595581" cy="303618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9665" y="607433"/>
            <a:ext cx="3320911" cy="273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01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19241" y="405114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dirty="0" smtClean="0"/>
              <a:t>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82389" y="245660"/>
            <a:ext cx="9553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1970-2010нчы еллардагы мәктәп директорлары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49" y="707324"/>
            <a:ext cx="2951545" cy="443788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918" y="707321"/>
            <a:ext cx="3062309" cy="443788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465" y="707321"/>
            <a:ext cx="2896069" cy="443788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772" y="707320"/>
            <a:ext cx="2718162" cy="443788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91821" y="5459104"/>
            <a:ext cx="1918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dirty="0" smtClean="0"/>
              <a:t>Хәйруллин Әнвәр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425588" y="5459104"/>
            <a:ext cx="2783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dirty="0" smtClean="0"/>
              <a:t>Сафиуллина Фәридә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6796585" y="5459104"/>
            <a:ext cx="2138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dirty="0" smtClean="0"/>
              <a:t>Зиннуров Айрат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9758149" y="5459104"/>
            <a:ext cx="2184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dirty="0" smtClean="0"/>
              <a:t>Гәрәев Рәфкать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651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93786"/>
            <a:ext cx="11476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Ямаширмә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мәктәбен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тәмамлаган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атаклы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кешеләр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G:\баннер\DSC_127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376" y="649236"/>
            <a:ext cx="10806515" cy="575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0948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68490" y="0"/>
            <a:ext cx="115949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Ямаширмә мәктәбеннән чыккан мәгърифәтчеләр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14095" t="7943"/>
          <a:stretch/>
        </p:blipFill>
        <p:spPr>
          <a:xfrm>
            <a:off x="2876733" y="760302"/>
            <a:ext cx="2721784" cy="412591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106" y="767564"/>
            <a:ext cx="2713982" cy="41186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9084" y="760302"/>
            <a:ext cx="2931015" cy="41503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12036" y="760302"/>
            <a:ext cx="3051363" cy="415032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8912036" y="5077728"/>
            <a:ext cx="30513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dirty="0"/>
              <a:t>Шәмсетдинова Рәсимә </a:t>
            </a:r>
            <a:endParaRPr lang="tt-RU" dirty="0" smtClean="0"/>
          </a:p>
          <a:p>
            <a:r>
              <a:rPr lang="tt-RU" dirty="0" smtClean="0"/>
              <a:t>Равил </a:t>
            </a:r>
            <a:r>
              <a:rPr lang="tt-RU" dirty="0"/>
              <a:t>кызы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769084" y="5077728"/>
            <a:ext cx="30473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dirty="0"/>
              <a:t>Яруллина Алсу Гыйният кызы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14148" y="5053316"/>
            <a:ext cx="2115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dirty="0"/>
              <a:t>Таҗиева Лена </a:t>
            </a:r>
            <a:endParaRPr lang="tt-RU" dirty="0" smtClean="0"/>
          </a:p>
          <a:p>
            <a:r>
              <a:rPr lang="tt-RU" dirty="0" smtClean="0"/>
              <a:t>Кәлимулла </a:t>
            </a:r>
            <a:r>
              <a:rPr lang="tt-RU" dirty="0"/>
              <a:t>кызы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2988860" y="5053316"/>
            <a:ext cx="28352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dirty="0" smtClean="0"/>
              <a:t>Хәйретдинова Тәнзилә</a:t>
            </a:r>
          </a:p>
          <a:p>
            <a:r>
              <a:rPr lang="tt-RU" dirty="0" smtClean="0"/>
              <a:t>Хәсән кызы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993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700</TotalTime>
  <Words>239</Words>
  <Application>Microsoft Office PowerPoint</Application>
  <PresentationFormat>Произвольный</PresentationFormat>
  <Paragraphs>50</Paragraphs>
  <Slides>12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Ямаширмә мәктәбе турында мәгълүмат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Чулпан</dc:creator>
  <cp:lastModifiedBy>ЗДВР</cp:lastModifiedBy>
  <cp:revision>134</cp:revision>
  <dcterms:created xsi:type="dcterms:W3CDTF">2020-10-01T16:15:27Z</dcterms:created>
  <dcterms:modified xsi:type="dcterms:W3CDTF">2023-02-21T11:48:16Z</dcterms:modified>
</cp:coreProperties>
</file>