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10952"/>
          </a:xfrm>
        </p:spPr>
        <p:txBody>
          <a:bodyPr/>
          <a:lstStyle>
            <a:lvl1pPr marL="0" indent="0" algn="ctr">
              <a:buNone/>
              <a:defRPr>
                <a:solidFill>
                  <a:srgbClr val="C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B75E-78B0-4106-8DB2-E98A789DBFFD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6E49-077B-4665-8A30-08A78D297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46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B75E-78B0-4106-8DB2-E98A789DBFFD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6E49-077B-4665-8A30-08A78D297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B75E-78B0-4106-8DB2-E98A789DBFFD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6E49-077B-4665-8A30-08A78D297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46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B75E-78B0-4106-8DB2-E98A789DBFFD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6E49-077B-4665-8A30-08A78D297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6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B75E-78B0-4106-8DB2-E98A789DBFFD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6E49-077B-4665-8A30-08A78D297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79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B75E-78B0-4106-8DB2-E98A789DBFFD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6E49-077B-4665-8A30-08A78D297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4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B75E-78B0-4106-8DB2-E98A789DBFFD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6E49-077B-4665-8A30-08A78D297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97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B75E-78B0-4106-8DB2-E98A789DBFFD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6E49-077B-4665-8A30-08A78D297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58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B75E-78B0-4106-8DB2-E98A789DBFFD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6E49-077B-4665-8A30-08A78D297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69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B75E-78B0-4106-8DB2-E98A789DBFFD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6E49-077B-4665-8A30-08A78D297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15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B75E-78B0-4106-8DB2-E98A789DBFFD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6E49-077B-4665-8A30-08A78D297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71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7B75E-78B0-4106-8DB2-E98A789DBFFD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76E49-077B-4665-8A30-08A78D29749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518306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922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>
            <a:noFill/>
          </a:ln>
        </p:spPr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Здоровый образ жизни.</a:t>
            </a:r>
            <a:endParaRPr lang="ru-RU" b="1" i="1" dirty="0">
              <a:solidFill>
                <a:schemeClr val="accent5">
                  <a:lumMod val="60000"/>
                  <a:lumOff val="4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661248"/>
            <a:ext cx="6400800" cy="1126976"/>
          </a:xfrm>
        </p:spPr>
        <p:txBody>
          <a:bodyPr>
            <a:normAutofit fontScale="70000" lnSpcReduction="20000"/>
          </a:bodyPr>
          <a:lstStyle/>
          <a:p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 «</a:t>
            </a:r>
            <a:r>
              <a:rPr lang="ru-RU" sz="1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Шуманская</a:t>
            </a:r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основная  общеобразовательная  школа  Высокогорского  муниципального  района  РТ»</a:t>
            </a:r>
          </a:p>
          <a:p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 проектом  работали:</a:t>
            </a:r>
          </a:p>
          <a:p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Корчагина  Анастасия – ученица  9  класса,</a:t>
            </a:r>
          </a:p>
          <a:p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Корчагина  Елена  -  ученица  6  класса,</a:t>
            </a:r>
          </a:p>
          <a:p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Сергеева  Злата  -  ученица  7  класса,  </a:t>
            </a:r>
          </a:p>
          <a:p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Сергеева  Влада – ученица  7  класса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68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Тема проекта: </a:t>
            </a:r>
            <a:r>
              <a:rPr lang="ru-RU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Здоровый образ жизни.</a:t>
            </a:r>
          </a:p>
          <a:p>
            <a:r>
              <a:rPr lang="ru-RU" sz="2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Цель : </a:t>
            </a:r>
            <a:r>
              <a:rPr lang="ru-RU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Формировать у учащихся ЗОЖ.</a:t>
            </a:r>
          </a:p>
          <a:p>
            <a:r>
              <a:rPr lang="ru-RU" sz="2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Задачи проекта: </a:t>
            </a:r>
            <a:endParaRPr lang="ru-RU" sz="2800" b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>
              <a:buNone/>
            </a:pPr>
            <a:r>
              <a:rPr lang="ru-RU" sz="2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-  </a:t>
            </a:r>
            <a:r>
              <a:rPr lang="ru-RU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Привлечь </a:t>
            </a:r>
            <a:r>
              <a:rPr lang="ru-RU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внимание </a:t>
            </a:r>
            <a:r>
              <a:rPr lang="ru-RU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людей    к  ЗОЖ</a:t>
            </a:r>
            <a:endParaRPr lang="ru-RU" sz="28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>
              <a:buNone/>
            </a:pPr>
            <a:r>
              <a:rPr lang="ru-RU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-  Донести </a:t>
            </a:r>
            <a:r>
              <a:rPr lang="ru-RU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до учеников важность ЗОЖ.</a:t>
            </a:r>
          </a:p>
          <a:p>
            <a:pPr marL="0" indent="0">
              <a:buNone/>
            </a:pPr>
            <a:endParaRPr lang="ru-RU" sz="2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258188"/>
            <a:ext cx="2972347" cy="259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39755"/>
            <a:ext cx="3131393" cy="2036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33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Люди сейчас всё меньше занимаются спортом и не ведут ЗОЖ. В нашем проекте мы представим идеи по привлечению их внимания.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49005"/>
            <a:ext cx="4313039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91" y="1916832"/>
            <a:ext cx="4422963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48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552728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Наше первое предложение – это рекламные щиты, баннеры с высказываниями ,призывающими к здоровому образу </a:t>
            </a:r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жизни.</a:t>
            </a:r>
          </a:p>
          <a:p>
            <a:endParaRPr lang="ru-RU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483713"/>
            <a:ext cx="3672408" cy="337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89040"/>
            <a:ext cx="3923481" cy="293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3305175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482650"/>
            <a:ext cx="2088232" cy="1874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556744"/>
            <a:ext cx="2318321" cy="1726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612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552728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Второе наше предложение – это проведение конкурсов о здоровом образе жизни.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34282"/>
            <a:ext cx="5652120" cy="3358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3925763" cy="261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35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552728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В-третьих, можно провести с учениками викторину о здоровом образе жизни, показать школьникам видеоролики об известных </a:t>
            </a:r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спортсменах, чтобы мотивировать их.</a:t>
            </a:r>
            <a:endParaRPr lang="ru-RU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9396"/>
            <a:ext cx="2987824" cy="1956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660" y="2009775"/>
            <a:ext cx="2941340" cy="196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549" y="4386793"/>
            <a:ext cx="3148608" cy="219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53136"/>
            <a:ext cx="2915816" cy="21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312" y="2132857"/>
            <a:ext cx="313234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26" y="1879168"/>
            <a:ext cx="2637464" cy="1758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35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264696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Четвертое наше предложение – это создать в социальной сети группу </a:t>
            </a:r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о </a:t>
            </a:r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здоровом образе жизни </a:t>
            </a:r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.</a:t>
            </a:r>
          </a:p>
          <a:p>
            <a:endParaRPr lang="ru-RU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645024"/>
            <a:ext cx="316835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991" y="4005064"/>
            <a:ext cx="3672408" cy="271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48" y="2420888"/>
            <a:ext cx="3261279" cy="2257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64" y="992729"/>
            <a:ext cx="2808312" cy="2652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96752"/>
            <a:ext cx="2956852" cy="1979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04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Мы с </a:t>
            </a: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уверенностью </a:t>
            </a: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можем сказать: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71625"/>
            <a:ext cx="8424936" cy="516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18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5a438bb3ddc65e26e5362eb91d34cf04c42c416"/>
</p:tagLst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173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Здоровый образ жизни.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Мы с уверенностью можем сказать:</vt:lpstr>
    </vt:vector>
  </TitlesOfParts>
  <Company>http://presentation-creation.ru/</Company>
  <LinksUpToDate>false</LinksUpToDate>
  <SharedDoc>false</SharedDoc>
  <HyperlinkBase>http://presentation-creation.ru/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</dc:title>
  <dc:creator>obstinate</dc:creator>
  <dc:description>Шаблон презентации с сайта http://presentation-creation.ru/</dc:description>
  <cp:lastModifiedBy>Светлана</cp:lastModifiedBy>
  <cp:revision>14</cp:revision>
  <dcterms:created xsi:type="dcterms:W3CDTF">2017-02-04T16:45:21Z</dcterms:created>
  <dcterms:modified xsi:type="dcterms:W3CDTF">2019-11-17T15:20:56Z</dcterms:modified>
</cp:coreProperties>
</file>