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61" r:id="rId5"/>
    <p:sldId id="265" r:id="rId6"/>
    <p:sldId id="270" r:id="rId7"/>
    <p:sldId id="269" r:id="rId8"/>
    <p:sldId id="272" r:id="rId9"/>
    <p:sldId id="271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28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119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094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874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210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822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0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0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851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277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64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9FDF5-B5CF-4EAD-BE08-9B58B7A7308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4BDF-2F11-4CF6-BF61-1FA43B99C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7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435" y="1052736"/>
            <a:ext cx="6275680" cy="792088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МБОУ «</a:t>
            </a:r>
            <a:r>
              <a:rPr lang="ru-RU" sz="12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Шуманская</a:t>
            </a:r>
            <a:r>
              <a:rPr lang="ru-RU" sz="1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основная общеобразовательная школа Высокогорского муниципального района Республики Татарстан»</a:t>
            </a:r>
            <a:endParaRPr lang="ru-RU" sz="12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0443" y="3356992"/>
            <a:ext cx="5248672" cy="1752600"/>
          </a:xfrm>
        </p:spPr>
        <p:txBody>
          <a:bodyPr>
            <a:normAutofit/>
          </a:bodyPr>
          <a:lstStyle/>
          <a:p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ЛУЧШАЯ ШКОЛЬНАЯ</a:t>
            </a:r>
          </a:p>
          <a:p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СТОЛОВАЯ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3808" y="1715544"/>
            <a:ext cx="561662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Конкурсная работа в рамках Республиканского этапа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Всероссийского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121020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l="-1000" t="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556792"/>
            <a:ext cx="5400600" cy="20162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556792"/>
            <a:ext cx="4968552" cy="7200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000" dirty="0" smtClean="0">
                <a:latin typeface="Comic Sans MS" panose="030F0702030302020204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9895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l="-1000" t="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628800"/>
            <a:ext cx="614136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Приготовление  горячего  завтрака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902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l="-1000" t="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15271"/>
            <a:ext cx="8229600" cy="26642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Котлета куриная 75 г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Макароны отварные со сливочным маслом 180 / 3 г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Икра кабачковая 50 г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Напиток из шиповника 200 г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Хлеб ржаной 30 г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19872" y="0"/>
            <a:ext cx="21948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Меню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43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640" y="188640"/>
            <a:ext cx="6264696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416824" cy="513978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Comic Sans MS" panose="030F0702030302020204" pitchFamily="66" charset="0"/>
              </a:rPr>
              <a:t>Котлета из мяса птицы</a:t>
            </a:r>
            <a:endParaRPr lang="ru-RU" sz="4000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65" y="1134666"/>
            <a:ext cx="2880320" cy="2304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197" y="1484784"/>
            <a:ext cx="2471926" cy="25874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1128282"/>
            <a:ext cx="3193327" cy="271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18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640" y="188640"/>
            <a:ext cx="6264696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416824" cy="513978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Comic Sans MS" panose="030F0702030302020204" pitchFamily="66" charset="0"/>
              </a:rPr>
              <a:t>На выходе…</a:t>
            </a:r>
            <a:endParaRPr lang="ru-RU" sz="4000" dirty="0"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6" t="22917" b="20833"/>
          <a:stretch/>
        </p:blipFill>
        <p:spPr>
          <a:xfrm>
            <a:off x="5184068" y="1245763"/>
            <a:ext cx="3132348" cy="25211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61179"/>
            <a:ext cx="2808312" cy="25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1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87624" y="238291"/>
            <a:ext cx="748883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416824" cy="513978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Comic Sans MS" panose="030F0702030302020204" pitchFamily="66" charset="0"/>
              </a:rPr>
              <a:t/>
            </a:r>
            <a:br>
              <a:rPr lang="ru-RU" sz="4000" dirty="0" smtClean="0">
                <a:latin typeface="Comic Sans MS" panose="030F0702030302020204" pitchFamily="66" charset="0"/>
              </a:rPr>
            </a:br>
            <a:r>
              <a:rPr lang="ru-RU" sz="4000" dirty="0">
                <a:latin typeface="Comic Sans MS" panose="030F0702030302020204" pitchFamily="66" charset="0"/>
              </a:rPr>
              <a:t/>
            </a:r>
            <a:br>
              <a:rPr lang="ru-RU" sz="4000" dirty="0">
                <a:latin typeface="Comic Sans MS" panose="030F0702030302020204" pitchFamily="66" charset="0"/>
              </a:rPr>
            </a:br>
            <a:r>
              <a:rPr lang="ru-RU" sz="4000" dirty="0" smtClean="0">
                <a:latin typeface="Comic Sans MS" panose="030F0702030302020204" pitchFamily="66" charset="0"/>
              </a:rPr>
              <a:t>Макаронные изделия отварные</a:t>
            </a:r>
            <a:endParaRPr lang="ru-RU" sz="4000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/>
          <a:stretch/>
        </p:blipFill>
        <p:spPr>
          <a:xfrm>
            <a:off x="251520" y="1772816"/>
            <a:ext cx="2808312" cy="2016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42115"/>
            <a:ext cx="2031690" cy="27089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570" y="1772815"/>
            <a:ext cx="3152886" cy="207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5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398087"/>
            <a:ext cx="6624736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920880" cy="1143000"/>
          </a:xfrm>
        </p:spPr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Напиток из шиповника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592586"/>
            <a:ext cx="2355726" cy="31409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268760"/>
            <a:ext cx="2517744" cy="267828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43"/>
          <a:stretch/>
        </p:blipFill>
        <p:spPr>
          <a:xfrm>
            <a:off x="603827" y="1277649"/>
            <a:ext cx="2684909" cy="267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64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476672"/>
            <a:ext cx="6264696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7667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Выход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621072"/>
            <a:ext cx="1894370" cy="25743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30479"/>
            <a:ext cx="2625756" cy="30226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0" y="1630479"/>
            <a:ext cx="1923678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4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476672"/>
            <a:ext cx="6264696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Приятного аппетита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82"/>
          <a:stretch/>
        </p:blipFill>
        <p:spPr>
          <a:xfrm>
            <a:off x="2987823" y="1417638"/>
            <a:ext cx="3678135" cy="273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39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71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Comic Sans MS</vt:lpstr>
      <vt:lpstr>Тема Office</vt:lpstr>
      <vt:lpstr>МБОУ «Шуманская основная общеобразовательная школа Высокогорского муниципального района Республики Татарстан»</vt:lpstr>
      <vt:lpstr>Презентация PowerPoint</vt:lpstr>
      <vt:lpstr>Презентация PowerPoint</vt:lpstr>
      <vt:lpstr>Котлета из мяса птицы</vt:lpstr>
      <vt:lpstr>На выходе…</vt:lpstr>
      <vt:lpstr>  Макаронные изделия отварные</vt:lpstr>
      <vt:lpstr>Напиток из шиповника</vt:lpstr>
      <vt:lpstr>Выход </vt:lpstr>
      <vt:lpstr>Приятного аппетита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</dc:title>
  <dc:creator>1</dc:creator>
  <cp:lastModifiedBy>1</cp:lastModifiedBy>
  <cp:revision>22</cp:revision>
  <dcterms:created xsi:type="dcterms:W3CDTF">2019-01-24T15:32:02Z</dcterms:created>
  <dcterms:modified xsi:type="dcterms:W3CDTF">2026-04-10T08:16:20Z</dcterms:modified>
</cp:coreProperties>
</file>