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CEDE-F5D8-4A82-B351-A557A413578E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640FB-1152-4632-9ECD-BB9AB81AF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730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CEDE-F5D8-4A82-B351-A557A413578E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640FB-1152-4632-9ECD-BB9AB81AF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75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CEDE-F5D8-4A82-B351-A557A413578E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640FB-1152-4632-9ECD-BB9AB81AF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751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CEDE-F5D8-4A82-B351-A557A413578E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640FB-1152-4632-9ECD-BB9AB81AF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265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CEDE-F5D8-4A82-B351-A557A413578E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640FB-1152-4632-9ECD-BB9AB81AF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033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CEDE-F5D8-4A82-B351-A557A413578E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640FB-1152-4632-9ECD-BB9AB81AF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434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CEDE-F5D8-4A82-B351-A557A413578E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640FB-1152-4632-9ECD-BB9AB81AF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367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CEDE-F5D8-4A82-B351-A557A413578E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640FB-1152-4632-9ECD-BB9AB81AF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32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CEDE-F5D8-4A82-B351-A557A413578E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640FB-1152-4632-9ECD-BB9AB81AF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934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CEDE-F5D8-4A82-B351-A557A413578E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640FB-1152-4632-9ECD-BB9AB81AF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206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CEDE-F5D8-4A82-B351-A557A413578E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640FB-1152-4632-9ECD-BB9AB81AF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205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0CEDE-F5D8-4A82-B351-A557A413578E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640FB-1152-4632-9ECD-BB9AB81AF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174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Музей(уголок)</a:t>
            </a:r>
            <a:br>
              <a:rPr lang="ru-RU" dirty="0" smtClean="0"/>
            </a:br>
            <a:r>
              <a:rPr lang="ru-RU" dirty="0" smtClean="0"/>
              <a:t>МБОУ «Школа №47»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538" y="720969"/>
            <a:ext cx="2062924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830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8528" y="190255"/>
            <a:ext cx="10934563" cy="658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002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7501"/>
            <a:ext cx="10147576" cy="654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421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152" y="198071"/>
            <a:ext cx="11711507" cy="459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128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923" y="137502"/>
            <a:ext cx="11853838" cy="504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91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Широкоэкранный</PresentationFormat>
  <Paragraphs>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Музей(уголок) МБОУ «Школа №47»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Музей(уголок) МБОУ «Школа №47»</dc:title>
  <dc:creator>Admin</dc:creator>
  <cp:lastModifiedBy>Admin</cp:lastModifiedBy>
  <cp:revision>1</cp:revision>
  <dcterms:created xsi:type="dcterms:W3CDTF">2026-03-03T14:02:46Z</dcterms:created>
  <dcterms:modified xsi:type="dcterms:W3CDTF">2026-03-03T14:03:01Z</dcterms:modified>
</cp:coreProperties>
</file>