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image/svg+xml" Extension="svg"/>
  <Default ContentType="image/jpeg" Extension="jpeg"/>
  <Default ContentType="application/vnd.openxmlformats-package.relationships+xml" Extension="rels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slide+xml" PartName="/ppt/slides/slide19.xml"/>
  <Override ContentType="application/vnd.openxmlformats-officedocument.presentationml.slide+xml" PartName="/ppt/slides/slide2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22.xml"/>
  <Override ContentType="application/vnd.openxmlformats-officedocument.presentationml.slide+xml" PartName="/ppt/slides/slide23.xml"/>
  <Override ContentType="application/vnd.openxmlformats-officedocument.presentationml.slide+xml" PartName="/ppt/slides/slide24.xml"/>
  <Override ContentType="application/vnd.openxmlformats-officedocument.presentationml.slide+xml" PartName="/ppt/slides/slide25.xml"/>
  <Override ContentType="application/vnd.openxmlformats-officedocument.presentationml.slide+xml" PartName="/ppt/slides/slide26.xml"/>
  <Override ContentType="application/vnd.openxmlformats-officedocument.presentationml.slide+xml" PartName="/ppt/slides/slide27.xml"/>
  <Override ContentType="application/vnd.openxmlformats-officedocument.presentationml.slide+xml" PartName="/ppt/slides/slide28.xml"/>
  <Override ContentType="application/vnd.openxmlformats-officedocument.presentationml.slide+xml" PartName="/ppt/slides/slide29.xml"/>
  <Override ContentType="application/vnd.openxmlformats-officedocument.presentationml.slide+xml" PartName="/ppt/slides/slide3.xml"/>
  <Override ContentType="application/vnd.openxmlformats-officedocument.presentationml.slide+xml" PartName="/ppt/slides/slide30.xml"/>
  <Override ContentType="application/vnd.openxmlformats-officedocument.presentationml.slide+xml" PartName="/ppt/slides/slide31.xml"/>
  <Override ContentType="application/vnd.openxmlformats-officedocument.presentationml.slide+xml" PartName="/ppt/slides/slide32.xml"/>
  <Override ContentType="application/vnd.openxmlformats-officedocument.presentationml.slide+xml" PartName="/ppt/slides/slide33.xml"/>
  <Override ContentType="application/vnd.openxmlformats-officedocument.presentationml.slide+xml" PartName="/ppt/slides/slide34.xml"/>
  <Override ContentType="application/vnd.openxmlformats-officedocument.presentationml.slide+xml" PartName="/ppt/slides/slide35.xml"/>
  <Override ContentType="application/vnd.openxmlformats-officedocument.presentationml.slide+xml" PartName="/ppt/slides/slide36.xml"/>
  <Override ContentType="application/vnd.openxmlformats-officedocument.presentationml.slide+xml" PartName="/ppt/slides/slide37.xml"/>
  <Override ContentType="application/vnd.openxmlformats-officedocument.presentationml.slide+xml" PartName="/ppt/slides/slide38.xml"/>
  <Override ContentType="application/vnd.openxmlformats-officedocument.presentationml.slide+xml" PartName="/ppt/slides/slide39.xml"/>
  <Override ContentType="application/vnd.openxmlformats-officedocument.presentationml.slide+xml" PartName="/ppt/slides/slide4.xml"/>
  <Override ContentType="application/vnd.openxmlformats-officedocument.presentationml.slide+xml" PartName="/ppt/slides/slide40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no" ?>
<Relationships xmlns="http://schemas.openxmlformats.org/package/2006/relationships">
  <Relationship Id="rId1" Target="ppt/presentation.xml" Type="http://schemas.openxmlformats.org/officeDocument/2006/relationships/officeDocument"/>
  <Relationship Id="rId3" Target="docProps/core.xml" Type="http://schemas.openxmlformats.org/package/2006/relationships/metadata/core-properties"/>
  <Relationship Id="rId2" Target="docProps/app.xml" Type="http://schemas.openxmlformats.org/officeDocument/2006/relationships/extended-properties"/>
</Relationships>

</file>

<file path=ppt/presentation.xml><?xml version="1.0" encoding="utf-8"?>
<p:presentation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>
  <p:sldMasterIdLst>
    <p:sldMasterId id="2147483648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</p:sldIdLst>
  <p:sldSz cx="9144000" cy="5143500"/>
  <p:notesSz cx="5143500" cy="9144000"/>
</p:presentation>
</file>

<file path=ppt/tableStyles.xml><?xml version="1.0" encoding="utf-8"?>
<a:tblStyleLst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def="{5C22544A-7EE6-4342-B048-85BDC9FD1C3A}">
  <a:tblStyle styleId="{2D5ABB26-0587-4C30-8999-92F81FD0307C}" styleName="无样式，无网格">
    <a:wholeTbl>
      <a:tcTxStyle b="def" i="def">
        <a:fontRef idx="minor"/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中度样式 2 - 强调 1">
    <a:wholeTbl>
      <a:tcTxStyle b="def" i="def">
        <a:fontRef idx="minor"/>
        <a:schemeClr val="dk1"/>
      </a:tcTxStyle>
      <a:tcStyle>
        <a:tcBdr>
          <a:left>
            <a:ln w="12700">
              <a:solidFill>
                <a:schemeClr val="lt1"/>
              </a:solidFill>
              <a:prstDash val="solid"/>
            </a:ln>
          </a:left>
          <a:right>
            <a:ln w="12700">
              <a:solidFill>
                <a:schemeClr val="lt1"/>
              </a:solidFill>
              <a:prstDash val="solid"/>
            </a:ln>
          </a:right>
          <a:top>
            <a:ln w="12700">
              <a:solidFill>
                <a:schemeClr val="lt1"/>
              </a:solidFill>
              <a:prstDash val="solid"/>
            </a:ln>
          </a:top>
          <a:bottom>
            <a:ln w="12700">
              <a:solidFill>
                <a:schemeClr val="lt1"/>
              </a:solidFill>
              <a:prstDash val="solid"/>
            </a:ln>
          </a:bottom>
          <a:insideH>
            <a:ln w="12700">
              <a:solidFill>
                <a:schemeClr val="lt1"/>
              </a:solidFill>
              <a:prstDash val="solid"/>
            </a:ln>
          </a:insideH>
          <a:insideV>
            <a:ln w="12700">
              <a:solidFill>
                <a:schemeClr val="lt1"/>
              </a:solidFill>
              <a:prstDash val="solid"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fill>
          <a:solidFill>
            <a:schemeClr val="accent1">
              <a:tint val="40000"/>
            </a:schemeClr>
          </a:solidFill>
        </a:fill>
      </a:tcStyle>
    </a:band1H>
    <a:band2H>
      <a:tcStyle/>
    </a:band2H>
    <a:band1V>
      <a:tcStyle>
        <a:fill>
          <a:solidFill>
            <a:schemeClr val="accent1">
              <a:tint val="40000"/>
            </a:schemeClr>
          </a:solidFill>
        </a:fill>
      </a:tcStyle>
    </a:band1V>
    <a:band2V>
      <a:tcStyle/>
    </a:band2V>
    <a:lastCol>
      <a:tcTxStyle b="on" i="def">
        <a:fontRef idx="minor"/>
        <a:schemeClr val="lt1"/>
      </a:tcTxStyle>
      <a:tcStyle>
        <a:fill>
          <a:solidFill>
            <a:schemeClr val="accent1"/>
          </a:solidFill>
        </a:fill>
      </a:tcStyle>
    </a:lastCol>
    <a:firstCol>
      <a:tcTxStyle b="on" i="def">
        <a:fontRef idx="minor"/>
        <a:schemeClr val="lt1"/>
      </a:tcTxStyle>
      <a:tcStyle>
        <a:fill>
          <a:solidFill>
            <a:schemeClr val="accent1"/>
          </a:solidFill>
        </a:fill>
      </a:tcStyle>
    </a:firstCol>
    <a:lastRow>
      <a:tcTxStyle b="on" i="def">
        <a:fontRef idx="minor"/>
        <a:schemeClr val="lt1"/>
      </a:tcTxStyle>
      <a:tcStyle>
        <a:tcBdr>
          <a:top>
            <a:ln w="38100">
              <a:solidFill>
                <a:schemeClr val="lt1"/>
              </a:solidFill>
              <a:prstDash val="solid"/>
            </a:ln>
          </a:top>
        </a:tcBdr>
        <a:fill>
          <a:solidFill>
            <a:schemeClr val="accent1"/>
          </a:solidFill>
        </a:fill>
      </a:tcStyle>
    </a:lastRow>
    <a:firstRow>
      <a:tcTxStyle b="on" i="def">
        <a:fontRef idx="minor"/>
        <a:schemeClr val="lt1"/>
      </a:tcTxStyle>
      <a:tcStyle>
        <a:tcBdr>
          <a:bottom>
            <a:ln w="38100">
              <a:solidFill>
                <a:schemeClr val="lt1"/>
              </a:solidFill>
              <a:prstDash val="solid"/>
            </a:ln>
          </a:bottom>
        </a:tcBdr>
        <a:fill>
          <a:solidFill>
            <a:schemeClr val="accent1"/>
          </a:solidFill>
        </a:fill>
      </a:tcStyle>
    </a:firstRow>
  </a:tblStyle>
  <a:tblStyle styleId="{E8B1032C-EA38-4F05-BA0D-38AFFFC7BED3}" styleName="浅色样式 3 - 强调 6">
    <a:wholeTbl>
      <a:tcTxStyle b="def" i="def">
        <a:fontRef idx="minor"/>
        <a:schemeClr val="tx1"/>
      </a:tcTxStyle>
      <a:tcStyle>
        <a:tcBdr>
          <a:left>
            <a:ln w="12700">
              <a:solidFill>
                <a:schemeClr val="accent6"/>
              </a:solidFill>
              <a:prstDash val="solid"/>
            </a:ln>
          </a:left>
          <a:right>
            <a:ln w="12700">
              <a:solidFill>
                <a:schemeClr val="accent6"/>
              </a:solidFill>
              <a:prstDash val="solid"/>
            </a:ln>
          </a:right>
          <a:top>
            <a:ln w="12700">
              <a:solidFill>
                <a:schemeClr val="accent6"/>
              </a:solidFill>
              <a:prstDash val="solid"/>
            </a:ln>
          </a:top>
          <a:bottom>
            <a:ln w="12700">
              <a:solidFill>
                <a:schemeClr val="accent6"/>
              </a:solidFill>
              <a:prstDash val="solid"/>
            </a:ln>
          </a:bottom>
          <a:insideH>
            <a:ln w="12700">
              <a:solidFill>
                <a:schemeClr val="accent6"/>
              </a:solidFill>
              <a:prstDash val="solid"/>
            </a:ln>
          </a:insideH>
          <a:insideV>
            <a:ln w="12700">
              <a:solidFill>
                <a:schemeClr val="accent6"/>
              </a:solidFill>
              <a:prstDash val="solid"/>
            </a:ln>
          </a:insideV>
        </a:tcBdr>
        <a:fill>
          <a:noFill/>
        </a:fill>
      </a:tcStyle>
    </a:wholeTbl>
    <a:band1H>
      <a:tcStyle>
        <a:fill>
          <a:solidFill>
            <a:schemeClr val="accent6">
              <a:alpha val="20000"/>
            </a:schemeClr>
          </a:solidFill>
        </a:fill>
      </a:tcStyle>
    </a:band1H>
    <a:band1V>
      <a:tcStyle>
        <a:fill>
          <a:solidFill>
            <a:schemeClr val="accent6">
              <a:alpha val="20000"/>
            </a:schemeClr>
          </a:solidFill>
        </a:fill>
      </a:tcStyle>
    </a:band1V>
    <a:lastCol>
      <a:tcTxStyle b="on" i="def"/>
      <a:tcStyle/>
    </a:lastCol>
    <a:firstCol>
      <a:tcTxStyle b="on" i="def"/>
      <a:tcStyle/>
    </a:firstCol>
    <a:lastRow>
      <a:tcTxStyle b="on" i="def"/>
      <a:tcStyle>
        <a:tcBdr>
          <a:top>
            <a:ln w="50800">
              <a:solidFill>
                <a:schemeClr val="accent6"/>
              </a:solidFill>
              <a:prstDash val="solid"/>
            </a:ln>
          </a:top>
        </a:tcBdr>
        <a:fill>
          <a:noFill/>
        </a:fill>
      </a:tcStyle>
    </a:lastRow>
    <a:firstRow>
      <a:tcTxStyle b="on" i="def"/>
      <a:tcStyle>
        <a:tcBdr>
          <a:bottom>
            <a:ln w="25400">
              <a:solidFill>
                <a:schemeClr val="accent6"/>
              </a:solidFill>
              <a:prstDash val="solid"/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>
  <p:slideViewPr>
    <p:cSldViewPr>
      <p:cViewPr>
        <p:scale>
          <a:sx d="1" n="1"/>
          <a:sy d="1" n="1"/>
        </p:scale>
        <p:origin x="1" y="1"/>
      </p:cViewPr>
      <p:guideLst>
        <p:guide orient="horz" pos="1490"/>
        <p:guide orient="vert" pos="2868"/>
      </p:guideLst>
    </p:cSldViewPr>
  </p:slideViewPr>
  <p:gridSpacing cx="180000" cy="180000"/>
</p:viewPr>
</file>

<file path=ppt/_rels/presentation.xml.rels><?xml version="1.0" encoding="UTF-8" standalone="no" ?>
<Relationships xmlns="http://schemas.openxmlformats.org/package/2006/relationships">
  <Relationship Id="rId27" Target="slides/slide25.xml" Type="http://schemas.openxmlformats.org/officeDocument/2006/relationships/slide"/>
  <Relationship Id="rId29" Target="slides/slide27.xml" Type="http://schemas.openxmlformats.org/officeDocument/2006/relationships/slide"/>
  <Relationship Id="rId34" Target="slides/slide32.xml" Type="http://schemas.openxmlformats.org/officeDocument/2006/relationships/slide"/>
  <Relationship Id="rId10" Target="slides/slide8.xml" Type="http://schemas.openxmlformats.org/officeDocument/2006/relationships/slide"/>
  <Relationship Id="rId5" Target="slides/slide3.xml" Type="http://schemas.openxmlformats.org/officeDocument/2006/relationships/slide"/>
  <Relationship Id="rId42" Target="slides/slide40.xml" Type="http://schemas.openxmlformats.org/officeDocument/2006/relationships/slide"/>
  <Relationship Id="rId37" Target="slides/slide35.xml" Type="http://schemas.openxmlformats.org/officeDocument/2006/relationships/slide"/>
  <Relationship Id="rId44" Target="viewProps.xml" Type="http://schemas.openxmlformats.org/officeDocument/2006/relationships/viewProps"/>
  <Relationship Id="rId33" Target="slides/slide31.xml" Type="http://schemas.openxmlformats.org/officeDocument/2006/relationships/slide"/>
  <Relationship Id="rId7" Target="slides/slide5.xml" Type="http://schemas.openxmlformats.org/officeDocument/2006/relationships/slide"/>
  <Relationship Id="rId15" Target="slides/slide13.xml" Type="http://schemas.openxmlformats.org/officeDocument/2006/relationships/slide"/>
  <Relationship Id="rId43" Target="tableStyles.xml" Type="http://schemas.openxmlformats.org/officeDocument/2006/relationships/tableStyles"/>
  <Relationship Id="rId41" Target="slides/slide39.xml" Type="http://schemas.openxmlformats.org/officeDocument/2006/relationships/slide"/>
  <Relationship Id="rId28" Target="slides/slide26.xml" Type="http://schemas.openxmlformats.org/officeDocument/2006/relationships/slide"/>
  <Relationship Id="rId4" Target="slides/slide2.xml" Type="http://schemas.openxmlformats.org/officeDocument/2006/relationships/slide"/>
  <Relationship Id="rId6" Target="slides/slide4.xml" Type="http://schemas.openxmlformats.org/officeDocument/2006/relationships/slide"/>
  <Relationship Id="rId3" Target="slides/slide1.xml" Type="http://schemas.openxmlformats.org/officeDocument/2006/relationships/slide"/>
  <Relationship Id="rId19" Target="slides/slide17.xml" Type="http://schemas.openxmlformats.org/officeDocument/2006/relationships/slide"/>
  <Relationship Id="rId40" Target="slides/slide38.xml" Type="http://schemas.openxmlformats.org/officeDocument/2006/relationships/slide"/>
  <Relationship Id="rId9" Target="slides/slide7.xml" Type="http://schemas.openxmlformats.org/officeDocument/2006/relationships/slide"/>
  <Relationship Id="rId1" Target="theme/theme1.xml" Type="http://schemas.openxmlformats.org/officeDocument/2006/relationships/theme"/>
  <Relationship Id="rId18" Target="slides/slide16.xml" Type="http://schemas.openxmlformats.org/officeDocument/2006/relationships/slide"/>
  <Relationship Id="rId32" Target="slides/slide30.xml" Type="http://schemas.openxmlformats.org/officeDocument/2006/relationships/slide"/>
  <Relationship Id="rId22" Target="slides/slide20.xml" Type="http://schemas.openxmlformats.org/officeDocument/2006/relationships/slide"/>
  <Relationship Id="rId39" Target="slides/slide37.xml" Type="http://schemas.openxmlformats.org/officeDocument/2006/relationships/slide"/>
  <Relationship Id="rId21" Target="slides/slide19.xml" Type="http://schemas.openxmlformats.org/officeDocument/2006/relationships/slide"/>
  <Relationship Id="rId20" Target="slides/slide18.xml" Type="http://schemas.openxmlformats.org/officeDocument/2006/relationships/slide"/>
  <Relationship Id="rId14" Target="slides/slide12.xml" Type="http://schemas.openxmlformats.org/officeDocument/2006/relationships/slide"/>
  <Relationship Id="rId13" Target="slides/slide11.xml" Type="http://schemas.openxmlformats.org/officeDocument/2006/relationships/slide"/>
  <Relationship Id="rId24" Target="slides/slide22.xml" Type="http://schemas.openxmlformats.org/officeDocument/2006/relationships/slide"/>
  <Relationship Id="rId11" Target="slides/slide9.xml" Type="http://schemas.openxmlformats.org/officeDocument/2006/relationships/slide"/>
  <Relationship Id="rId2" Target="slideMasters/slideMaster1.xml" Type="http://schemas.openxmlformats.org/officeDocument/2006/relationships/slideMaster"/>
  <Relationship Id="rId35" Target="slides/slide33.xml" Type="http://schemas.openxmlformats.org/officeDocument/2006/relationships/slide"/>
  <Relationship Id="rId31" Target="slides/slide29.xml" Type="http://schemas.openxmlformats.org/officeDocument/2006/relationships/slide"/>
  <Relationship Id="rId30" Target="slides/slide28.xml" Type="http://schemas.openxmlformats.org/officeDocument/2006/relationships/slide"/>
  <Relationship Id="rId26" Target="slides/slide24.xml" Type="http://schemas.openxmlformats.org/officeDocument/2006/relationships/slide"/>
  <Relationship Id="rId12" Target="slides/slide10.xml" Type="http://schemas.openxmlformats.org/officeDocument/2006/relationships/slide"/>
  <Relationship Id="rId25" Target="slides/slide23.xml" Type="http://schemas.openxmlformats.org/officeDocument/2006/relationships/slide"/>
  <Relationship Id="rId17" Target="slides/slide15.xml" Type="http://schemas.openxmlformats.org/officeDocument/2006/relationships/slide"/>
  <Relationship Id="rId36" Target="slides/slide34.xml" Type="http://schemas.openxmlformats.org/officeDocument/2006/relationships/slide"/>
  <Relationship Id="rId23" Target="slides/slide21.xml" Type="http://schemas.openxmlformats.org/officeDocument/2006/relationships/slide"/>
  <Relationship Id="rId8" Target="slides/slide6.xml" Type="http://schemas.openxmlformats.org/officeDocument/2006/relationships/slide"/>
  <Relationship Id="rId38" Target="slides/slide36.xml" Type="http://schemas.openxmlformats.org/officeDocument/2006/relationships/slide"/>
  <Relationship Id="rId16" Target="slides/slide14.xml" Type="http://schemas.openxmlformats.org/officeDocument/2006/relationships/slide"/>
</Relationships>

</file>

<file path=ppt/slideLayouts/_rels/slideLayout1.xml.rels><?xml version="1.0" encoding="UTF-8" standalone="no" ?>
<Relationships xmlns="http://schemas.openxmlformats.org/package/2006/relationships">
  <Relationship Id="rId1" Target="../slideMasters/slideMaster1.xml" Type="http://schemas.openxmlformats.org/officeDocument/2006/relationships/slideMaster"/>
</Relationships>

</file>

<file path=ppt/slideLayouts/_rels/slideLayout10.xml.rels><?xml version="1.0" encoding="UTF-8" standalone="no" ?>
<Relationships xmlns="http://schemas.openxmlformats.org/package/2006/relationships">
  <Relationship Id="rId1" Target="../slideMasters/slideMaster1.xml" Type="http://schemas.openxmlformats.org/officeDocument/2006/relationships/slideMaster"/>
</Relationships>

</file>

<file path=ppt/slideLayouts/_rels/slideLayout11.xml.rels><?xml version="1.0" encoding="UTF-8" standalone="no" ?>
<Relationships xmlns="http://schemas.openxmlformats.org/package/2006/relationships">
  <Relationship Id="rId1" Target="../slideMasters/slideMaster1.xml" Type="http://schemas.openxmlformats.org/officeDocument/2006/relationships/slideMaster"/>
</Relationships>

</file>

<file path=ppt/slideLayouts/_rels/slideLayout12.xml.rels><?xml version="1.0" encoding="UTF-8" standalone="no" ?>
<Relationships xmlns="http://schemas.openxmlformats.org/package/2006/relationships">
  <Relationship Id="rId1" Target="../media/2.svg" Type="http://schemas.openxmlformats.org/officeDocument/2006/relationships/image"/>
  <Relationship Id="rId2" Target="../slideMasters/slideMaster1.xml" Type="http://schemas.openxmlformats.org/officeDocument/2006/relationships/slideMaster"/>
</Relationships>

</file>

<file path=ppt/slideLayouts/_rels/slideLayout13.xml.rels><?xml version="1.0" encoding="UTF-8" standalone="no" ?>
<Relationships xmlns="http://schemas.openxmlformats.org/package/2006/relationships">
  <Relationship Id="rId1" Target="../slideMasters/slideMaster1.xml" Type="http://schemas.openxmlformats.org/officeDocument/2006/relationships/slideMaster"/>
</Relationships>

</file>

<file path=ppt/slideLayouts/_rels/slideLayout2.xml.rels><?xml version="1.0" encoding="UTF-8" standalone="no" ?>
<Relationships xmlns="http://schemas.openxmlformats.org/package/2006/relationships">
  <Relationship Id="rId1" Target="../slideMasters/slideMaster1.xml" Type="http://schemas.openxmlformats.org/officeDocument/2006/relationships/slideMaster"/>
</Relationships>

</file>

<file path=ppt/slideLayouts/_rels/slideLayout3.xml.rels><?xml version="1.0" encoding="UTF-8" standalone="no" ?>
<Relationships xmlns="http://schemas.openxmlformats.org/package/2006/relationships">
  <Relationship Id="rId1" Target="../slideMasters/slideMaster1.xml" Type="http://schemas.openxmlformats.org/officeDocument/2006/relationships/slideMaster"/>
</Relationships>

</file>

<file path=ppt/slideLayouts/_rels/slideLayout4.xml.rels><?xml version="1.0" encoding="UTF-8" standalone="no" ?>
<Relationships xmlns="http://schemas.openxmlformats.org/package/2006/relationships">
  <Relationship Id="rId1" Target="../slideMasters/slideMaster1.xml" Type="http://schemas.openxmlformats.org/officeDocument/2006/relationships/slideMaster"/>
</Relationships>

</file>

<file path=ppt/slideLayouts/_rels/slideLayout5.xml.rels><?xml version="1.0" encoding="UTF-8" standalone="no" ?>
<Relationships xmlns="http://schemas.openxmlformats.org/package/2006/relationships">
  <Relationship Id="rId1" Target="../slideMasters/slideMaster1.xml" Type="http://schemas.openxmlformats.org/officeDocument/2006/relationships/slideMaster"/>
</Relationships>

</file>

<file path=ppt/slideLayouts/_rels/slideLayout6.xml.rels><?xml version="1.0" encoding="UTF-8" standalone="no" ?>
<Relationships xmlns="http://schemas.openxmlformats.org/package/2006/relationships">
  <Relationship Id="rId1" Target="../slideMasters/slideMaster1.xml" Type="http://schemas.openxmlformats.org/officeDocument/2006/relationships/slideMaster"/>
</Relationships>

</file>

<file path=ppt/slideLayouts/_rels/slideLayout7.xml.rels><?xml version="1.0" encoding="UTF-8" standalone="no" ?>
<Relationships xmlns="http://schemas.openxmlformats.org/package/2006/relationships">
  <Relationship Id="rId1" Target="../slideMasters/slideMaster1.xml" Type="http://schemas.openxmlformats.org/officeDocument/2006/relationships/slideMaster"/>
</Relationships>

</file>

<file path=ppt/slideLayouts/_rels/slideLayout8.xml.rels><?xml version="1.0" encoding="UTF-8" standalone="no" ?>
<Relationships xmlns="http://schemas.openxmlformats.org/package/2006/relationships">
  <Relationship Id="rId1" Target="../slideMasters/slideMaster1.xml" Type="http://schemas.openxmlformats.org/officeDocument/2006/relationships/slideMaster"/>
</Relationships>

</file>

<file path=ppt/slideLayouts/_rels/slideLayout9.xml.rels><?xml version="1.0" encoding="UTF-8" standalone="no" ?>
<Relationships xmlns="http://schemas.openxmlformats.org/package/2006/relationships">
  <Relationship Id="rId1" Target="../slideMasters/slideMaster1.xml" Type="http://schemas.openxmlformats.org/officeDocument/2006/relationships/slideMaster"/>
</Relationships>

</file>

<file path=ppt/slideLayouts/slideLayout1.xml><?xml version="1.0" encoding="utf-8"?>
<p:sldLayout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MasterSp="true" type="title">
  <p:cSld name="Title">
    <p:spTree>
      <p:nvGrpSpPr>
        <p:cNvPr hidden="false" id="58" name="GroupShape 58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59" name="Shape 59"/>
          <p:cNvSpPr txBox="true"/>
          <p:nvPr isPhoto="false">
            <p:ph idx="0" type="title"/>
          </p:nvPr>
        </p:nvSpPr>
        <p:spPr>
          <a:xfrm flipH="false" flipV="false" rot="0">
            <a:off x="685800" y="1597820"/>
            <a:ext cx="7772400" cy="1102519"/>
          </a:xfrm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Образец заголовка</a:t>
            </a:r>
          </a:p>
        </p:txBody>
      </p:sp>
      <p:sp>
        <p:nvSpPr>
          <p:cNvPr hidden="false" id="60" name="Shape 60"/>
          <p:cNvSpPr txBox="true"/>
          <p:nvPr isPhoto="false">
            <p:ph idx="1" type="subTitle"/>
          </p:nvPr>
        </p:nvSpPr>
        <p:spPr>
          <a:xfrm flipH="false" flipV="false" rot="0">
            <a:off x="1371600" y="2914650"/>
            <a:ext cx="6400800" cy="1314450"/>
          </a:xfrm>
          <a:prstGeom prst="rect">
            <a:avLst/>
          </a:prstGeom>
        </p:spPr>
        <p:txBody>
          <a:bodyPr/>
          <a:lstStyle>
            <a:defPPr/>
            <a:lvl1pPr algn="ctr" indent="0" lvl="0" mar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algn="ctr" indent="0" lvl="1" marL="457200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algn="ctr" indent="0" lvl="2" marL="914400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algn="ctr" indent="0" lvl="3" marL="1371600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algn="ctr" indent="0" lvl="4" marL="1828800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algn="ctr" indent="0" lvl="5" marL="2286000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algn="ctr" indent="0" lvl="6" marL="2743200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algn="ctr" indent="0" lvl="7" marL="3200400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algn="ctr" indent="0" lvl="8" marL="3657600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t>Образец подзаголовка</a:t>
            </a:r>
          </a:p>
        </p:txBody>
      </p:sp>
      <p:sp>
        <p:nvSpPr>
          <p:cNvPr hidden="false" id="61" name="Shape 61"/>
          <p:cNvSpPr txBox="true"/>
          <p:nvPr isPhoto="false">
            <p:ph idx="10" type="dt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rPr>
                <a:solidFill>
                  <a:srgbClr val="000000">
                    <a:tint val="75000"/>
                  </a:srgbClr>
                </a:solidFill>
              </a:rPr>
              <a:t>26.01.2026</a:t>
            </a:r>
            <a:endParaRPr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hidden="false" id="62" name="Shape 62"/>
          <p:cNvSpPr txBox="true"/>
          <p:nvPr isPhoto="false">
            <p:ph idx="11" type="ftr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endParaRPr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hidden="false" id="63" name="Shape 63"/>
          <p:cNvSpPr txBox="true"/>
          <p:nvPr isPhoto="false">
            <p:ph idx="12" type="sldNum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fld id="{FD995CE6-5C0E-468B-8AED-971037DCAA23}" type="slidenum">
              <a:rPr>
                <a:solidFill>
                  <a:srgbClr val="000000">
                    <a:tint val="75000"/>
                  </a:srgbClr>
                </a:solidFill>
              </a:rPr>
              <a:t>&lt;#&gt;</a:t>
            </a:fld>
            <a:endParaRPr>
              <a:solidFill>
                <a:srgbClr val="000000">
                  <a:tint val="75000"/>
                </a:srgbClr>
              </a:solidFill>
            </a:endParaRPr>
          </a:p>
        </p:txBody>
      </p:sp>
    </p:spTree>
  </p:cSld>
</p:sldLayout>
</file>

<file path=ppt/slideLayouts/slideLayout10.xml><?xml version="1.0" encoding="utf-8"?>
<p:sldLayout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MasterSp="true" type="vertTx">
  <p:cSld name="Title and Vertical Text">
    <p:spTree>
      <p:nvGrpSpPr>
        <p:cNvPr hidden="false" id="84" name="GroupShape 84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85" name="Shape 85"/>
          <p:cNvSpPr txBox="true"/>
          <p:nvPr isPhoto="false">
            <p:ph idx="0" type="title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Образец заголовка</a:t>
            </a:r>
          </a:p>
        </p:txBody>
      </p:sp>
      <p:sp>
        <p:nvSpPr>
          <p:cNvPr hidden="false" id="86" name="Shape 86"/>
          <p:cNvSpPr txBox="true"/>
          <p:nvPr isPhoto="false">
            <p:ph idx="1" type="body"/>
          </p:nvPr>
        </p:nvSpPr>
        <p:spPr>
          <a:prstGeom prst="rect">
            <a:avLst/>
          </a:prstGeom>
        </p:spPr>
        <p:txBody>
          <a:bodyPr vert="eaVert"/>
          <a:lstStyle>
            <a:defPPr/>
            <a:lvl1pPr lvl="0"/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hidden="false" id="87" name="Shape 87"/>
          <p:cNvSpPr txBox="true"/>
          <p:nvPr isPhoto="false">
            <p:ph idx="10" type="dt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rPr>
                <a:solidFill>
                  <a:srgbClr val="000000">
                    <a:tint val="75000"/>
                  </a:srgbClr>
                </a:solidFill>
              </a:rPr>
              <a:t>26.01.2026</a:t>
            </a:r>
            <a:endParaRPr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hidden="false" id="88" name="Shape 88"/>
          <p:cNvSpPr txBox="true"/>
          <p:nvPr isPhoto="false">
            <p:ph idx="11" type="ftr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endParaRPr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hidden="false" id="89" name="Shape 89"/>
          <p:cNvSpPr txBox="true"/>
          <p:nvPr isPhoto="false">
            <p:ph idx="12" type="sldNum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fld id="{DDAD3004-85B6-483F-AE42-501BBEA708F5}" type="slidenum">
              <a:rPr>
                <a:solidFill>
                  <a:srgbClr val="000000">
                    <a:tint val="75000"/>
                  </a:srgbClr>
                </a:solidFill>
              </a:rPr>
              <a:t>&lt;#&gt;</a:t>
            </a:fld>
            <a:endParaRPr>
              <a:solidFill>
                <a:srgbClr val="000000">
                  <a:tint val="75000"/>
                </a:srgbClr>
              </a:solidFill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MasterSp="true" type="vertTitleAndTx">
  <p:cSld name="Vertical Title and Text">
    <p:spTree>
      <p:nvGrpSpPr>
        <p:cNvPr hidden="false" id="32" name="GroupShape 32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33" name="Shape 33"/>
          <p:cNvSpPr txBox="true"/>
          <p:nvPr isPhoto="false">
            <p:ph idx="0" type="title"/>
          </p:nvPr>
        </p:nvSpPr>
        <p:spPr>
          <a:xfrm flipH="false" flipV="false" rot="0">
            <a:off x="6629400" y="205979"/>
            <a:ext cx="2057400" cy="4388644"/>
          </a:xfrm>
          <a:prstGeom prst="rect">
            <a:avLst/>
          </a:prstGeom>
        </p:spPr>
        <p:txBody>
          <a:bodyPr vert="eaVert"/>
          <a:lstStyle>
            <a:defPPr/>
            <a:lvl1pPr lvl="0"/>
          </a:lstStyle>
          <a:p>
            <a:r>
              <a:t>Образец заголовка</a:t>
            </a:r>
          </a:p>
        </p:txBody>
      </p:sp>
      <p:sp>
        <p:nvSpPr>
          <p:cNvPr hidden="false" id="34" name="Shape 34"/>
          <p:cNvSpPr txBox="true"/>
          <p:nvPr isPhoto="false">
            <p:ph idx="1" type="body"/>
          </p:nvPr>
        </p:nvSpPr>
        <p:spPr>
          <a:xfrm flipH="false" flipV="false" rot="0">
            <a:off x="457200" y="205979"/>
            <a:ext cx="6019800" cy="4388644"/>
          </a:xfrm>
          <a:prstGeom prst="rect">
            <a:avLst/>
          </a:prstGeom>
        </p:spPr>
        <p:txBody>
          <a:bodyPr vert="eaVert"/>
          <a:lstStyle>
            <a:defPPr/>
            <a:lvl1pPr lvl="0"/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hidden="false" id="35" name="Shape 35"/>
          <p:cNvSpPr txBox="true"/>
          <p:nvPr isPhoto="false">
            <p:ph idx="10" type="dt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rPr>
                <a:solidFill>
                  <a:srgbClr val="000000">
                    <a:tint val="75000"/>
                  </a:srgbClr>
                </a:solidFill>
              </a:rPr>
              <a:t>26.01.2026</a:t>
            </a:r>
            <a:endParaRPr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hidden="false" id="36" name="Shape 36"/>
          <p:cNvSpPr txBox="true"/>
          <p:nvPr isPhoto="false">
            <p:ph idx="11" type="ftr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endParaRPr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hidden="false" id="37" name="Shape 37"/>
          <p:cNvSpPr txBox="true"/>
          <p:nvPr isPhoto="false">
            <p:ph idx="12" type="sldNum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fld id="{44847F19-0B16-4599-8E94-3834CE7BFE1B}" type="slidenum">
              <a:rPr>
                <a:solidFill>
                  <a:srgbClr val="000000">
                    <a:tint val="75000"/>
                  </a:srgbClr>
                </a:solidFill>
              </a:rPr>
              <a:t>&lt;#&gt;</a:t>
            </a:fld>
            <a:endParaRPr>
              <a:solidFill>
                <a:srgbClr val="000000">
                  <a:tint val="75000"/>
                </a:srgbClr>
              </a:solidFill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MasterSp="true" type="cust">
  <p:cSld name="рабочий 1">
    <p:spTree>
      <p:nvGrpSpPr>
        <p:cNvPr hidden="false" id="7" name="GroupShape 7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8" name="Shape 8"/>
          <p:cNvSpPr txBox="true"/>
          <p:nvPr isPhoto="false">
            <p:ph idx="0" type="title"/>
          </p:nvPr>
        </p:nvSpPr>
        <p:spPr>
          <a:xfrm flipH="false" flipV="false" rot="0">
            <a:off x="720000" y="514766"/>
            <a:ext cx="7704000" cy="572700"/>
          </a:xfrm>
          <a:prstGeom prst="rect">
            <a:avLst/>
          </a:prstGeom>
        </p:spPr>
        <p:txBody>
          <a:bodyPr anchor="t" bIns="91425" lIns="91425" rIns="91425" tIns="91425" wrap="square">
            <a:noAutofit/>
          </a:bodyPr>
          <a:lstStyle>
            <a:defPPr/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600">
                <a:latin typeface="+mj-lt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</a:lvl9pPr>
          </a:lstStyle>
          <a:p/>
        </p:txBody>
      </p:sp>
      <p:sp>
        <p:nvSpPr>
          <p:cNvPr hidden="false" id="9" name="Shape 9"/>
          <p:cNvSpPr txBox="true"/>
          <p:nvPr isPhoto="false">
            <p:ph idx="2" type="title"/>
          </p:nvPr>
        </p:nvSpPr>
        <p:spPr>
          <a:xfrm flipH="false" flipV="false" rot="0">
            <a:off x="1511311" y="1547573"/>
            <a:ext cx="954303" cy="646500"/>
          </a:xfrm>
          <a:prstGeom prst="rect">
            <a:avLst/>
          </a:prstGeom>
          <a:noFill/>
        </p:spPr>
        <p:txBody>
          <a:bodyPr anchor="b" bIns="91425" lIns="91425" rIns="91425" tIns="91425" wrap="square">
            <a:noAutofit/>
          </a:bodyPr>
          <a:lstStyle>
            <a:defPPr/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latin typeface="+mj-lt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hidden="false" id="10" name="Shape 10"/>
          <p:cNvSpPr txBox="true"/>
          <p:nvPr isPhoto="false">
            <p:ph idx="3" type="title"/>
          </p:nvPr>
        </p:nvSpPr>
        <p:spPr>
          <a:xfrm flipH="false" flipV="false" rot="0">
            <a:off x="1478799" y="3057427"/>
            <a:ext cx="1019326" cy="646500"/>
          </a:xfrm>
          <a:prstGeom prst="rect">
            <a:avLst/>
          </a:prstGeom>
          <a:noFill/>
        </p:spPr>
        <p:txBody>
          <a:bodyPr anchor="b" bIns="91425" lIns="91425" rIns="91425" tIns="91425" wrap="square">
            <a:noAutofit/>
          </a:bodyPr>
          <a:lstStyle>
            <a:defPPr/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latin typeface="+mj-lt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hidden="false" id="11" name="Shape 11"/>
          <p:cNvSpPr txBox="true"/>
          <p:nvPr isPhoto="false">
            <p:ph idx="4" type="title"/>
          </p:nvPr>
        </p:nvSpPr>
        <p:spPr>
          <a:xfrm flipH="false" flipV="false" rot="0">
            <a:off x="4094835" y="1536713"/>
            <a:ext cx="954303" cy="646499"/>
          </a:xfrm>
          <a:prstGeom prst="rect">
            <a:avLst/>
          </a:prstGeom>
          <a:noFill/>
        </p:spPr>
        <p:txBody>
          <a:bodyPr anchor="b" bIns="91425" lIns="91425" rIns="91425" tIns="91425" wrap="square">
            <a:noAutofit/>
          </a:bodyPr>
          <a:lstStyle>
            <a:defPPr/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latin typeface="+mj-lt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hidden="false" id="12" name="Shape 12"/>
          <p:cNvSpPr txBox="true"/>
          <p:nvPr isPhoto="false">
            <p:ph idx="5" type="title"/>
          </p:nvPr>
        </p:nvSpPr>
        <p:spPr>
          <a:xfrm flipH="false" flipV="false" rot="0">
            <a:off x="4060459" y="3057427"/>
            <a:ext cx="962052" cy="646500"/>
          </a:xfrm>
          <a:prstGeom prst="rect">
            <a:avLst/>
          </a:prstGeom>
          <a:noFill/>
        </p:spPr>
        <p:txBody>
          <a:bodyPr anchor="b" bIns="91425" lIns="91425" rIns="91425" tIns="91425" wrap="square">
            <a:noAutofit/>
          </a:bodyPr>
          <a:lstStyle>
            <a:defPPr/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latin typeface="+mj-lt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hidden="false" id="13" name="Shape 13"/>
          <p:cNvSpPr txBox="true"/>
          <p:nvPr isPhoto="false">
            <p:ph idx="6" type="title"/>
          </p:nvPr>
        </p:nvSpPr>
        <p:spPr>
          <a:xfrm flipH="false" flipV="false" rot="0">
            <a:off x="6678332" y="1506446"/>
            <a:ext cx="954303" cy="646500"/>
          </a:xfrm>
          <a:prstGeom prst="rect">
            <a:avLst/>
          </a:prstGeom>
          <a:noFill/>
        </p:spPr>
        <p:txBody>
          <a:bodyPr anchor="b" bIns="91425" lIns="91425" rIns="91425" tIns="91425" wrap="square">
            <a:noAutofit/>
          </a:bodyPr>
          <a:lstStyle>
            <a:defPPr/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latin typeface="+mj-lt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hidden="false" id="14" name="Shape 14"/>
          <p:cNvSpPr txBox="true"/>
          <p:nvPr isPhoto="false">
            <p:ph idx="7" type="title"/>
          </p:nvPr>
        </p:nvSpPr>
        <p:spPr>
          <a:xfrm flipH="false" flipV="false" rot="0">
            <a:off x="6718845" y="3057427"/>
            <a:ext cx="913789" cy="646500"/>
          </a:xfrm>
          <a:prstGeom prst="rect">
            <a:avLst/>
          </a:prstGeom>
          <a:noFill/>
        </p:spPr>
        <p:txBody>
          <a:bodyPr anchor="b" bIns="91425" lIns="91425" rIns="91425" tIns="91425" wrap="square">
            <a:noAutofit/>
          </a:bodyPr>
          <a:lstStyle>
            <a:defPPr/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latin typeface="+mj-lt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hidden="false" id="15" name="Shape 15"/>
          <p:cNvSpPr txBox="true"/>
          <p:nvPr isPhoto="false">
            <p:ph idx="1" type="subTitle"/>
          </p:nvPr>
        </p:nvSpPr>
        <p:spPr>
          <a:xfrm flipH="false" flipV="false" rot="0">
            <a:off x="719938" y="2107006"/>
            <a:ext cx="2537100" cy="461697"/>
          </a:xfrm>
          <a:prstGeom prst="rect">
            <a:avLst/>
          </a:prstGeom>
        </p:spPr>
        <p:txBody>
          <a:bodyPr anchor="t" bIns="91425" lIns="91425" rIns="91425" tIns="91425" wrap="square">
            <a:noAutofit/>
          </a:bodyPr>
          <a:lstStyle>
            <a:defPPr/>
            <a:lvl1pPr algn="ctr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Sora"/>
              <a:buNone/>
              <a:defRPr b="true" sz="1800">
                <a:solidFill>
                  <a:schemeClr val="dk1"/>
                </a:solidFill>
                <a:latin typeface="+mj-lt"/>
                <a:ea typeface="+mj-ea"/>
                <a:cs typeface="+mj-cs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Sora"/>
              <a:buNone/>
              <a:defRPr b="true" sz="2000">
                <a:latin typeface="Sora"/>
                <a:ea typeface="Sora"/>
                <a:cs typeface="Sora"/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Sora"/>
              <a:buNone/>
              <a:defRPr b="true" sz="2000">
                <a:latin typeface="Sora"/>
                <a:ea typeface="Sora"/>
                <a:cs typeface="Sora"/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Sora"/>
              <a:buNone/>
              <a:defRPr b="true" sz="2000">
                <a:latin typeface="Sora"/>
                <a:ea typeface="Sora"/>
                <a:cs typeface="Sora"/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Sora"/>
              <a:buNone/>
              <a:defRPr b="true" sz="2000">
                <a:latin typeface="Sora"/>
                <a:ea typeface="Sora"/>
                <a:cs typeface="Sora"/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Sora"/>
              <a:buNone/>
              <a:defRPr b="true" sz="2000">
                <a:latin typeface="Sora"/>
                <a:ea typeface="Sora"/>
                <a:cs typeface="Sora"/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Sora"/>
              <a:buNone/>
              <a:defRPr b="true" sz="2000">
                <a:latin typeface="Sora"/>
                <a:ea typeface="Sora"/>
                <a:cs typeface="Sora"/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Sora"/>
              <a:buNone/>
              <a:defRPr b="true" sz="2000">
                <a:latin typeface="Sora"/>
                <a:ea typeface="Sora"/>
                <a:cs typeface="Sora"/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Sora"/>
              <a:buNone/>
              <a:defRPr b="true" sz="2000">
                <a:latin typeface="Sora"/>
                <a:ea typeface="Sora"/>
                <a:cs typeface="Sora"/>
              </a:defRPr>
            </a:lvl9pPr>
          </a:lstStyle>
          <a:p/>
        </p:txBody>
      </p:sp>
      <p:sp>
        <p:nvSpPr>
          <p:cNvPr hidden="false" id="16" name="Shape 16"/>
          <p:cNvSpPr txBox="true"/>
          <p:nvPr isPhoto="false">
            <p:ph idx="8" type="subTitle"/>
          </p:nvPr>
        </p:nvSpPr>
        <p:spPr>
          <a:xfrm flipH="false" flipV="false" rot="0">
            <a:off x="3303437" y="2107006"/>
            <a:ext cx="2537100" cy="461697"/>
          </a:xfrm>
          <a:prstGeom prst="rect">
            <a:avLst/>
          </a:prstGeom>
        </p:spPr>
        <p:txBody>
          <a:bodyPr anchor="t" bIns="91425" lIns="91425" rIns="91425" tIns="91425" wrap="square">
            <a:noAutofit/>
          </a:bodyPr>
          <a:lstStyle>
            <a:defPPr/>
            <a:lvl1pPr algn="ctr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Sora"/>
              <a:buNone/>
              <a:defRPr b="true" sz="1800">
                <a:solidFill>
                  <a:schemeClr val="dk1"/>
                </a:solidFill>
                <a:latin typeface="+mj-lt"/>
                <a:ea typeface="+mj-ea"/>
                <a:cs typeface="+mj-cs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Sora"/>
              <a:buNone/>
              <a:defRPr b="true" sz="2000">
                <a:latin typeface="Sora"/>
                <a:ea typeface="Sora"/>
                <a:cs typeface="Sora"/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Sora"/>
              <a:buNone/>
              <a:defRPr b="true" sz="2000">
                <a:latin typeface="Sora"/>
                <a:ea typeface="Sora"/>
                <a:cs typeface="Sora"/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Sora"/>
              <a:buNone/>
              <a:defRPr b="true" sz="2000">
                <a:latin typeface="Sora"/>
                <a:ea typeface="Sora"/>
                <a:cs typeface="Sora"/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Sora"/>
              <a:buNone/>
              <a:defRPr b="true" sz="2000">
                <a:latin typeface="Sora"/>
                <a:ea typeface="Sora"/>
                <a:cs typeface="Sora"/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Sora"/>
              <a:buNone/>
              <a:defRPr b="true" sz="2000">
                <a:latin typeface="Sora"/>
                <a:ea typeface="Sora"/>
                <a:cs typeface="Sora"/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Sora"/>
              <a:buNone/>
              <a:defRPr b="true" sz="2000">
                <a:latin typeface="Sora"/>
                <a:ea typeface="Sora"/>
                <a:cs typeface="Sora"/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Sora"/>
              <a:buNone/>
              <a:defRPr b="true" sz="2000">
                <a:latin typeface="Sora"/>
                <a:ea typeface="Sora"/>
                <a:cs typeface="Sora"/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Sora"/>
              <a:buNone/>
              <a:defRPr b="true" sz="2000">
                <a:latin typeface="Sora"/>
                <a:ea typeface="Sora"/>
                <a:cs typeface="Sora"/>
              </a:defRPr>
            </a:lvl9pPr>
          </a:lstStyle>
          <a:p/>
        </p:txBody>
      </p:sp>
      <p:sp>
        <p:nvSpPr>
          <p:cNvPr hidden="false" id="17" name="Shape 17"/>
          <p:cNvSpPr txBox="true"/>
          <p:nvPr isPhoto="false">
            <p:ph idx="9" type="subTitle"/>
          </p:nvPr>
        </p:nvSpPr>
        <p:spPr>
          <a:xfrm flipH="false" flipV="false" rot="0">
            <a:off x="5886961" y="2107006"/>
            <a:ext cx="2537100" cy="461697"/>
          </a:xfrm>
          <a:prstGeom prst="rect">
            <a:avLst/>
          </a:prstGeom>
        </p:spPr>
        <p:txBody>
          <a:bodyPr anchor="t" bIns="91425" lIns="91425" rIns="91425" tIns="91425" wrap="square">
            <a:noAutofit/>
          </a:bodyPr>
          <a:lstStyle>
            <a:defPPr/>
            <a:lvl1pPr algn="ctr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Sora"/>
              <a:buNone/>
              <a:defRPr b="true" sz="1800">
                <a:solidFill>
                  <a:schemeClr val="dk1"/>
                </a:solidFill>
                <a:latin typeface="+mj-lt"/>
                <a:ea typeface="+mj-ea"/>
                <a:cs typeface="+mj-cs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Sora"/>
              <a:buNone/>
              <a:defRPr b="true" sz="2000">
                <a:latin typeface="Sora"/>
                <a:ea typeface="Sora"/>
                <a:cs typeface="Sora"/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Sora"/>
              <a:buNone/>
              <a:defRPr b="true" sz="2000">
                <a:latin typeface="Sora"/>
                <a:ea typeface="Sora"/>
                <a:cs typeface="Sora"/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Sora"/>
              <a:buNone/>
              <a:defRPr b="true" sz="2000">
                <a:latin typeface="Sora"/>
                <a:ea typeface="Sora"/>
                <a:cs typeface="Sora"/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Sora"/>
              <a:buNone/>
              <a:defRPr b="true" sz="2000">
                <a:latin typeface="Sora"/>
                <a:ea typeface="Sora"/>
                <a:cs typeface="Sora"/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Sora"/>
              <a:buNone/>
              <a:defRPr b="true" sz="2000">
                <a:latin typeface="Sora"/>
                <a:ea typeface="Sora"/>
                <a:cs typeface="Sora"/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Sora"/>
              <a:buNone/>
              <a:defRPr b="true" sz="2000">
                <a:latin typeface="Sora"/>
                <a:ea typeface="Sora"/>
                <a:cs typeface="Sora"/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Sora"/>
              <a:buNone/>
              <a:defRPr b="true" sz="2000">
                <a:latin typeface="Sora"/>
                <a:ea typeface="Sora"/>
                <a:cs typeface="Sora"/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Sora"/>
              <a:buNone/>
              <a:defRPr b="true" sz="2000">
                <a:latin typeface="Sora"/>
                <a:ea typeface="Sora"/>
                <a:cs typeface="Sora"/>
              </a:defRPr>
            </a:lvl9pPr>
          </a:lstStyle>
          <a:p/>
        </p:txBody>
      </p:sp>
      <p:sp>
        <p:nvSpPr>
          <p:cNvPr hidden="false" id="18" name="Shape 18"/>
          <p:cNvSpPr txBox="true"/>
          <p:nvPr isPhoto="false">
            <p:ph idx="10" type="subTitle"/>
          </p:nvPr>
        </p:nvSpPr>
        <p:spPr>
          <a:xfrm flipH="false" flipV="false" rot="0">
            <a:off x="719938" y="3627737"/>
            <a:ext cx="2537100" cy="461700"/>
          </a:xfrm>
          <a:prstGeom prst="rect">
            <a:avLst/>
          </a:prstGeom>
        </p:spPr>
        <p:txBody>
          <a:bodyPr anchor="t" bIns="91425" lIns="91425" rIns="91425" tIns="91425" wrap="square">
            <a:noAutofit/>
          </a:bodyPr>
          <a:lstStyle>
            <a:defPPr/>
            <a:lvl1pPr algn="ctr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Sora"/>
              <a:buNone/>
              <a:defRPr b="true" sz="1800">
                <a:solidFill>
                  <a:schemeClr val="dk1"/>
                </a:solidFill>
                <a:latin typeface="+mj-lt"/>
                <a:ea typeface="+mj-ea"/>
                <a:cs typeface="+mj-cs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Sora"/>
              <a:buNone/>
              <a:defRPr b="true" sz="2000">
                <a:latin typeface="Sora"/>
                <a:ea typeface="Sora"/>
                <a:cs typeface="Sora"/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Sora"/>
              <a:buNone/>
              <a:defRPr b="true" sz="2000">
                <a:latin typeface="Sora"/>
                <a:ea typeface="Sora"/>
                <a:cs typeface="Sora"/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Sora"/>
              <a:buNone/>
              <a:defRPr b="true" sz="2000">
                <a:latin typeface="Sora"/>
                <a:ea typeface="Sora"/>
                <a:cs typeface="Sora"/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Sora"/>
              <a:buNone/>
              <a:defRPr b="true" sz="2000">
                <a:latin typeface="Sora"/>
                <a:ea typeface="Sora"/>
                <a:cs typeface="Sora"/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Sora"/>
              <a:buNone/>
              <a:defRPr b="true" sz="2000">
                <a:latin typeface="Sora"/>
                <a:ea typeface="Sora"/>
                <a:cs typeface="Sora"/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Sora"/>
              <a:buNone/>
              <a:defRPr b="true" sz="2000">
                <a:latin typeface="Sora"/>
                <a:ea typeface="Sora"/>
                <a:cs typeface="Sora"/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Sora"/>
              <a:buNone/>
              <a:defRPr b="true" sz="2000">
                <a:latin typeface="Sora"/>
                <a:ea typeface="Sora"/>
                <a:cs typeface="Sora"/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Sora"/>
              <a:buNone/>
              <a:defRPr b="true" sz="2000">
                <a:latin typeface="Sora"/>
                <a:ea typeface="Sora"/>
                <a:cs typeface="Sora"/>
              </a:defRPr>
            </a:lvl9pPr>
          </a:lstStyle>
          <a:p/>
        </p:txBody>
      </p:sp>
      <p:sp>
        <p:nvSpPr>
          <p:cNvPr hidden="false" id="19" name="Shape 19"/>
          <p:cNvSpPr txBox="true"/>
          <p:nvPr isPhoto="false">
            <p:ph idx="11" type="subTitle"/>
          </p:nvPr>
        </p:nvSpPr>
        <p:spPr>
          <a:xfrm flipH="false" flipV="false" rot="0">
            <a:off x="3303437" y="3627737"/>
            <a:ext cx="2537100" cy="461700"/>
          </a:xfrm>
          <a:prstGeom prst="rect">
            <a:avLst/>
          </a:prstGeom>
        </p:spPr>
        <p:txBody>
          <a:bodyPr anchor="t" bIns="91425" lIns="91425" rIns="91425" tIns="91425" wrap="square">
            <a:noAutofit/>
          </a:bodyPr>
          <a:lstStyle>
            <a:defPPr/>
            <a:lvl1pPr algn="ctr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Sora"/>
              <a:buNone/>
              <a:defRPr b="true" sz="1800">
                <a:solidFill>
                  <a:schemeClr val="dk1"/>
                </a:solidFill>
                <a:latin typeface="+mj-lt"/>
                <a:ea typeface="+mj-ea"/>
                <a:cs typeface="+mj-cs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Sora"/>
              <a:buNone/>
              <a:defRPr b="true" sz="2000">
                <a:latin typeface="Sora"/>
                <a:ea typeface="Sora"/>
                <a:cs typeface="Sora"/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Sora"/>
              <a:buNone/>
              <a:defRPr b="true" sz="2000">
                <a:latin typeface="Sora"/>
                <a:ea typeface="Sora"/>
                <a:cs typeface="Sora"/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Sora"/>
              <a:buNone/>
              <a:defRPr b="true" sz="2000">
                <a:latin typeface="Sora"/>
                <a:ea typeface="Sora"/>
                <a:cs typeface="Sora"/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Sora"/>
              <a:buNone/>
              <a:defRPr b="true" sz="2000">
                <a:latin typeface="Sora"/>
                <a:ea typeface="Sora"/>
                <a:cs typeface="Sora"/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Sora"/>
              <a:buNone/>
              <a:defRPr b="true" sz="2000">
                <a:latin typeface="Sora"/>
                <a:ea typeface="Sora"/>
                <a:cs typeface="Sora"/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Sora"/>
              <a:buNone/>
              <a:defRPr b="true" sz="2000">
                <a:latin typeface="Sora"/>
                <a:ea typeface="Sora"/>
                <a:cs typeface="Sora"/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Sora"/>
              <a:buNone/>
              <a:defRPr b="true" sz="2000">
                <a:latin typeface="Sora"/>
                <a:ea typeface="Sora"/>
                <a:cs typeface="Sora"/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Sora"/>
              <a:buNone/>
              <a:defRPr b="true" sz="2000">
                <a:latin typeface="Sora"/>
                <a:ea typeface="Sora"/>
                <a:cs typeface="Sora"/>
              </a:defRPr>
            </a:lvl9pPr>
          </a:lstStyle>
          <a:p/>
        </p:txBody>
      </p:sp>
      <p:sp>
        <p:nvSpPr>
          <p:cNvPr hidden="false" id="20" name="Shape 20"/>
          <p:cNvSpPr txBox="true"/>
          <p:nvPr isPhoto="false">
            <p:ph idx="12" type="subTitle"/>
          </p:nvPr>
        </p:nvSpPr>
        <p:spPr>
          <a:xfrm flipH="false" flipV="false" rot="0">
            <a:off x="5886961" y="3627737"/>
            <a:ext cx="2537100" cy="461700"/>
          </a:xfrm>
          <a:prstGeom prst="rect">
            <a:avLst/>
          </a:prstGeom>
        </p:spPr>
        <p:txBody>
          <a:bodyPr anchor="t" bIns="91425" lIns="91425" rIns="91425" tIns="91425" wrap="square">
            <a:noAutofit/>
          </a:bodyPr>
          <a:lstStyle>
            <a:defPPr/>
            <a:lvl1pPr algn="ctr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Sora"/>
              <a:buNone/>
              <a:defRPr b="true" sz="1800">
                <a:solidFill>
                  <a:schemeClr val="dk1"/>
                </a:solidFill>
                <a:latin typeface="+mj-lt"/>
                <a:ea typeface="+mj-ea"/>
                <a:cs typeface="+mj-cs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Sora"/>
              <a:buNone/>
              <a:defRPr b="true" sz="2000">
                <a:latin typeface="Sora"/>
                <a:ea typeface="Sora"/>
                <a:cs typeface="Sora"/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Sora"/>
              <a:buNone/>
              <a:defRPr b="true" sz="2000">
                <a:latin typeface="Sora"/>
                <a:ea typeface="Sora"/>
                <a:cs typeface="Sora"/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Sora"/>
              <a:buNone/>
              <a:defRPr b="true" sz="2000">
                <a:latin typeface="Sora"/>
                <a:ea typeface="Sora"/>
                <a:cs typeface="Sora"/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Sora"/>
              <a:buNone/>
              <a:defRPr b="true" sz="2000">
                <a:latin typeface="Sora"/>
                <a:ea typeface="Sora"/>
                <a:cs typeface="Sora"/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Sora"/>
              <a:buNone/>
              <a:defRPr b="true" sz="2000">
                <a:latin typeface="Sora"/>
                <a:ea typeface="Sora"/>
                <a:cs typeface="Sora"/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Sora"/>
              <a:buNone/>
              <a:defRPr b="true" sz="2000">
                <a:latin typeface="Sora"/>
                <a:ea typeface="Sora"/>
                <a:cs typeface="Sora"/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Sora"/>
              <a:buNone/>
              <a:defRPr b="true" sz="2000">
                <a:latin typeface="Sora"/>
                <a:ea typeface="Sora"/>
                <a:cs typeface="Sora"/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Sora"/>
              <a:buNone/>
              <a:defRPr b="true" sz="2000">
                <a:latin typeface="Sora"/>
                <a:ea typeface="Sora"/>
                <a:cs typeface="Sora"/>
              </a:defRPr>
            </a:lvl9pPr>
          </a:lstStyle>
          <a:p/>
        </p:txBody>
      </p:sp>
      <p:grpSp>
        <p:nvGrpSpPr>
          <p:cNvPr hidden="false" id="21" name="Shape 21"/>
          <p:cNvGrpSpPr/>
          <p:nvPr isPhoto="false"/>
        </p:nvGrpSpPr>
        <p:grpSpPr>
          <a:xfrm flipH="false" flipV="false" rot="0">
            <a:off x="1" y="461906"/>
            <a:ext cx="8886592" cy="4508834"/>
            <a:chOff x="0" y="0"/>
            <a:chExt cx="8886592" cy="4508834"/>
          </a:xfrm>
        </p:grpSpPr>
        <p:sp>
          <p:nvSpPr>
            <p:cNvPr hidden="false" id="22" name="Shape 22"/>
            <p:cNvSpPr txBox="false"/>
            <p:nvPr isPhoto="false"/>
          </p:nvSpPr>
          <p:spPr>
            <a:xfrm flipH="false" flipV="false" rot="0">
              <a:off x="0" y="3784334"/>
              <a:ext cx="715200" cy="724499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="ctr" bIns="91425" lIns="91425" rIns="91425" tIns="91425" wrap="square">
              <a:noAutofit/>
            </a:bodyPr>
            <a:p>
              <a:pPr algn="ctr" indent="0" marL="0" marR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endParaRPr b="false" cap="none" i="false" strike="noStrike" sz="1400" u="none">
                <a:solidFill>
                  <a:srgbClr val="000000"/>
                </a:solidFill>
                <a:latin typeface="Assistant"/>
                <a:ea typeface="Assistant"/>
                <a:cs typeface="Assistant"/>
              </a:endParaRPr>
            </a:p>
          </p:txBody>
        </p:sp>
        <p:grpSp>
          <p:nvGrpSpPr>
            <p:cNvPr hidden="false" id="23" name="Shape 23"/>
            <p:cNvGrpSpPr/>
            <p:nvPr isPhoto="false"/>
          </p:nvGrpSpPr>
          <p:grpSpPr>
            <a:xfrm flipH="false" flipV="false" rot="0">
              <a:off x="8074918" y="4146603"/>
              <a:ext cx="707959" cy="146186"/>
              <a:chOff x="0" y="0"/>
              <a:chExt cx="707959" cy="146186"/>
            </a:xfrm>
          </p:grpSpPr>
          <p:sp>
            <p:nvSpPr>
              <p:cNvPr hidden="false" id="24" name="Shape 24"/>
              <p:cNvSpPr txBox="false"/>
              <p:nvPr isPhoto="false"/>
            </p:nvSpPr>
            <p:spPr>
              <a:xfrm flipH="false" flipV="false" rot="0">
                <a:off x="0" y="0"/>
                <a:ext cx="146186" cy="146186"/>
              </a:xfrm>
              <a:prstGeom prst="rect">
                <a:avLst/>
              </a:prstGeom>
              <a:noFill/>
              <a:ln w="9525">
                <a:solidFill>
                  <a:schemeClr val="lt2"/>
                </a:solidFill>
                <a:prstDash val="solid"/>
                <a:headEnd len="sm" type="none" w="sm"/>
                <a:tailEnd len="sm" type="none" w="sm"/>
              </a:ln>
            </p:spPr>
            <p:txBody>
              <a:bodyPr anchor="ctr" bIns="91425" lIns="91425" rIns="91425" tIns="91425" wrap="square">
                <a:noAutofit/>
              </a:bodyPr>
              <a:p>
                <a:pPr algn="ctr" indent="0" marL="0" marR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pPr>
                <a:endParaRPr b="false" cap="none" i="false" strike="noStrike" sz="1400" u="none">
                  <a:solidFill>
                    <a:srgbClr val="000000"/>
                  </a:solidFill>
                  <a:latin typeface="Assistant"/>
                  <a:ea typeface="Assistant"/>
                  <a:cs typeface="Assistant"/>
                </a:endParaRPr>
              </a:p>
            </p:txBody>
          </p:sp>
          <p:sp>
            <p:nvSpPr>
              <p:cNvPr hidden="false" id="25" name="Shape 25"/>
              <p:cNvSpPr txBox="false"/>
              <p:nvPr isPhoto="false"/>
            </p:nvSpPr>
            <p:spPr>
              <a:xfrm flipH="false" flipV="false" rot="0">
                <a:off x="280886" y="0"/>
                <a:ext cx="146185" cy="146186"/>
              </a:xfrm>
              <a:prstGeom prst="rect">
                <a:avLst/>
              </a:prstGeom>
              <a:noFill/>
              <a:ln w="9525">
                <a:solidFill>
                  <a:schemeClr val="lt2"/>
                </a:solidFill>
                <a:prstDash val="solid"/>
                <a:headEnd len="sm" type="none" w="sm"/>
                <a:tailEnd len="sm" type="none" w="sm"/>
              </a:ln>
            </p:spPr>
            <p:txBody>
              <a:bodyPr anchor="ctr" bIns="91425" lIns="91425" rIns="91425" tIns="91425" wrap="square">
                <a:noAutofit/>
              </a:bodyPr>
              <a:p>
                <a:pPr algn="ctr" indent="0" marL="0" marR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pPr>
                <a:endParaRPr b="false" cap="none" i="false" strike="noStrike" sz="1400" u="none">
                  <a:solidFill>
                    <a:srgbClr val="000000"/>
                  </a:solidFill>
                  <a:latin typeface="Assistant"/>
                  <a:ea typeface="Assistant"/>
                  <a:cs typeface="Assistant"/>
                </a:endParaRPr>
              </a:p>
            </p:txBody>
          </p:sp>
          <p:sp>
            <p:nvSpPr>
              <p:cNvPr hidden="false" id="26" name="Shape 26"/>
              <p:cNvSpPr txBox="false"/>
              <p:nvPr isPhoto="false"/>
            </p:nvSpPr>
            <p:spPr>
              <a:xfrm flipH="false" flipV="false" rot="0">
                <a:off x="561773" y="0"/>
                <a:ext cx="146184" cy="146186"/>
              </a:xfrm>
              <a:prstGeom prst="rect">
                <a:avLst/>
              </a:prstGeom>
              <a:noFill/>
              <a:ln w="9525">
                <a:solidFill>
                  <a:schemeClr val="lt2"/>
                </a:solidFill>
                <a:prstDash val="solid"/>
                <a:headEnd len="sm" type="none" w="sm"/>
                <a:tailEnd len="sm" type="none" w="sm"/>
              </a:ln>
            </p:spPr>
            <p:txBody>
              <a:bodyPr anchor="ctr" bIns="91425" lIns="91425" rIns="91425" tIns="91425" wrap="square">
                <a:noAutofit/>
              </a:bodyPr>
              <a:p>
                <a:pPr algn="ctr" indent="0" marL="0" marR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pPr>
                <a:endParaRPr b="false" cap="none" i="false" strike="noStrike" sz="1400" u="none">
                  <a:solidFill>
                    <a:srgbClr val="000000"/>
                  </a:solidFill>
                  <a:latin typeface="Assistant"/>
                  <a:ea typeface="Assistant"/>
                  <a:cs typeface="Assistant"/>
                </a:endParaRPr>
              </a:p>
            </p:txBody>
          </p:sp>
        </p:grpSp>
        <p:grpSp>
          <p:nvGrpSpPr>
            <p:cNvPr hidden="false" id="27" name="Shape 27"/>
            <p:cNvGrpSpPr/>
            <p:nvPr isPhoto="false"/>
          </p:nvGrpSpPr>
          <p:grpSpPr>
            <a:xfrm flipH="false" flipV="false" rot="0">
              <a:off x="8428899" y="0"/>
              <a:ext cx="457692" cy="146187"/>
              <a:chOff x="0" y="0"/>
              <a:chExt cx="457692" cy="146187"/>
            </a:xfrm>
          </p:grpSpPr>
          <p:sp>
            <p:nvSpPr>
              <p:cNvPr hidden="false" id="28" name="Shape 28"/>
              <p:cNvSpPr txBox="false"/>
              <p:nvPr isPhoto="false"/>
            </p:nvSpPr>
            <p:spPr>
              <a:xfrm flipH="false" flipV="false" rot="0">
                <a:off x="0" y="0"/>
                <a:ext cx="146186" cy="146187"/>
              </a:xfrm>
              <a:prstGeom prst="diamond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anchor="ctr" bIns="91425" lIns="91425" rIns="91425" tIns="91425" wrap="square">
                <a:noAutofit/>
              </a:bodyPr>
              <a:p>
                <a:pPr algn="ctr" indent="0" marL="0" marR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pPr>
                <a:endParaRPr b="false" cap="none" i="false" strike="noStrike" sz="1400" u="none">
                  <a:solidFill>
                    <a:srgbClr val="000000"/>
                  </a:solidFill>
                  <a:latin typeface="Assistant"/>
                  <a:ea typeface="Assistant"/>
                  <a:cs typeface="Assistant"/>
                </a:endParaRPr>
              </a:p>
            </p:txBody>
          </p:sp>
          <p:sp>
            <p:nvSpPr>
              <p:cNvPr hidden="false" id="29" name="Shape 29"/>
              <p:cNvSpPr txBox="false"/>
              <p:nvPr isPhoto="false"/>
            </p:nvSpPr>
            <p:spPr>
              <a:xfrm flipH="false" flipV="false" rot="0">
                <a:off x="311506" y="0"/>
                <a:ext cx="146186" cy="146187"/>
              </a:xfrm>
              <a:prstGeom prst="diamond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anchor="ctr" bIns="91425" lIns="91425" rIns="91425" tIns="91425" wrap="square">
                <a:noAutofit/>
              </a:bodyPr>
              <a:p>
                <a:pPr algn="ctr" indent="0" marL="0" marR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pPr>
                <a:endParaRPr b="false" cap="none" i="false" strike="noStrike" sz="1400" u="none">
                  <a:solidFill>
                    <a:srgbClr val="000000"/>
                  </a:solidFill>
                  <a:latin typeface="Assistant"/>
                  <a:ea typeface="Assistant"/>
                  <a:cs typeface="Assistant"/>
                </a:endParaRPr>
              </a:p>
            </p:txBody>
          </p:sp>
        </p:grpSp>
      </p:grpSp>
      <p:pic>
        <p:nvPicPr>
          <p:cNvPr hidden="false" id="31" name="Picture 31"/>
          <p:cNvPicPr preferRelativeResize="true"/>
          <p:nvPr isPhoto="false"/>
        </p:nvPicPr>
        <p:blipFill>
          <a:blip>
            <a:extLst>
              <a:ext uri="{96DAC541-7B7A-43D3-8B79-37D633B846F1}">
                <asvg:svgBlip r:embed="rId1"/>
              </a:ext>
            </a:extLst>
          </a:blip>
          <a:stretch/>
        </p:blipFill>
        <p:spPr>
          <a:xfrm flipH="false" flipV="false" rot="0">
            <a:off x="7103375" y="106385"/>
            <a:ext cx="1943089" cy="383031"/>
          </a:xfrm>
          <a:prstGeom prst="rect">
            <a:avLst/>
          </a:prstGeom>
        </p:spPr>
      </p:pic>
    </p:spTree>
  </p:cSld>
</p:sldLayout>
</file>

<file path=ppt/slideLayouts/slideLayout13.xml><?xml version="1.0" encoding="utf-8"?>
<p:sldLayout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MasterSp="true" type="cust">
  <p:cSld name="Заголовок и текст">
    <p:spTree>
      <p:nvGrpSpPr>
        <p:cNvPr hidden="false" id="45" name="GroupShape 45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46" name="Shape 46"/>
          <p:cNvSpPr txBox="true"/>
          <p:nvPr isPhoto="false">
            <p:ph idx="0" type="title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Образец заголовка</a:t>
            </a:r>
          </a:p>
        </p:txBody>
      </p:sp>
      <p:sp>
        <p:nvSpPr>
          <p:cNvPr hidden="false" id="47" name="Shape 47"/>
          <p:cNvSpPr txBox="true"/>
          <p:nvPr isPhoto="false">
            <p:ph idx="1" type="body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hidden="false" id="48" name="Shape 48"/>
          <p:cNvSpPr txBox="true"/>
          <p:nvPr isPhoto="false">
            <p:ph idx="10" type="dt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rPr>
                <a:solidFill>
                  <a:srgbClr val="000000">
                    <a:tint val="75000"/>
                  </a:srgbClr>
                </a:solidFill>
              </a:rPr>
              <a:t>26.01.2026</a:t>
            </a:r>
            <a:endParaRPr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hidden="false" id="49" name="Shape 49"/>
          <p:cNvSpPr txBox="true"/>
          <p:nvPr isPhoto="false">
            <p:ph idx="11" type="ftr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endParaRPr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hidden="false" id="50" name="Shape 50"/>
          <p:cNvSpPr txBox="true"/>
          <p:nvPr isPhoto="false">
            <p:ph idx="12" type="sldNum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fld id="{3F12A0F6-DF83-4917-825E-9E912FB74DA5}" type="slidenum">
              <a:rPr>
                <a:solidFill>
                  <a:srgbClr val="000000">
                    <a:tint val="75000"/>
                  </a:srgbClr>
                </a:solidFill>
              </a:rPr>
              <a:t>&lt;#&gt;</a:t>
            </a:fld>
            <a:endParaRPr>
              <a:solidFill>
                <a:srgbClr val="000000">
                  <a:tint val="75000"/>
                </a:srgbClr>
              </a:solidFill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MasterSp="true" type="obj">
  <p:cSld name="Title and Content">
    <p:spTree>
      <p:nvGrpSpPr>
        <p:cNvPr hidden="false" id="64" name="GroupShape 64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65" name="Shape 65"/>
          <p:cNvSpPr txBox="true"/>
          <p:nvPr isPhoto="false">
            <p:ph idx="0" type="title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Образец заголовка</a:t>
            </a:r>
          </a:p>
        </p:txBody>
      </p:sp>
      <p:sp>
        <p:nvSpPr>
          <p:cNvPr hidden="false" id="66" name="Shape 66"/>
          <p:cNvSpPr txBox="true"/>
          <p:nvPr isPhoto="false">
            <p:ph idx="1" type="body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hidden="false" id="67" name="Shape 67"/>
          <p:cNvSpPr txBox="true"/>
          <p:nvPr isPhoto="false">
            <p:ph idx="10" type="dt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rPr>
                <a:solidFill>
                  <a:srgbClr val="000000">
                    <a:tint val="75000"/>
                  </a:srgbClr>
                </a:solidFill>
              </a:rPr>
              <a:t>26.01.2026</a:t>
            </a:r>
            <a:endParaRPr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hidden="false" id="68" name="Shape 68"/>
          <p:cNvSpPr txBox="true"/>
          <p:nvPr isPhoto="false">
            <p:ph idx="11" type="ftr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endParaRPr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hidden="false" id="69" name="Shape 69"/>
          <p:cNvSpPr txBox="true"/>
          <p:nvPr isPhoto="false">
            <p:ph idx="12" type="sldNum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fld id="{FB30CDA7-6BEE-4D98-9773-0D51305230C0}" type="slidenum">
              <a:rPr>
                <a:solidFill>
                  <a:srgbClr val="000000">
                    <a:tint val="75000"/>
                  </a:srgbClr>
                </a:solidFill>
              </a:rPr>
              <a:t>&lt;#&gt;</a:t>
            </a:fld>
            <a:endParaRPr>
              <a:solidFill>
                <a:srgbClr val="000000">
                  <a:tint val="75000"/>
                </a:srgbClr>
              </a:solidFill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MasterSp="true" type="secHead">
  <p:cSld name="Title and Subtitle">
    <p:spTree>
      <p:nvGrpSpPr>
        <p:cNvPr hidden="false" id="94" name="GroupShape 94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95" name="Shape 95"/>
          <p:cNvSpPr txBox="true"/>
          <p:nvPr isPhoto="false">
            <p:ph idx="0" type="title"/>
          </p:nvPr>
        </p:nvSpPr>
        <p:spPr>
          <a:xfrm flipH="false" flipV="false" rot="0">
            <a:off x="722313" y="3305176"/>
            <a:ext cx="7772400" cy="1021555"/>
          </a:xfrm>
          <a:prstGeom prst="rect">
            <a:avLst/>
          </a:prstGeom>
        </p:spPr>
        <p:txBody>
          <a:bodyPr anchor="t"/>
          <a:lstStyle>
            <a:defPPr/>
            <a:lvl1pPr algn="l" lvl="0">
              <a:defRPr b="true" cap="all" sz="4000"/>
            </a:lvl1pPr>
          </a:lstStyle>
          <a:p>
            <a:r>
              <a:t>Образец заголовка</a:t>
            </a:r>
          </a:p>
        </p:txBody>
      </p:sp>
      <p:sp>
        <p:nvSpPr>
          <p:cNvPr hidden="false" id="96" name="Shape 96"/>
          <p:cNvSpPr txBox="true"/>
          <p:nvPr isPhoto="false">
            <p:ph idx="1" type="body"/>
          </p:nvPr>
        </p:nvSpPr>
        <p:spPr>
          <a:xfrm flipH="false" flipV="false" rot="0">
            <a:off x="722313" y="2180035"/>
            <a:ext cx="7772400" cy="1125140"/>
          </a:xfrm>
          <a:prstGeom prst="rect">
            <a:avLst/>
          </a:prstGeom>
        </p:spPr>
        <p:txBody>
          <a:bodyPr anchor="b"/>
          <a:lstStyle>
            <a:defPPr/>
            <a:lvl1pPr indent="0" lvl="0" marL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indent="0" lvl="1" marL="45720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indent="0" lvl="2" marL="9144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indent="0" lvl="3" marL="13716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indent="0" lvl="4" marL="18288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indent="0" lvl="5" marL="22860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indent="0" lvl="6" marL="27432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indent="0" lvl="7" marL="32004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indent="0" lvl="8" marL="36576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t>Образец текста</a:t>
            </a:r>
          </a:p>
        </p:txBody>
      </p:sp>
      <p:sp>
        <p:nvSpPr>
          <p:cNvPr hidden="false" id="97" name="Shape 97"/>
          <p:cNvSpPr txBox="true"/>
          <p:nvPr isPhoto="false">
            <p:ph idx="10" type="dt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rPr>
                <a:solidFill>
                  <a:srgbClr val="000000">
                    <a:tint val="75000"/>
                  </a:srgbClr>
                </a:solidFill>
              </a:rPr>
              <a:t>26.01.2026</a:t>
            </a:r>
            <a:endParaRPr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hidden="false" id="98" name="Shape 98"/>
          <p:cNvSpPr txBox="true"/>
          <p:nvPr isPhoto="false">
            <p:ph idx="11" type="ftr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endParaRPr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hidden="false" id="99" name="Shape 99"/>
          <p:cNvSpPr txBox="true"/>
          <p:nvPr isPhoto="false">
            <p:ph idx="12" type="sldNum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fld id="{ADFABB6C-9ABC-4047-95AF-6613FD7669C2}" type="slidenum">
              <a:rPr>
                <a:solidFill>
                  <a:srgbClr val="000000">
                    <a:tint val="75000"/>
                  </a:srgbClr>
                </a:solidFill>
              </a:rPr>
              <a:t>&lt;#&gt;</a:t>
            </a:fld>
            <a:endParaRPr>
              <a:solidFill>
                <a:srgbClr val="000000">
                  <a:tint val="75000"/>
                </a:srgbClr>
              </a:solidFill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MasterSp="true" type="titleOnly">
  <p:cSld name="Slide Title">
    <p:spTree>
      <p:nvGrpSpPr>
        <p:cNvPr hidden="false" id="70" name="GroupShape 70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71" name="Shape 71"/>
          <p:cNvSpPr txBox="true"/>
          <p:nvPr isPhoto="false">
            <p:ph idx="0" type="title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Образец заголовка</a:t>
            </a:r>
          </a:p>
        </p:txBody>
      </p:sp>
      <p:sp>
        <p:nvSpPr>
          <p:cNvPr hidden="false" id="72" name="Shape 72"/>
          <p:cNvSpPr txBox="true"/>
          <p:nvPr isPhoto="false">
            <p:ph idx="10" type="dt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rPr>
                <a:solidFill>
                  <a:srgbClr val="000000">
                    <a:tint val="75000"/>
                  </a:srgbClr>
                </a:solidFill>
              </a:rPr>
              <a:t>26.01.2026</a:t>
            </a:r>
            <a:endParaRPr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hidden="false" id="73" name="Shape 73"/>
          <p:cNvSpPr txBox="true"/>
          <p:nvPr isPhoto="false">
            <p:ph idx="11" type="ftr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endParaRPr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hidden="false" id="74" name="Shape 74"/>
          <p:cNvSpPr txBox="true"/>
          <p:nvPr isPhoto="false">
            <p:ph idx="12" type="sldNum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fld id="{B317E63A-7F21-44B2-BA4B-B477C9970547}" type="slidenum">
              <a:rPr>
                <a:solidFill>
                  <a:srgbClr val="000000">
                    <a:tint val="75000"/>
                  </a:srgbClr>
                </a:solidFill>
              </a:rPr>
              <a:t>&lt;#&gt;</a:t>
            </a:fld>
            <a:endParaRPr>
              <a:solidFill>
                <a:srgbClr val="000000">
                  <a:tint val="75000"/>
                </a:srgbClr>
              </a:solidFill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MasterSp="true" type="twoObj">
  <p:cSld name="Title and Two Columns">
    <p:spTree>
      <p:nvGrpSpPr>
        <p:cNvPr hidden="false" id="100" name="GroupShape 100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101" name="Shape 101"/>
          <p:cNvSpPr txBox="true"/>
          <p:nvPr isPhoto="false">
            <p:ph idx="0" type="title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Образец заголовка</a:t>
            </a:r>
          </a:p>
        </p:txBody>
      </p:sp>
      <p:sp>
        <p:nvSpPr>
          <p:cNvPr hidden="false" id="102" name="Shape 102"/>
          <p:cNvSpPr txBox="true"/>
          <p:nvPr isPhoto="false">
            <p:ph idx="1" type="body"/>
          </p:nvPr>
        </p:nvSpPr>
        <p:spPr>
          <a:xfrm flipH="false" flipV="false" rot="0">
            <a:off x="457200" y="1200151"/>
            <a:ext cx="4038600" cy="3394472"/>
          </a:xfrm>
          <a:prstGeom prst="rect">
            <a:avLst/>
          </a:prstGeom>
        </p:spPr>
        <p:txBody>
          <a:bodyPr/>
          <a:lstStyle>
            <a:defPPr/>
            <a:lvl1pPr lvl="0">
              <a:defRPr sz="2800"/>
            </a:lvl1pPr>
            <a:lvl2pPr lvl="1">
              <a:defRPr sz="2400"/>
            </a:lvl2pPr>
            <a:lvl3pPr lvl="2">
              <a:defRPr sz="2000"/>
            </a:lvl3pPr>
            <a:lvl4pPr lvl="3">
              <a:defRPr sz="1800"/>
            </a:lvl4pPr>
            <a:lvl5pPr lvl="4">
              <a:defRPr sz="1800"/>
            </a:lvl5pPr>
            <a:lvl6pPr lvl="5">
              <a:defRPr sz="1800"/>
            </a:lvl6pPr>
            <a:lvl7pPr lvl="6">
              <a:defRPr sz="1800"/>
            </a:lvl7pPr>
            <a:lvl8pPr lvl="7">
              <a:defRPr sz="1800"/>
            </a:lvl8pPr>
            <a:lvl9pPr lvl="8">
              <a:defRPr sz="1800"/>
            </a:lvl9pPr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hidden="false" id="103" name="Shape 103"/>
          <p:cNvSpPr txBox="true"/>
          <p:nvPr isPhoto="false">
            <p:ph idx="2" type="body"/>
          </p:nvPr>
        </p:nvSpPr>
        <p:spPr>
          <a:xfrm flipH="false" flipV="false" rot="0">
            <a:off x="4648200" y="1200151"/>
            <a:ext cx="4038600" cy="3394472"/>
          </a:xfrm>
          <a:prstGeom prst="rect">
            <a:avLst/>
          </a:prstGeom>
        </p:spPr>
        <p:txBody>
          <a:bodyPr/>
          <a:lstStyle>
            <a:defPPr/>
            <a:lvl1pPr lvl="0">
              <a:defRPr sz="2800"/>
            </a:lvl1pPr>
            <a:lvl2pPr lvl="1">
              <a:defRPr sz="2400"/>
            </a:lvl2pPr>
            <a:lvl3pPr lvl="2">
              <a:defRPr sz="2000"/>
            </a:lvl3pPr>
            <a:lvl4pPr lvl="3">
              <a:defRPr sz="1800"/>
            </a:lvl4pPr>
            <a:lvl5pPr lvl="4">
              <a:defRPr sz="1800"/>
            </a:lvl5pPr>
            <a:lvl6pPr lvl="5">
              <a:defRPr sz="1800"/>
            </a:lvl6pPr>
            <a:lvl7pPr lvl="6">
              <a:defRPr sz="1800"/>
            </a:lvl7pPr>
            <a:lvl8pPr lvl="7">
              <a:defRPr sz="1800"/>
            </a:lvl8pPr>
            <a:lvl9pPr lvl="8">
              <a:defRPr sz="1800"/>
            </a:lvl9pPr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hidden="false" id="104" name="Shape 104"/>
          <p:cNvSpPr txBox="true"/>
          <p:nvPr isPhoto="false">
            <p:ph idx="10" type="dt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rPr>
                <a:solidFill>
                  <a:srgbClr val="000000">
                    <a:tint val="75000"/>
                  </a:srgbClr>
                </a:solidFill>
              </a:rPr>
              <a:t>26.01.2026</a:t>
            </a:r>
            <a:endParaRPr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hidden="false" id="105" name="Shape 105"/>
          <p:cNvSpPr txBox="true"/>
          <p:nvPr isPhoto="false">
            <p:ph idx="11" type="ftr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endParaRPr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hidden="false" id="106" name="Shape 106"/>
          <p:cNvSpPr txBox="true"/>
          <p:nvPr isPhoto="false">
            <p:ph idx="12" type="sldNum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fld id="{5873C5A0-2EBD-44E2-9FAE-758E6D3DB229}" type="slidenum">
              <a:rPr>
                <a:solidFill>
                  <a:srgbClr val="000000">
                    <a:tint val="75000"/>
                  </a:srgbClr>
                </a:solidFill>
              </a:rPr>
              <a:t>&lt;#&gt;</a:t>
            </a:fld>
            <a:endParaRPr>
              <a:solidFill>
                <a:srgbClr val="000000">
                  <a:tint val="75000"/>
                </a:srgbClr>
              </a:solidFill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MasterSp="true" type="blank">
  <p:cSld name="Blank">
    <p:spTree>
      <p:nvGrpSpPr>
        <p:cNvPr hidden="false" id="90" name="GroupShape 90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91" name="Shape 91"/>
          <p:cNvSpPr txBox="true"/>
          <p:nvPr isPhoto="false">
            <p:ph idx="10" type="dt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rPr>
                <a:solidFill>
                  <a:srgbClr val="000000">
                    <a:tint val="75000"/>
                  </a:srgbClr>
                </a:solidFill>
              </a:rPr>
              <a:t>26.01.2026</a:t>
            </a:r>
            <a:endParaRPr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hidden="false" id="92" name="Shape 92"/>
          <p:cNvSpPr txBox="true"/>
          <p:nvPr isPhoto="false">
            <p:ph idx="11" type="ftr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endParaRPr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hidden="false" id="93" name="Shape 93"/>
          <p:cNvSpPr txBox="true"/>
          <p:nvPr isPhoto="false">
            <p:ph idx="12" type="sldNum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fld id="{992747C2-4BFF-42D6-90D8-689C9F2F18EF}" type="slidenum">
              <a:rPr>
                <a:solidFill>
                  <a:srgbClr val="000000">
                    <a:tint val="75000"/>
                  </a:srgbClr>
                </a:solidFill>
              </a:rPr>
              <a:t>&lt;#&gt;</a:t>
            </a:fld>
            <a:endParaRPr>
              <a:solidFill>
                <a:srgbClr val="000000">
                  <a:tint val="75000"/>
                </a:srgbClr>
              </a:solidFill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MasterSp="true" type="twoTxTwoObj">
  <p:cSld name="Comparison">
    <p:spTree>
      <p:nvGrpSpPr>
        <p:cNvPr hidden="false" id="75" name="GroupShape 75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76" name="Shape 76"/>
          <p:cNvSpPr txBox="true"/>
          <p:nvPr isPhoto="false">
            <p:ph idx="0" type="title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Образец заголовка</a:t>
            </a:r>
          </a:p>
        </p:txBody>
      </p:sp>
      <p:sp>
        <p:nvSpPr>
          <p:cNvPr hidden="false" id="77" name="Shape 77"/>
          <p:cNvSpPr txBox="true"/>
          <p:nvPr isPhoto="false">
            <p:ph idx="1" type="body"/>
          </p:nvPr>
        </p:nvSpPr>
        <p:spPr>
          <a:xfrm flipH="false" flipV="false" rot="0">
            <a:off x="457200" y="1151335"/>
            <a:ext cx="4040188" cy="479822"/>
          </a:xfrm>
          <a:prstGeom prst="rect">
            <a:avLst/>
          </a:prstGeom>
        </p:spPr>
        <p:txBody>
          <a:bodyPr anchor="b"/>
          <a:lstStyle>
            <a:defPPr/>
            <a:lvl1pPr indent="0" lvl="0" marL="0">
              <a:buNone/>
              <a:defRPr b="true" sz="2400"/>
            </a:lvl1pPr>
            <a:lvl2pPr indent="0" lvl="1" marL="457200">
              <a:buNone/>
              <a:defRPr b="true" sz="2000"/>
            </a:lvl2pPr>
            <a:lvl3pPr indent="0" lvl="2" marL="914400">
              <a:buNone/>
              <a:defRPr b="true" sz="1800"/>
            </a:lvl3pPr>
            <a:lvl4pPr indent="0" lvl="3" marL="1371600">
              <a:buNone/>
              <a:defRPr b="true" sz="1600"/>
            </a:lvl4pPr>
            <a:lvl5pPr indent="0" lvl="4" marL="1828800">
              <a:buNone/>
              <a:defRPr b="true" sz="1600"/>
            </a:lvl5pPr>
            <a:lvl6pPr indent="0" lvl="5" marL="2286000">
              <a:buNone/>
              <a:defRPr b="true" sz="1600"/>
            </a:lvl6pPr>
            <a:lvl7pPr indent="0" lvl="6" marL="2743200">
              <a:buNone/>
              <a:defRPr b="true" sz="1600"/>
            </a:lvl7pPr>
            <a:lvl8pPr indent="0" lvl="7" marL="3200400">
              <a:buNone/>
              <a:defRPr b="true" sz="1600"/>
            </a:lvl8pPr>
            <a:lvl9pPr indent="0" lvl="8" marL="3657600">
              <a:buNone/>
              <a:defRPr b="true" sz="1600"/>
            </a:lvl9pPr>
          </a:lstStyle>
          <a:p>
            <a:pPr lvl="0"/>
            <a:r>
              <a:t>Образец текста</a:t>
            </a:r>
          </a:p>
        </p:txBody>
      </p:sp>
      <p:sp>
        <p:nvSpPr>
          <p:cNvPr hidden="false" id="78" name="Shape 78"/>
          <p:cNvSpPr txBox="true"/>
          <p:nvPr isPhoto="false">
            <p:ph idx="2" type="body"/>
          </p:nvPr>
        </p:nvSpPr>
        <p:spPr>
          <a:xfrm flipH="false" flipV="false" rot="0">
            <a:off x="457200" y="1631156"/>
            <a:ext cx="4040188" cy="2963465"/>
          </a:xfrm>
          <a:prstGeom prst="rect">
            <a:avLst/>
          </a:prstGeom>
        </p:spPr>
        <p:txBody>
          <a:bodyPr/>
          <a:lstStyle>
            <a:defPPr/>
            <a:lvl1pPr lvl="0">
              <a:defRPr sz="2400"/>
            </a:lvl1pPr>
            <a:lvl2pPr lvl="1">
              <a:defRPr sz="2000"/>
            </a:lvl2pPr>
            <a:lvl3pPr lvl="2">
              <a:defRPr sz="1800"/>
            </a:lvl3pPr>
            <a:lvl4pPr lvl="3">
              <a:defRPr sz="1600"/>
            </a:lvl4pPr>
            <a:lvl5pPr lvl="4">
              <a:defRPr sz="1600"/>
            </a:lvl5pPr>
            <a:lvl6pPr lvl="5">
              <a:defRPr sz="1600"/>
            </a:lvl6pPr>
            <a:lvl7pPr lvl="6">
              <a:defRPr sz="1600"/>
            </a:lvl7pPr>
            <a:lvl8pPr lvl="7">
              <a:defRPr sz="1600"/>
            </a:lvl8pPr>
            <a:lvl9pPr lvl="8">
              <a:defRPr sz="1600"/>
            </a:lvl9pPr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hidden="false" id="79" name="Shape 79"/>
          <p:cNvSpPr txBox="true"/>
          <p:nvPr isPhoto="false">
            <p:ph idx="3" type="body"/>
          </p:nvPr>
        </p:nvSpPr>
        <p:spPr>
          <a:xfrm flipH="false" flipV="false" rot="0">
            <a:off x="4645027" y="1151335"/>
            <a:ext cx="4041774" cy="479822"/>
          </a:xfrm>
          <a:prstGeom prst="rect">
            <a:avLst/>
          </a:prstGeom>
        </p:spPr>
        <p:txBody>
          <a:bodyPr anchor="b"/>
          <a:lstStyle>
            <a:defPPr/>
            <a:lvl1pPr indent="0" lvl="0" marL="0">
              <a:buNone/>
              <a:defRPr b="true" sz="2400"/>
            </a:lvl1pPr>
            <a:lvl2pPr indent="0" lvl="1" marL="457200">
              <a:buNone/>
              <a:defRPr b="true" sz="2000"/>
            </a:lvl2pPr>
            <a:lvl3pPr indent="0" lvl="2" marL="914400">
              <a:buNone/>
              <a:defRPr b="true" sz="1800"/>
            </a:lvl3pPr>
            <a:lvl4pPr indent="0" lvl="3" marL="1371600">
              <a:buNone/>
              <a:defRPr b="true" sz="1600"/>
            </a:lvl4pPr>
            <a:lvl5pPr indent="0" lvl="4" marL="1828800">
              <a:buNone/>
              <a:defRPr b="true" sz="1600"/>
            </a:lvl5pPr>
            <a:lvl6pPr indent="0" lvl="5" marL="2286000">
              <a:buNone/>
              <a:defRPr b="true" sz="1600"/>
            </a:lvl6pPr>
            <a:lvl7pPr indent="0" lvl="6" marL="2743200">
              <a:buNone/>
              <a:defRPr b="true" sz="1600"/>
            </a:lvl7pPr>
            <a:lvl8pPr indent="0" lvl="7" marL="3200400">
              <a:buNone/>
              <a:defRPr b="true" sz="1600"/>
            </a:lvl8pPr>
            <a:lvl9pPr indent="0" lvl="8" marL="3657600">
              <a:buNone/>
              <a:defRPr b="true" sz="1600"/>
            </a:lvl9pPr>
          </a:lstStyle>
          <a:p>
            <a:pPr lvl="0"/>
            <a:r>
              <a:t>Образец текста</a:t>
            </a:r>
          </a:p>
        </p:txBody>
      </p:sp>
      <p:sp>
        <p:nvSpPr>
          <p:cNvPr hidden="false" id="80" name="Shape 80"/>
          <p:cNvSpPr txBox="true"/>
          <p:nvPr isPhoto="false">
            <p:ph idx="4" type="body"/>
          </p:nvPr>
        </p:nvSpPr>
        <p:spPr>
          <a:xfrm flipH="false" flipV="false" rot="0">
            <a:off x="4645027" y="1631156"/>
            <a:ext cx="4041774" cy="2963465"/>
          </a:xfrm>
          <a:prstGeom prst="rect">
            <a:avLst/>
          </a:prstGeom>
        </p:spPr>
        <p:txBody>
          <a:bodyPr/>
          <a:lstStyle>
            <a:defPPr/>
            <a:lvl1pPr lvl="0">
              <a:defRPr sz="2400"/>
            </a:lvl1pPr>
            <a:lvl2pPr lvl="1">
              <a:defRPr sz="2000"/>
            </a:lvl2pPr>
            <a:lvl3pPr lvl="2">
              <a:defRPr sz="1800"/>
            </a:lvl3pPr>
            <a:lvl4pPr lvl="3">
              <a:defRPr sz="1600"/>
            </a:lvl4pPr>
            <a:lvl5pPr lvl="4">
              <a:defRPr sz="1600"/>
            </a:lvl5pPr>
            <a:lvl6pPr lvl="5">
              <a:defRPr sz="1600"/>
            </a:lvl6pPr>
            <a:lvl7pPr lvl="6">
              <a:defRPr sz="1600"/>
            </a:lvl7pPr>
            <a:lvl8pPr lvl="7">
              <a:defRPr sz="1600"/>
            </a:lvl8pPr>
            <a:lvl9pPr lvl="8">
              <a:defRPr sz="1600"/>
            </a:lvl9pPr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hidden="false" id="81" name="Shape 81"/>
          <p:cNvSpPr txBox="true"/>
          <p:nvPr isPhoto="false">
            <p:ph idx="10" type="dt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rPr>
                <a:solidFill>
                  <a:srgbClr val="000000">
                    <a:tint val="75000"/>
                  </a:srgbClr>
                </a:solidFill>
              </a:rPr>
              <a:t>26.01.2026</a:t>
            </a:r>
            <a:endParaRPr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hidden="false" id="82" name="Shape 82"/>
          <p:cNvSpPr txBox="true"/>
          <p:nvPr isPhoto="false">
            <p:ph idx="11" type="ftr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endParaRPr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hidden="false" id="83" name="Shape 83"/>
          <p:cNvSpPr txBox="true"/>
          <p:nvPr isPhoto="false">
            <p:ph idx="12" type="sldNum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fld id="{F769F9AF-4BC0-4CB0-892A-CA875E7E721D}" type="slidenum">
              <a:rPr>
                <a:solidFill>
                  <a:srgbClr val="000000">
                    <a:tint val="75000"/>
                  </a:srgbClr>
                </a:solidFill>
              </a:rPr>
              <a:t>&lt;#&gt;</a:t>
            </a:fld>
            <a:endParaRPr>
              <a:solidFill>
                <a:srgbClr val="000000">
                  <a:tint val="75000"/>
                </a:srgbClr>
              </a:solidFill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MasterSp="true" type="objTx">
  <p:cSld name="Title, Text and Object">
    <p:spTree>
      <p:nvGrpSpPr>
        <p:cNvPr hidden="false" id="51" name="GroupShape 51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52" name="Shape 52"/>
          <p:cNvSpPr txBox="true"/>
          <p:nvPr isPhoto="false">
            <p:ph idx="0" type="title"/>
          </p:nvPr>
        </p:nvSpPr>
        <p:spPr>
          <a:xfrm flipH="false" flipV="false" rot="0">
            <a:off x="457202" y="204786"/>
            <a:ext cx="3008313" cy="871538"/>
          </a:xfrm>
          <a:prstGeom prst="rect">
            <a:avLst/>
          </a:prstGeom>
        </p:spPr>
        <p:txBody>
          <a:bodyPr anchor="b"/>
          <a:lstStyle>
            <a:defPPr/>
            <a:lvl1pPr algn="l" lvl="0">
              <a:defRPr b="true" sz="2000"/>
            </a:lvl1pPr>
          </a:lstStyle>
          <a:p>
            <a:r>
              <a:t>Образец заголовка</a:t>
            </a:r>
          </a:p>
        </p:txBody>
      </p:sp>
      <p:sp>
        <p:nvSpPr>
          <p:cNvPr hidden="false" id="53" name="Shape 53"/>
          <p:cNvSpPr txBox="true"/>
          <p:nvPr isPhoto="false">
            <p:ph idx="1" type="body"/>
          </p:nvPr>
        </p:nvSpPr>
        <p:spPr>
          <a:xfrm flipH="false" flipV="false" rot="0">
            <a:off x="3575050" y="204789"/>
            <a:ext cx="5111750" cy="4389835"/>
          </a:xfrm>
          <a:prstGeom prst="rect">
            <a:avLst/>
          </a:prstGeom>
        </p:spPr>
        <p:txBody>
          <a:bodyPr/>
          <a:lstStyle>
            <a:defPPr/>
            <a:lvl1pPr lvl="0">
              <a:defRPr sz="3200"/>
            </a:lvl1pPr>
            <a:lvl2pPr lvl="1">
              <a:defRPr sz="2800"/>
            </a:lvl2pPr>
            <a:lvl3pPr lvl="2">
              <a:defRPr sz="2400"/>
            </a:lvl3pPr>
            <a:lvl4pPr lvl="3">
              <a:defRPr sz="2000"/>
            </a:lvl4pPr>
            <a:lvl5pPr lvl="4">
              <a:defRPr sz="2000"/>
            </a:lvl5pPr>
            <a:lvl6pPr lvl="5">
              <a:defRPr sz="2000"/>
            </a:lvl6pPr>
            <a:lvl7pPr lvl="6">
              <a:defRPr sz="2000"/>
            </a:lvl7pPr>
            <a:lvl8pPr lvl="7">
              <a:defRPr sz="2000"/>
            </a:lvl8pPr>
            <a:lvl9pPr lvl="8">
              <a:defRPr sz="2000"/>
            </a:lvl9pPr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hidden="false" id="54" name="Shape 54"/>
          <p:cNvSpPr txBox="true"/>
          <p:nvPr isPhoto="false">
            <p:ph idx="2" type="body"/>
          </p:nvPr>
        </p:nvSpPr>
        <p:spPr>
          <a:xfrm flipH="false" flipV="false" rot="0">
            <a:off x="457202" y="1076327"/>
            <a:ext cx="3008313" cy="3518297"/>
          </a:xfrm>
          <a:prstGeom prst="rect">
            <a:avLst/>
          </a:prstGeom>
        </p:spPr>
        <p:txBody>
          <a:bodyPr/>
          <a:lstStyle>
            <a:defPPr/>
            <a:lvl1pPr indent="0" lvl="0" marL="0">
              <a:buNone/>
              <a:defRPr sz="1400"/>
            </a:lvl1pPr>
            <a:lvl2pPr indent="0" lvl="1" marL="457200">
              <a:buNone/>
              <a:defRPr sz="1200"/>
            </a:lvl2pPr>
            <a:lvl3pPr indent="0" lvl="2" marL="914400">
              <a:buNone/>
              <a:defRPr sz="1000"/>
            </a:lvl3pPr>
            <a:lvl4pPr indent="0" lvl="3" marL="1371600">
              <a:buNone/>
              <a:defRPr sz="900"/>
            </a:lvl4pPr>
            <a:lvl5pPr indent="0" lvl="4" marL="1828800">
              <a:buNone/>
              <a:defRPr sz="900"/>
            </a:lvl5pPr>
            <a:lvl6pPr indent="0" lvl="5" marL="2286000">
              <a:buNone/>
              <a:defRPr sz="900"/>
            </a:lvl6pPr>
            <a:lvl7pPr indent="0" lvl="6" marL="2743200">
              <a:buNone/>
              <a:defRPr sz="900"/>
            </a:lvl7pPr>
            <a:lvl8pPr indent="0" lvl="7" marL="3200400">
              <a:buNone/>
              <a:defRPr sz="900"/>
            </a:lvl8pPr>
            <a:lvl9pPr indent="0" lvl="8" marL="3657600">
              <a:buNone/>
              <a:defRPr sz="900"/>
            </a:lvl9pPr>
          </a:lstStyle>
          <a:p>
            <a:pPr lvl="0"/>
            <a:r>
              <a:t>Образец текста</a:t>
            </a:r>
          </a:p>
        </p:txBody>
      </p:sp>
      <p:sp>
        <p:nvSpPr>
          <p:cNvPr hidden="false" id="55" name="Shape 55"/>
          <p:cNvSpPr txBox="true"/>
          <p:nvPr isPhoto="false">
            <p:ph idx="10" type="dt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rPr>
                <a:solidFill>
                  <a:srgbClr val="000000">
                    <a:tint val="75000"/>
                  </a:srgbClr>
                </a:solidFill>
              </a:rPr>
              <a:t>26.01.2026</a:t>
            </a:r>
            <a:endParaRPr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hidden="false" id="56" name="Shape 56"/>
          <p:cNvSpPr txBox="true"/>
          <p:nvPr isPhoto="false">
            <p:ph idx="11" type="ftr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endParaRPr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hidden="false" id="57" name="Shape 57"/>
          <p:cNvSpPr txBox="true"/>
          <p:nvPr isPhoto="false">
            <p:ph idx="12" type="sldNum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fld id="{C30B019E-D754-4CFE-A099-1983D3D73A14}" type="slidenum">
              <a:rPr>
                <a:solidFill>
                  <a:srgbClr val="000000">
                    <a:tint val="75000"/>
                  </a:srgbClr>
                </a:solidFill>
              </a:rPr>
              <a:t>&lt;#&gt;</a:t>
            </a:fld>
            <a:endParaRPr>
              <a:solidFill>
                <a:srgbClr val="000000">
                  <a:tint val="75000"/>
                </a:srgbClr>
              </a:solidFill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MasterSp="true" type="picTx">
  <p:cSld name="Title and Picture">
    <p:spTree>
      <p:nvGrpSpPr>
        <p:cNvPr hidden="false" id="38" name="GroupShape 38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39" name="Shape 39"/>
          <p:cNvSpPr txBox="true"/>
          <p:nvPr isPhoto="false">
            <p:ph idx="0" type="title"/>
          </p:nvPr>
        </p:nvSpPr>
        <p:spPr>
          <a:xfrm flipH="false" flipV="false" rot="0">
            <a:off x="1792288" y="3600451"/>
            <a:ext cx="5486400" cy="425053"/>
          </a:xfrm>
          <a:prstGeom prst="rect">
            <a:avLst/>
          </a:prstGeom>
        </p:spPr>
        <p:txBody>
          <a:bodyPr anchor="b"/>
          <a:lstStyle>
            <a:defPPr/>
            <a:lvl1pPr algn="l" lvl="0">
              <a:defRPr b="true" sz="2000"/>
            </a:lvl1pPr>
          </a:lstStyle>
          <a:p>
            <a:r>
              <a:t>Образец заголовка</a:t>
            </a:r>
          </a:p>
        </p:txBody>
      </p:sp>
      <p:sp>
        <p:nvSpPr>
          <p:cNvPr hidden="false" id="40" name="Shape 40"/>
          <p:cNvSpPr txBox="true"/>
          <p:nvPr isPhoto="false">
            <p:ph idx="1" type="body"/>
          </p:nvPr>
        </p:nvSpPr>
        <p:spPr>
          <a:xfrm flipH="false" flipV="false" rot="0">
            <a:off x="1792288" y="459581"/>
            <a:ext cx="5486400" cy="3086099"/>
          </a:xfrm>
          <a:prstGeom prst="rect">
            <a:avLst/>
          </a:prstGeom>
        </p:spPr>
        <p:txBody>
          <a:bodyPr/>
          <a:lstStyle>
            <a:defPPr/>
            <a:lvl1pPr indent="0" lvl="0" marL="0">
              <a:buNone/>
              <a:defRPr sz="3200"/>
            </a:lvl1pPr>
            <a:lvl2pPr indent="0" lvl="1" marL="457200">
              <a:buNone/>
              <a:defRPr sz="2800"/>
            </a:lvl2pPr>
            <a:lvl3pPr indent="0" lvl="2" marL="914400">
              <a:buNone/>
              <a:defRPr sz="2400"/>
            </a:lvl3pPr>
            <a:lvl4pPr indent="0" lvl="3" marL="1371600">
              <a:buNone/>
              <a:defRPr sz="2000"/>
            </a:lvl4pPr>
            <a:lvl5pPr indent="0" lvl="4" marL="1828800">
              <a:buNone/>
              <a:defRPr sz="2000"/>
            </a:lvl5pPr>
            <a:lvl6pPr indent="0" lvl="5" marL="2286000">
              <a:buNone/>
              <a:defRPr sz="2000"/>
            </a:lvl6pPr>
            <a:lvl7pPr indent="0" lvl="6" marL="2743200">
              <a:buNone/>
              <a:defRPr sz="2000"/>
            </a:lvl7pPr>
            <a:lvl8pPr indent="0" lvl="7" marL="3200400">
              <a:buNone/>
              <a:defRPr sz="2000"/>
            </a:lvl8pPr>
            <a:lvl9pPr indent="0" lvl="8" marL="3657600">
              <a:buNone/>
              <a:defRPr sz="2000"/>
            </a:lvl9pPr>
          </a:lstStyle>
          <a:p/>
        </p:txBody>
      </p:sp>
      <p:sp>
        <p:nvSpPr>
          <p:cNvPr hidden="false" id="41" name="Shape 41"/>
          <p:cNvSpPr txBox="true"/>
          <p:nvPr isPhoto="false">
            <p:ph idx="2" type="body"/>
          </p:nvPr>
        </p:nvSpPr>
        <p:spPr>
          <a:xfrm flipH="false" flipV="false" rot="0">
            <a:off x="1792288" y="4025504"/>
            <a:ext cx="5486400" cy="603646"/>
          </a:xfrm>
          <a:prstGeom prst="rect">
            <a:avLst/>
          </a:prstGeom>
        </p:spPr>
        <p:txBody>
          <a:bodyPr/>
          <a:lstStyle>
            <a:defPPr/>
            <a:lvl1pPr indent="0" lvl="0" marL="0">
              <a:buNone/>
              <a:defRPr sz="1400"/>
            </a:lvl1pPr>
            <a:lvl2pPr indent="0" lvl="1" marL="457200">
              <a:buNone/>
              <a:defRPr sz="1200"/>
            </a:lvl2pPr>
            <a:lvl3pPr indent="0" lvl="2" marL="914400">
              <a:buNone/>
              <a:defRPr sz="1000"/>
            </a:lvl3pPr>
            <a:lvl4pPr indent="0" lvl="3" marL="1371600">
              <a:buNone/>
              <a:defRPr sz="900"/>
            </a:lvl4pPr>
            <a:lvl5pPr indent="0" lvl="4" marL="1828800">
              <a:buNone/>
              <a:defRPr sz="900"/>
            </a:lvl5pPr>
            <a:lvl6pPr indent="0" lvl="5" marL="2286000">
              <a:buNone/>
              <a:defRPr sz="900"/>
            </a:lvl6pPr>
            <a:lvl7pPr indent="0" lvl="6" marL="2743200">
              <a:buNone/>
              <a:defRPr sz="900"/>
            </a:lvl7pPr>
            <a:lvl8pPr indent="0" lvl="7" marL="3200400">
              <a:buNone/>
              <a:defRPr sz="900"/>
            </a:lvl8pPr>
            <a:lvl9pPr indent="0" lvl="8" marL="3657600">
              <a:buNone/>
              <a:defRPr sz="900"/>
            </a:lvl9pPr>
          </a:lstStyle>
          <a:p>
            <a:pPr lvl="0"/>
            <a:r>
              <a:t>Образец текста</a:t>
            </a:r>
          </a:p>
        </p:txBody>
      </p:sp>
      <p:sp>
        <p:nvSpPr>
          <p:cNvPr hidden="false" id="42" name="Shape 42"/>
          <p:cNvSpPr txBox="true"/>
          <p:nvPr isPhoto="false">
            <p:ph idx="10" type="dt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rPr>
                <a:solidFill>
                  <a:srgbClr val="000000">
                    <a:tint val="75000"/>
                  </a:srgbClr>
                </a:solidFill>
              </a:rPr>
              <a:t>26.01.2026</a:t>
            </a:r>
            <a:endParaRPr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hidden="false" id="43" name="Shape 43"/>
          <p:cNvSpPr txBox="true"/>
          <p:nvPr isPhoto="false">
            <p:ph idx="11" type="ftr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endParaRPr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hidden="false" id="44" name="Shape 44"/>
          <p:cNvSpPr txBox="true"/>
          <p:nvPr isPhoto="false">
            <p:ph idx="12" type="sldNum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fld id="{CD155705-F877-43AD-828E-82467D591C6E}" type="slidenum">
              <a:rPr>
                <a:solidFill>
                  <a:srgbClr val="000000">
                    <a:tint val="75000"/>
                  </a:srgbClr>
                </a:solidFill>
              </a:rPr>
              <a:t>&lt;#&gt;</a:t>
            </a:fld>
            <a:endParaRPr>
              <a:solidFill>
                <a:srgbClr val="000000">
                  <a:tint val="75000"/>
                </a:srgbClr>
              </a:solidFill>
            </a:endParaRPr>
          </a:p>
        </p:txBody>
      </p:sp>
    </p:spTree>
  </p:cSld>
</p:sldLayout>
</file>

<file path=ppt/slideMasters/_rels/slideMaster1.xml.rels><?xml version="1.0" encoding="UTF-8" standalone="no" ?>
<Relationships xmlns="http://schemas.openxmlformats.org/package/2006/relationships">
  <Relationship Id="rId3" Target="../slideLayouts/slideLayout2.xml" Type="http://schemas.openxmlformats.org/officeDocument/2006/relationships/slideLayout"/>
  <Relationship Id="rId11" Target="../slideLayouts/slideLayout10.xml" Type="http://schemas.openxmlformats.org/officeDocument/2006/relationships/slideLayout"/>
  <Relationship Id="rId8" Target="../slideLayouts/slideLayout7.xml" Type="http://schemas.openxmlformats.org/officeDocument/2006/relationships/slideLayout"/>
  <Relationship Id="rId5" Target="../slideLayouts/slideLayout4.xml" Type="http://schemas.openxmlformats.org/officeDocument/2006/relationships/slideLayout"/>
  <Relationship Id="rId12" Target="../slideLayouts/slideLayout11.xml" Type="http://schemas.openxmlformats.org/officeDocument/2006/relationships/slideLayout"/>
  <Relationship Id="rId4" Target="../slideLayouts/slideLayout3.xml" Type="http://schemas.openxmlformats.org/officeDocument/2006/relationships/slideLayout"/>
  <Relationship Id="rId10" Target="../slideLayouts/slideLayout9.xml" Type="http://schemas.openxmlformats.org/officeDocument/2006/relationships/slideLayout"/>
  <Relationship Id="rId6" Target="../slideLayouts/slideLayout5.xml" Type="http://schemas.openxmlformats.org/officeDocument/2006/relationships/slideLayout"/>
  <Relationship Id="rId2" Target="../slideLayouts/slideLayout1.xml" Type="http://schemas.openxmlformats.org/officeDocument/2006/relationships/slideLayout"/>
  <Relationship Id="rId1" Target="../theme/theme1.xml" Type="http://schemas.openxmlformats.org/officeDocument/2006/relationships/theme"/>
  <Relationship Id="rId14" Target="../slideLayouts/slideLayout13.xml" Type="http://schemas.openxmlformats.org/officeDocument/2006/relationships/slideLayout"/>
  <Relationship Id="rId15" Target="../media/1.jpeg" Type="http://schemas.openxmlformats.org/officeDocument/2006/relationships/image"/>
  <Relationship Id="rId9" Target="../slideLayouts/slideLayout8.xml" Type="http://schemas.openxmlformats.org/officeDocument/2006/relationships/slideLayout"/>
  <Relationship Id="rId7" Target="../slideLayouts/slideLayout6.xml" Type="http://schemas.openxmlformats.org/officeDocument/2006/relationships/slideLayout"/>
  <Relationship Id="rId13" Target="../slideLayouts/slideLayout12.xml" Type="http://schemas.openxmlformats.org/officeDocument/2006/relationships/slideLayout"/>
</Relationships>

</file>

<file path=ppt/slideMasters/slideMaster1.xml><?xml version="1.0" encoding="utf-8"?>
<p:sldMaster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>
  <p:cSld name="">
    <p:bg>
      <p:bgPr>
        <a:blipFill>
          <a:blip r:embed="rId15"/>
          <a:stretch/>
        </a:blipFill>
      </p:bgPr>
    </p:bg>
    <p:spTree>
      <p:nvGrpSpPr>
        <p:cNvPr hidden="false" id="1" name="GroupShape 1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2" name="Shape 2"/>
          <p:cNvSpPr txBox="true"/>
          <p:nvPr isPhoto="false">
            <p:ph idx="0" type="title"/>
          </p:nvPr>
        </p:nvSpPr>
        <p:spPr>
          <a:xfrm flipH="false" flipV="false" rot="0">
            <a:off x="611560" y="205978"/>
            <a:ext cx="8075239" cy="857250"/>
          </a:xfrm>
          <a:prstGeom prst="rect">
            <a:avLst/>
          </a:prstGeom>
        </p:spPr>
        <p:txBody>
          <a:bodyPr anchor="ctr" bIns="45720" lIns="91440" rIns="91440" tIns="45720" vert="horz">
            <a:normAutofit fontScale="100%" lnSpcReduction="0%"/>
          </a:bodyPr>
          <a:p>
            <a:r>
              <a:t>Образец заголовка</a:t>
            </a:r>
          </a:p>
        </p:txBody>
      </p:sp>
      <p:sp>
        <p:nvSpPr>
          <p:cNvPr hidden="false" id="3" name="Shape 3"/>
          <p:cNvSpPr txBox="true"/>
          <p:nvPr isPhoto="false">
            <p:ph idx="1" type="body"/>
          </p:nvPr>
        </p:nvSpPr>
        <p:spPr>
          <a:xfrm flipH="false" flipV="false" rot="0">
            <a:off x="611560" y="1200151"/>
            <a:ext cx="8075239" cy="3394472"/>
          </a:xfrm>
          <a:prstGeom prst="rect">
            <a:avLst/>
          </a:prstGeom>
        </p:spPr>
        <p:txBody>
          <a:bodyPr bIns="45720" lIns="91440" rIns="91440" tIns="45720" vert="horz">
            <a:normAutofit fontScale="100%" lnSpcReduction="0%"/>
          </a:bodyPr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hidden="false" id="4" name="Shape 4"/>
          <p:cNvSpPr txBox="true"/>
          <p:nvPr isPhoto="false">
            <p:ph idx="2" type="dt"/>
          </p:nvPr>
        </p:nvSpPr>
        <p:spPr>
          <a:xfrm flipH="false" flipV="false" rot="0">
            <a:off x="611560" y="4767264"/>
            <a:ext cx="2133600" cy="273844"/>
          </a:xfrm>
          <a:prstGeom prst="rect">
            <a:avLst/>
          </a:prstGeom>
        </p:spPr>
        <p:txBody>
          <a:bodyPr anchor="ctr" bIns="45720" lIns="91440" rIns="91440" tIns="45720" vert="horz"/>
          <a:lstStyle>
            <a:defPPr/>
            <a:lvl1pPr algn="l" indent="0" lvl="0" marL="0"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algn="l" indent="0" lvl="1" marL="342900"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algn="l" indent="0" lvl="2" marL="685800"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algn="l" indent="0" lvl="3" marL="1028700"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l" indent="0" lvl="4" marL="1371600"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algn="l" indent="0" lvl="5" marL="1714500"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algn="l" indent="0" lvl="6" marL="2057400"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algn="l" indent="0" lvl="7" marL="2400300"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algn="l" indent="0" lvl="8" marL="2743200"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>
                <a:solidFill>
                  <a:srgbClr val="000000">
                    <a:tint val="75000"/>
                  </a:srgbClr>
                </a:solidFill>
              </a:rPr>
              <a:t>26.01.2026</a:t>
            </a:r>
            <a:endParaRPr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hidden="false" id="5" name="Shape 5"/>
          <p:cNvSpPr txBox="true"/>
          <p:nvPr isPhoto="false">
            <p:ph idx="3" type="ftr"/>
          </p:nvPr>
        </p:nvSpPr>
        <p:spPr>
          <a:xfrm flipH="false" flipV="false" rot="0">
            <a:off x="3124200" y="4767264"/>
            <a:ext cx="2895600" cy="273844"/>
          </a:xfrm>
          <a:prstGeom prst="rect">
            <a:avLst/>
          </a:prstGeom>
        </p:spPr>
        <p:txBody>
          <a:bodyPr anchor="ctr" bIns="45720" lIns="91440" rIns="91440" tIns="45720" vert="horz"/>
          <a:lstStyle>
            <a:defPPr/>
            <a:lvl1pPr algn="ctr" indent="0" lvl="0" marL="0"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algn="l" indent="0" lvl="1" marL="342900"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algn="l" indent="0" lvl="2" marL="685800"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algn="l" indent="0" lvl="3" marL="1028700"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l" indent="0" lvl="4" marL="1371600"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algn="l" indent="0" lvl="5" marL="1714500"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algn="l" indent="0" lvl="6" marL="2057400"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algn="l" indent="0" lvl="7" marL="2400300"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algn="l" indent="0" lvl="8" marL="2743200"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hidden="false" id="6" name="Shape 6"/>
          <p:cNvSpPr txBox="true"/>
          <p:nvPr isPhoto="false">
            <p:ph idx="4" type="sldNum"/>
          </p:nvPr>
        </p:nvSpPr>
        <p:spPr>
          <a:xfrm flipH="false" flipV="false" rot="0">
            <a:off x="7010400" y="10563"/>
            <a:ext cx="2133600" cy="273844"/>
          </a:xfrm>
          <a:prstGeom prst="rect">
            <a:avLst/>
          </a:prstGeom>
        </p:spPr>
        <p:txBody>
          <a:bodyPr anchor="ctr" bIns="45720" lIns="91440" rIns="91440" tIns="45720" vert="horz"/>
          <a:lstStyle>
            <a:defPPr/>
            <a:lvl1pPr algn="r" indent="0" lvl="0" marL="0"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algn="l" indent="0" lvl="1" marL="342900"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algn="l" indent="0" lvl="2" marL="685800"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algn="l" indent="0" lvl="3" marL="1028700"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l" indent="0" lvl="4" marL="1371600"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algn="l" indent="0" lvl="5" marL="1714500"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algn="l" indent="0" lvl="6" marL="2057400"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algn="l" indent="0" lvl="7" marL="2400300"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algn="l" indent="0" lvl="8" marL="2743200"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91CEC24-F65A-46F5-949C-ABECA6896EB4}" type="slidenum">
              <a:rPr>
                <a:solidFill>
                  <a:srgbClr val="000000">
                    <a:tint val="75000"/>
                  </a:srgbClr>
                </a:solidFill>
              </a:rPr>
              <a:t>&lt;#&gt;</a:t>
            </a:fld>
            <a:endParaRPr>
              <a:solidFill>
                <a:srgbClr val="000000">
                  <a:tint val="75000"/>
                </a:srgbClr>
              </a:solidFill>
            </a:endParaRPr>
          </a:p>
        </p:txBody>
      </p:sp>
    </p:spTree>
  </p:cSld>
  <p:clrMap accent1="accent1" accent2="accent2" accent3="accent3" accent4="accent4" accent5="accent5" accent6="accent6" bg1="lt1" bg2="lt2" folHlink="folHlink" hlink="hlink" tx1="dk1" tx2="dk2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</p:sldLayoutIdLst>
  <p:txStyles>
    <p:titleStyle>
      <a:defPPr/>
      <a:lvl1pPr algn="ctr" lvl="0">
        <a:buNone/>
        <a:defRPr b="true"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defPPr/>
      <a:lvl1pPr algn="l" indent="-342900" lvl="0" marL="342900">
        <a:buFont typeface="Arial"/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algn="l" indent="-285750" lvl="1" marL="742950">
        <a:buFont typeface="Arial"/>
        <a:buChar char="–"/>
        <a:defRPr sz="2800">
          <a:solidFill>
            <a:schemeClr val="tx1"/>
          </a:solidFill>
          <a:latin typeface="+mn-lt"/>
          <a:ea typeface="+mn-ea"/>
          <a:cs typeface="+mn-cs"/>
        </a:defRPr>
      </a:lvl2pPr>
      <a:lvl3pPr algn="l" indent="-228600" lvl="2" marL="1143000"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3pPr>
      <a:lvl4pPr algn="l" indent="-228600" lvl="3" marL="1600200">
        <a:buFont typeface="Arial"/>
        <a:buChar char="–"/>
        <a:defRPr sz="2000">
          <a:solidFill>
            <a:schemeClr val="tx1"/>
          </a:solidFill>
          <a:latin typeface="+mn-lt"/>
          <a:ea typeface="+mn-ea"/>
          <a:cs typeface="+mn-cs"/>
        </a:defRPr>
      </a:lvl4pPr>
      <a:lvl5pPr algn="l" indent="-228600" lvl="4" marL="2057400">
        <a:buFont typeface="Arial"/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5pPr>
      <a:lvl6pPr algn="l" indent="-228600" lvl="5" marL="2514600"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6pPr>
      <a:lvl7pPr algn="l" indent="-228600" lvl="6" marL="2971800"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7pPr>
      <a:lvl8pPr algn="l" indent="-228600" lvl="7" marL="3429000"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8pPr>
      <a:lvl9pPr algn="l" indent="-228600" lvl="8" marL="3886200"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/>
      <a:lvl1pPr algn="l" indent="0" lvl="0" marL="0">
        <a:defRPr sz="1800">
          <a:latin typeface="+mn-lt"/>
          <a:ea typeface="+mn-ea"/>
          <a:cs typeface="+mn-cs"/>
        </a:defRPr>
      </a:lvl1pPr>
      <a:lvl2pPr algn="l" indent="0" lvl="1" marL="457200">
        <a:defRPr sz="1800">
          <a:latin typeface="+mn-lt"/>
          <a:ea typeface="+mn-ea"/>
          <a:cs typeface="+mn-cs"/>
        </a:defRPr>
      </a:lvl2pPr>
      <a:lvl3pPr algn="l" indent="0" lvl="2" marL="914400">
        <a:defRPr sz="1800">
          <a:latin typeface="+mn-lt"/>
          <a:ea typeface="+mn-ea"/>
          <a:cs typeface="+mn-cs"/>
        </a:defRPr>
      </a:lvl3pPr>
      <a:lvl4pPr algn="l" indent="0" lvl="3" marL="1371600">
        <a:defRPr sz="1800">
          <a:latin typeface="+mn-lt"/>
          <a:ea typeface="+mn-ea"/>
          <a:cs typeface="+mn-cs"/>
        </a:defRPr>
      </a:lvl4pPr>
      <a:lvl5pPr algn="l" indent="0" lvl="4" marL="1828800">
        <a:defRPr sz="1800">
          <a:latin typeface="+mn-lt"/>
          <a:ea typeface="+mn-ea"/>
          <a:cs typeface="+mn-cs"/>
        </a:defRPr>
      </a:lvl5pPr>
      <a:lvl6pPr algn="l" indent="0" lvl="5" marL="2286000">
        <a:defRPr sz="1800">
          <a:latin typeface="+mn-lt"/>
          <a:ea typeface="+mn-ea"/>
          <a:cs typeface="+mn-cs"/>
        </a:defRPr>
      </a:lvl6pPr>
      <a:lvl7pPr algn="l" indent="0" lvl="6" marL="2743200">
        <a:defRPr sz="1800">
          <a:latin typeface="+mn-lt"/>
          <a:ea typeface="+mn-ea"/>
          <a:cs typeface="+mn-cs"/>
        </a:defRPr>
      </a:lvl7pPr>
      <a:lvl8pPr algn="l" indent="0" lvl="7" marL="3200400">
        <a:defRPr sz="1800">
          <a:latin typeface="+mn-lt"/>
          <a:ea typeface="+mn-ea"/>
          <a:cs typeface="+mn-cs"/>
        </a:defRPr>
      </a:lvl8pPr>
      <a:lvl9pPr algn="l" indent="0" lvl="8" marL="3657600">
        <a:defRPr sz="1800"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no" ?>
<Relationships xmlns="http://schemas.openxmlformats.org/package/2006/relationships">
  <Relationship Id="rId1" Target="../media/3.png" Type="http://schemas.openxmlformats.org/officeDocument/2006/relationships/image"/>
  <Relationship Id="rId2" Target="../slideLayouts/slideLayout6.xml" Type="http://schemas.openxmlformats.org/officeDocument/2006/relationships/slideLayout"/>
</Relationships>

</file>

<file path=ppt/slides/_rels/slide10.xml.rels><?xml version="1.0" encoding="UTF-8" standalone="no" ?>
<Relationships xmlns="http://schemas.openxmlformats.org/package/2006/relationships">
  <Relationship Id="rId1" Target="../media/10.png" Type="http://schemas.openxmlformats.org/officeDocument/2006/relationships/image"/>
  <Relationship Id="rId3" Target="../slideLayouts/slideLayout6.xml" Type="http://schemas.openxmlformats.org/officeDocument/2006/relationships/slideLayout"/>
  <Relationship Id="rId2" Target="../media/3.png" Type="http://schemas.openxmlformats.org/officeDocument/2006/relationships/image"/>
</Relationships>

</file>

<file path=ppt/slides/_rels/slide11.xml.rels><?xml version="1.0" encoding="UTF-8" standalone="no" ?>
<Relationships xmlns="http://schemas.openxmlformats.org/package/2006/relationships">
  <Relationship Id="rId4" Target="../media/3.png" Type="http://schemas.openxmlformats.org/officeDocument/2006/relationships/image"/>
  <Relationship Id="rId1" Target="../media/11.png" Type="http://schemas.openxmlformats.org/officeDocument/2006/relationships/image"/>
  <Relationship Id="rId5" Target="../slideLayouts/slideLayout6.xml" Type="http://schemas.openxmlformats.org/officeDocument/2006/relationships/slideLayout"/>
  <Relationship Id="rId3" Target="https://admissions.kpfu.ru/wp-content/uploads/2026/01/prilozhenie-1bs_2026-2027-3.pdf" TargetMode="External" Type="http://schemas.openxmlformats.org/officeDocument/2006/relationships/hyperlink"/>
  <Relationship Id="rId2" Target="../media/12.png" Type="http://schemas.openxmlformats.org/officeDocument/2006/relationships/image"/>
</Relationships>

</file>

<file path=ppt/slides/_rels/slide12.xml.rels><?xml version="1.0" encoding="UTF-8" standalone="no" ?>
<Relationships xmlns="http://schemas.openxmlformats.org/package/2006/relationships">
  <Relationship Id="rId1" Target="../media/3.png" Type="http://schemas.openxmlformats.org/officeDocument/2006/relationships/image"/>
  <Relationship Id="rId3" Target="../slideLayouts/slideLayout6.xml" Type="http://schemas.openxmlformats.org/officeDocument/2006/relationships/slideLayout"/>
  <Relationship Id="rId2" Target="https://rg.ru/2025/06/22/putin-podderzhal-obiazatelnyj-ege-po-istorii-dlia-riada-specialnostej.html" TargetMode="External" Type="http://schemas.openxmlformats.org/officeDocument/2006/relationships/hyperlink"/>
</Relationships>

</file>

<file path=ppt/slides/_rels/slide13.xml.rels><?xml version="1.0" encoding="UTF-8" standalone="no" ?>
<Relationships xmlns="http://schemas.openxmlformats.org/package/2006/relationships">
  <Relationship Id="rId4" Target="../slideLayouts/slideLayout6.xml" Type="http://schemas.openxmlformats.org/officeDocument/2006/relationships/slideLayout"/>
  <Relationship Id="rId1" Target="../media/13.png" Type="http://schemas.openxmlformats.org/officeDocument/2006/relationships/image"/>
  <Relationship Id="rId3" Target="../media/3.png" Type="http://schemas.openxmlformats.org/officeDocument/2006/relationships/image"/>
  <Relationship Id="rId2" Target="../media/14.png" Type="http://schemas.openxmlformats.org/officeDocument/2006/relationships/image"/>
</Relationships>

</file>

<file path=ppt/slides/_rels/slide14.xml.rels><?xml version="1.0" encoding="UTF-8" standalone="no" ?>
<Relationships xmlns="http://schemas.openxmlformats.org/package/2006/relationships">
  <Relationship Id="rId4" Target="../media/17.png" Type="http://schemas.openxmlformats.org/officeDocument/2006/relationships/image"/>
  <Relationship Id="rId1" Target="../media/3.png" Type="http://schemas.openxmlformats.org/officeDocument/2006/relationships/image"/>
  <Relationship Id="rId5" Target="../slideLayouts/slideLayout6.xml" Type="http://schemas.openxmlformats.org/officeDocument/2006/relationships/slideLayout"/>
  <Relationship Id="rId3" Target="../media/16.png" Type="http://schemas.openxmlformats.org/officeDocument/2006/relationships/image"/>
  <Relationship Id="rId2" Target="../media/15.png" Type="http://schemas.openxmlformats.org/officeDocument/2006/relationships/image"/>
</Relationships>

</file>

<file path=ppt/slides/_rels/slide15.xml.rels><?xml version="1.0" encoding="UTF-8" standalone="no" ?>
<Relationships xmlns="http://schemas.openxmlformats.org/package/2006/relationships">
  <Relationship Id="rId4" Target="../slideLayouts/slideLayout6.xml" Type="http://schemas.openxmlformats.org/officeDocument/2006/relationships/slideLayout"/>
  <Relationship Id="rId1" Target="../media/3.png" Type="http://schemas.openxmlformats.org/officeDocument/2006/relationships/image"/>
  <Relationship Id="rId3" Target="../media/19.png" Type="http://schemas.openxmlformats.org/officeDocument/2006/relationships/image"/>
  <Relationship Id="rId2" Target="../media/18.png" Type="http://schemas.openxmlformats.org/officeDocument/2006/relationships/image"/>
</Relationships>

</file>

<file path=ppt/slides/_rels/slide16.xml.rels><?xml version="1.0" encoding="UTF-8" standalone="no" ?>
<Relationships xmlns="http://schemas.openxmlformats.org/package/2006/relationships">
  <Relationship Id="rId1" Target="../media/3.png" Type="http://schemas.openxmlformats.org/officeDocument/2006/relationships/image"/>
  <Relationship Id="rId3" Target="../slideLayouts/slideLayout6.xml" Type="http://schemas.openxmlformats.org/officeDocument/2006/relationships/slideLayout"/>
  <Relationship Id="rId2" Target="../media/20.png" Type="http://schemas.openxmlformats.org/officeDocument/2006/relationships/image"/>
</Relationships>

</file>

<file path=ppt/slides/_rels/slide17.xml.rels><?xml version="1.0" encoding="UTF-8" standalone="no" ?>
<Relationships xmlns="http://schemas.openxmlformats.org/package/2006/relationships">
  <Relationship Id="rId1" Target="../media/3.png" Type="http://schemas.openxmlformats.org/officeDocument/2006/relationships/image"/>
  <Relationship Id="rId3" Target="../slideLayouts/slideLayout6.xml" Type="http://schemas.openxmlformats.org/officeDocument/2006/relationships/slideLayout"/>
  <Relationship Id="rId2" Target="../media/21.png" Type="http://schemas.openxmlformats.org/officeDocument/2006/relationships/image"/>
</Relationships>

</file>

<file path=ppt/slides/_rels/slide18.xml.rels><?xml version="1.0" encoding="UTF-8" standalone="no" ?>
<Relationships xmlns="http://schemas.openxmlformats.org/package/2006/relationships">
  <Relationship Id="rId4" Target="../slideLayouts/slideLayout6.xml" Type="http://schemas.openxmlformats.org/officeDocument/2006/relationships/slideLayout"/>
  <Relationship Id="rId1" Target="../media/22.png" Type="http://schemas.openxmlformats.org/officeDocument/2006/relationships/image"/>
  <Relationship Id="rId3" Target="../media/3.png" Type="http://schemas.openxmlformats.org/officeDocument/2006/relationships/image"/>
  <Relationship Id="rId2" Target="../media/23.png" Type="http://schemas.openxmlformats.org/officeDocument/2006/relationships/image"/>
</Relationships>

</file>

<file path=ppt/slides/_rels/slide19.xml.rels><?xml version="1.0" encoding="UTF-8" standalone="no" ?>
<Relationships xmlns="http://schemas.openxmlformats.org/package/2006/relationships">
  <Relationship Id="rId1" Target="../media/3.png" Type="http://schemas.openxmlformats.org/officeDocument/2006/relationships/image"/>
  <Relationship Id="rId2" Target="../slideLayouts/slideLayout6.xml" Type="http://schemas.openxmlformats.org/officeDocument/2006/relationships/slideLayout"/>
</Relationships>

</file>

<file path=ppt/slides/_rels/slide2.xml.rels><?xml version="1.0" encoding="UTF-8" standalone="no" ?>
<Relationships xmlns="http://schemas.openxmlformats.org/package/2006/relationships">
  <Relationship Id="rId1" Target="../media/3.png" Type="http://schemas.openxmlformats.org/officeDocument/2006/relationships/image"/>
  <Relationship Id="rId2" Target="../slideLayouts/slideLayout6.xml" Type="http://schemas.openxmlformats.org/officeDocument/2006/relationships/slideLayout"/>
</Relationships>

</file>

<file path=ppt/slides/_rels/slide20.xml.rels><?xml version="1.0" encoding="UTF-8" standalone="no" ?>
<Relationships xmlns="http://schemas.openxmlformats.org/package/2006/relationships">
  <Relationship Id="rId1" Target="../media/3.png" Type="http://schemas.openxmlformats.org/officeDocument/2006/relationships/image"/>
  <Relationship Id="rId3" Target="../slideLayouts/slideLayout6.xml" Type="http://schemas.openxmlformats.org/officeDocument/2006/relationships/slideLayout"/>
  <Relationship Id="rId2" Target="../media/24.png" Type="http://schemas.openxmlformats.org/officeDocument/2006/relationships/image"/>
</Relationships>

</file>

<file path=ppt/slides/_rels/slide21.xml.rels><?xml version="1.0" encoding="UTF-8" standalone="no" ?>
<Relationships xmlns="http://schemas.openxmlformats.org/package/2006/relationships">
  <Relationship Id="rId4" Target="../slideLayouts/slideLayout6.xml" Type="http://schemas.openxmlformats.org/officeDocument/2006/relationships/slideLayout"/>
  <Relationship Id="rId1" Target="../media/3.png" Type="http://schemas.openxmlformats.org/officeDocument/2006/relationships/image"/>
  <Relationship Id="rId3" Target="https://fioco.ru/Media/Default/Documents/%D0%9A%D0%BE%D0%BD%D1%84%D0%B5%D1%80%D0%B5%D0%BD%D1%86%D0%B8%D0%B8%D1%8F_11_%D0%B8%D1%8E%D0%BB%D1%8F_2025/2-2_%D0%98%D0%BB%D1%8E%D1%85%D0%B8%D0%BD.pdf" TargetMode="External" Type="http://schemas.openxmlformats.org/officeDocument/2006/relationships/hyperlink"/>
  <Relationship Id="rId2" Target="../media/25.jpeg" Type="http://schemas.openxmlformats.org/officeDocument/2006/relationships/image"/>
</Relationships>

</file>

<file path=ppt/slides/_rels/slide22.xml.rels><?xml version="1.0" encoding="UTF-8" standalone="no" ?>
<Relationships xmlns="http://schemas.openxmlformats.org/package/2006/relationships">
  <Relationship Id="rId4" Target="../slideLayouts/slideLayout6.xml" Type="http://schemas.openxmlformats.org/officeDocument/2006/relationships/slideLayout"/>
  <Relationship Id="rId1" Target="../media/26.jpeg" Type="http://schemas.openxmlformats.org/officeDocument/2006/relationships/image"/>
  <Relationship Id="rId3" Target="https://fioco.ru/Media/Default/Documents/%D0%9A%D0%BE%D0%BD%D1%84%D0%B5%D1%80%D0%B5%D0%BD%D1%86%D0%B8%D0%B8%D1%8F_11_%D0%B8%D1%8E%D0%BB%D1%8F_2025/2-2_%D0%98%D0%BB%D1%8E%D1%85%D0%B8%D0%BD.pdf" TargetMode="External" Type="http://schemas.openxmlformats.org/officeDocument/2006/relationships/hyperlink"/>
  <Relationship Id="rId2" Target="../media/3.png" Type="http://schemas.openxmlformats.org/officeDocument/2006/relationships/image"/>
</Relationships>

</file>

<file path=ppt/slides/_rels/slide23.xml.rels><?xml version="1.0" encoding="UTF-8" standalone="no" ?>
<Relationships xmlns="http://schemas.openxmlformats.org/package/2006/relationships">
  <Relationship Id="rId1" Target="../media/3.png" Type="http://schemas.openxmlformats.org/officeDocument/2006/relationships/image"/>
  <Relationship Id="rId2" Target="../slideLayouts/slideLayout6.xml" Type="http://schemas.openxmlformats.org/officeDocument/2006/relationships/slideLayout"/>
</Relationships>

</file>

<file path=ppt/slides/_rels/slide24.xml.rels><?xml version="1.0" encoding="UTF-8" standalone="no" ?>
<Relationships xmlns="http://schemas.openxmlformats.org/package/2006/relationships">
  <Relationship Id="rId1" Target="../media/3.png" Type="http://schemas.openxmlformats.org/officeDocument/2006/relationships/image"/>
  <Relationship Id="rId3" Target="../slideLayouts/slideLayout6.xml" Type="http://schemas.openxmlformats.org/officeDocument/2006/relationships/slideLayout"/>
  <Relationship Id="rId2" Target="../media/27.jpeg" Type="http://schemas.openxmlformats.org/officeDocument/2006/relationships/image"/>
</Relationships>

</file>

<file path=ppt/slides/_rels/slide25.xml.rels><?xml version="1.0" encoding="UTF-8" standalone="no" ?>
<Relationships xmlns="http://schemas.openxmlformats.org/package/2006/relationships">
  <Relationship Id="rId1" Target="../media/3.png" Type="http://schemas.openxmlformats.org/officeDocument/2006/relationships/image"/>
  <Relationship Id="rId2" Target="../slideLayouts/slideLayout2.xml" Type="http://schemas.openxmlformats.org/officeDocument/2006/relationships/slideLayout"/>
</Relationships>

</file>

<file path=ppt/slides/_rels/slide26.xml.rels><?xml version="1.0" encoding="UTF-8" standalone="no" ?>
<Relationships xmlns="http://schemas.openxmlformats.org/package/2006/relationships">
  <Relationship Id="rId1" Target="../media/3.png" Type="http://schemas.openxmlformats.org/officeDocument/2006/relationships/image"/>
  <Relationship Id="rId2" Target="../slideLayouts/slideLayout6.xml" Type="http://schemas.openxmlformats.org/officeDocument/2006/relationships/slideLayout"/>
</Relationships>

</file>

<file path=ppt/slides/_rels/slide27.xml.rels><?xml version="1.0" encoding="UTF-8" standalone="no" ?>
<Relationships xmlns="http://schemas.openxmlformats.org/package/2006/relationships">
  <Relationship Id="rId1" Target="../media/3.png" Type="http://schemas.openxmlformats.org/officeDocument/2006/relationships/image"/>
  <Relationship Id="rId2" Target="../slideLayouts/slideLayout6.xml" Type="http://schemas.openxmlformats.org/officeDocument/2006/relationships/slideLayout"/>
</Relationships>

</file>

<file path=ppt/slides/_rels/slide28.xml.rels><?xml version="1.0" encoding="UTF-8" standalone="no" ?>
<Relationships xmlns="http://schemas.openxmlformats.org/package/2006/relationships">
  <Relationship Id="rId4" Target="../slideLayouts/slideLayout2.xml" Type="http://schemas.openxmlformats.org/officeDocument/2006/relationships/slideLayout"/>
  <Relationship Id="rId1" Target="../media/28.png" Type="http://schemas.openxmlformats.org/officeDocument/2006/relationships/image"/>
  <Relationship Id="rId3" Target="../media/29.jpeg" Type="http://schemas.openxmlformats.org/officeDocument/2006/relationships/image"/>
  <Relationship Id="rId2" Target="https://fioco.ru/ru/muko" TargetMode="External" Type="http://schemas.openxmlformats.org/officeDocument/2006/relationships/hyperlink"/>
</Relationships>

</file>

<file path=ppt/slides/_rels/slide29.xml.rels><?xml version="1.0" encoding="UTF-8" standalone="no" ?>
<Relationships xmlns="http://schemas.openxmlformats.org/package/2006/relationships">
  <Relationship Id="rId1" Target="../media/3.png" Type="http://schemas.openxmlformats.org/officeDocument/2006/relationships/image"/>
  <Relationship Id="rId2" Target="../slideLayouts/slideLayout2.xml" Type="http://schemas.openxmlformats.org/officeDocument/2006/relationships/slideLayout"/>
</Relationships>

</file>

<file path=ppt/slides/_rels/slide3.xml.rels><?xml version="1.0" encoding="UTF-8" standalone="no" ?>
<Relationships xmlns="http://schemas.openxmlformats.org/package/2006/relationships">
  <Relationship Id="rId4" Target="../slideLayouts/slideLayout2.xml" Type="http://schemas.openxmlformats.org/officeDocument/2006/relationships/slideLayout"/>
  <Relationship Id="rId1" Target="../media/4.png" Type="http://schemas.openxmlformats.org/officeDocument/2006/relationships/image"/>
  <Relationship Id="rId3" Target="../media/3.png" Type="http://schemas.openxmlformats.org/officeDocument/2006/relationships/image"/>
  <Relationship Id="rId2" Target="../media/5.png" Type="http://schemas.openxmlformats.org/officeDocument/2006/relationships/image"/>
</Relationships>

</file>

<file path=ppt/slides/_rels/slide30.xml.rels><?xml version="1.0" encoding="UTF-8" standalone="no" ?>
<Relationships xmlns="http://schemas.openxmlformats.org/package/2006/relationships">
  <Relationship Id="rId1" Target="../media/3.png" Type="http://schemas.openxmlformats.org/officeDocument/2006/relationships/image"/>
  <Relationship Id="rId2" Target="../slideLayouts/slideLayout6.xml" Type="http://schemas.openxmlformats.org/officeDocument/2006/relationships/slideLayout"/>
</Relationships>

</file>

<file path=ppt/slides/_rels/slide31.xml.rels><?xml version="1.0" encoding="UTF-8" standalone="no" ?>
<Relationships xmlns="http://schemas.openxmlformats.org/package/2006/relationships">
  <Relationship Id="rId1" Target="../media/3.png" Type="http://schemas.openxmlformats.org/officeDocument/2006/relationships/image"/>
  <Relationship Id="rId2" Target="../slideLayouts/slideLayout6.xml" Type="http://schemas.openxmlformats.org/officeDocument/2006/relationships/slideLayout"/>
</Relationships>

</file>

<file path=ppt/slides/_rels/slide32.xml.rels><?xml version="1.0" encoding="UTF-8" standalone="no" ?>
<Relationships xmlns="http://schemas.openxmlformats.org/package/2006/relationships">
  <Relationship Id="rId1" Target="../media/3.png" Type="http://schemas.openxmlformats.org/officeDocument/2006/relationships/image"/>
  <Relationship Id="rId2" Target="../slideLayouts/slideLayout6.xml" Type="http://schemas.openxmlformats.org/officeDocument/2006/relationships/slideLayout"/>
</Relationships>

</file>

<file path=ppt/slides/_rels/slide33.xml.rels><?xml version="1.0" encoding="UTF-8" standalone="no" ?>
<Relationships xmlns="http://schemas.openxmlformats.org/package/2006/relationships">
  <Relationship Id="rId1" Target="../media/3.png" Type="http://schemas.openxmlformats.org/officeDocument/2006/relationships/image"/>
  <Relationship Id="rId2" Target="../slideLayouts/slideLayout6.xml" Type="http://schemas.openxmlformats.org/officeDocument/2006/relationships/slideLayout"/>
</Relationships>

</file>

<file path=ppt/slides/_rels/slide34.xml.rels><?xml version="1.0" encoding="UTF-8" standalone="no" ?>
<Relationships xmlns="http://schemas.openxmlformats.org/package/2006/relationships">
  <Relationship Id="rId4" Target="../slideLayouts/slideLayout6.xml" Type="http://schemas.openxmlformats.org/officeDocument/2006/relationships/slideLayout"/>
  <Relationship Id="rId1" Target="mailto:Gyuzel.Afanaseva@tatar.ru" TargetMode="External" Type="http://schemas.openxmlformats.org/officeDocument/2006/relationships/hyperlink"/>
  <Relationship Id="rId3" Target="../media/3.png" Type="http://schemas.openxmlformats.org/officeDocument/2006/relationships/image"/>
  <Relationship Id="rId2" Target="../media/30.png" Type="http://schemas.openxmlformats.org/officeDocument/2006/relationships/image"/>
</Relationships>

</file>

<file path=ppt/slides/_rels/slide35.xml.rels><?xml version="1.0" encoding="UTF-8" standalone="no" ?>
<Relationships xmlns="http://schemas.openxmlformats.org/package/2006/relationships">
  <Relationship Id="rId1" Target="../media/3.png" Type="http://schemas.openxmlformats.org/officeDocument/2006/relationships/image"/>
  <Relationship Id="rId2" Target="../slideLayouts/slideLayout6.xml" Type="http://schemas.openxmlformats.org/officeDocument/2006/relationships/slideLayout"/>
</Relationships>

</file>

<file path=ppt/slides/_rels/slide36.xml.rels><?xml version="1.0" encoding="UTF-8" standalone="no" ?>
<Relationships xmlns="http://schemas.openxmlformats.org/package/2006/relationships">
  <Relationship Id="rId1" Target="../media/3.png" Type="http://schemas.openxmlformats.org/officeDocument/2006/relationships/image"/>
  <Relationship Id="rId3" Target="../slideLayouts/slideLayout6.xml" Type="http://schemas.openxmlformats.org/officeDocument/2006/relationships/slideLayout"/>
  <Relationship Id="rId2" Target="../media/31.png" Type="http://schemas.openxmlformats.org/officeDocument/2006/relationships/image"/>
</Relationships>

</file>

<file path=ppt/slides/_rels/slide37.xml.rels><?xml version="1.0" encoding="UTF-8" standalone="no" ?>
<Relationships xmlns="http://schemas.openxmlformats.org/package/2006/relationships">
  <Relationship Id="rId1" Target="../media/32.png" Type="http://schemas.openxmlformats.org/officeDocument/2006/relationships/image"/>
  <Relationship Id="rId3" Target="../slideLayouts/slideLayout6.xml" Type="http://schemas.openxmlformats.org/officeDocument/2006/relationships/slideLayout"/>
  <Relationship Id="rId2" Target="../media/33.png" Type="http://schemas.openxmlformats.org/officeDocument/2006/relationships/image"/>
</Relationships>

</file>

<file path=ppt/slides/_rels/slide38.xml.rels><?xml version="1.0" encoding="UTF-8" standalone="no" ?>
<Relationships xmlns="http://schemas.openxmlformats.org/package/2006/relationships">
  <Relationship Id="rId1" Target="../media/32.png" Type="http://schemas.openxmlformats.org/officeDocument/2006/relationships/image"/>
  <Relationship Id="rId3" Target="../slideLayouts/slideLayout6.xml" Type="http://schemas.openxmlformats.org/officeDocument/2006/relationships/slideLayout"/>
  <Relationship Id="rId2" Target="../media/33.png" Type="http://schemas.openxmlformats.org/officeDocument/2006/relationships/image"/>
</Relationships>

</file>

<file path=ppt/slides/_rels/slide39.xml.rels><?xml version="1.0" encoding="UTF-8" standalone="no" ?>
<Relationships xmlns="http://schemas.openxmlformats.org/package/2006/relationships">
  <Relationship Id="rId1" Target="../media/32.png" Type="http://schemas.openxmlformats.org/officeDocument/2006/relationships/image"/>
  <Relationship Id="rId2" Target="../slideLayouts/slideLayout6.xml" Type="http://schemas.openxmlformats.org/officeDocument/2006/relationships/slideLayout"/>
</Relationships>

</file>

<file path=ppt/slides/_rels/slide4.xml.rels><?xml version="1.0" encoding="UTF-8" standalone="no" ?>
<Relationships xmlns="http://schemas.openxmlformats.org/package/2006/relationships">
  <Relationship Id="rId1" Target="../media/3.png" Type="http://schemas.openxmlformats.org/officeDocument/2006/relationships/image"/>
  <Relationship Id="rId2" Target="../slideLayouts/slideLayout2.xml" Type="http://schemas.openxmlformats.org/officeDocument/2006/relationships/slideLayout"/>
</Relationships>

</file>

<file path=ppt/slides/_rels/slide40.xml.rels><?xml version="1.0" encoding="UTF-8" standalone="no" ?>
<Relationships xmlns="http://schemas.openxmlformats.org/package/2006/relationships">
  <Relationship Id="rId1" Target="../media/3.png" Type="http://schemas.openxmlformats.org/officeDocument/2006/relationships/image"/>
  <Relationship Id="rId2" Target="../slideLayouts/slideLayout6.xml" Type="http://schemas.openxmlformats.org/officeDocument/2006/relationships/slideLayout"/>
</Relationships>

</file>

<file path=ppt/slides/_rels/slide5.xml.rels><?xml version="1.0" encoding="UTF-8" standalone="no" ?>
<Relationships xmlns="http://schemas.openxmlformats.org/package/2006/relationships">
  <Relationship Id="rId4" Target="../media/3.png" Type="http://schemas.openxmlformats.org/officeDocument/2006/relationships/image"/>
  <Relationship Id="rId1" Target="../media/6.png" Type="http://schemas.openxmlformats.org/officeDocument/2006/relationships/image"/>
  <Relationship Id="rId5" Target="../slideLayouts/slideLayout2.xml" Type="http://schemas.openxmlformats.org/officeDocument/2006/relationships/slideLayout"/>
  <Relationship Id="rId3" Target="../media/8.jpeg" Type="http://schemas.openxmlformats.org/officeDocument/2006/relationships/image"/>
  <Relationship Id="rId2" Target="../media/7.jpeg" Type="http://schemas.openxmlformats.org/officeDocument/2006/relationships/image"/>
</Relationships>

</file>

<file path=ppt/slides/_rels/slide6.xml.rels><?xml version="1.0" encoding="UTF-8" standalone="no" ?>
<Relationships xmlns="http://schemas.openxmlformats.org/package/2006/relationships">
  <Relationship Id="rId1" Target="../media/3.png" Type="http://schemas.openxmlformats.org/officeDocument/2006/relationships/image"/>
  <Relationship Id="rId2" Target="../slideLayouts/slideLayout6.xml" Type="http://schemas.openxmlformats.org/officeDocument/2006/relationships/slideLayout"/>
</Relationships>

</file>

<file path=ppt/slides/_rels/slide7.xml.rels><?xml version="1.0" encoding="UTF-8" standalone="no" ?>
<Relationships xmlns="http://schemas.openxmlformats.org/package/2006/relationships">
  <Relationship Id="rId1" Target="../media/3.png" Type="http://schemas.openxmlformats.org/officeDocument/2006/relationships/image"/>
  <Relationship Id="rId2" Target="../slideLayouts/slideLayout6.xml" Type="http://schemas.openxmlformats.org/officeDocument/2006/relationships/slideLayout"/>
</Relationships>

</file>

<file path=ppt/slides/_rels/slide8.xml.rels><?xml version="1.0" encoding="UTF-8" standalone="no" ?>
<Relationships xmlns="http://schemas.openxmlformats.org/package/2006/relationships">
  <Relationship Id="rId1" Target="https://obrnadzor.gov.ru/news/rosobrnadzor-napominaet-o-srokah-podachi-zayavlenij-ob-uchastii-v-ege-2026/" TargetMode="External" Type="http://schemas.openxmlformats.org/officeDocument/2006/relationships/hyperlink"/>
  <Relationship Id="rId3" Target="../slideLayouts/slideLayout6.xml" Type="http://schemas.openxmlformats.org/officeDocument/2006/relationships/slideLayout"/>
  <Relationship Id="rId2" Target="../media/3.png" Type="http://schemas.openxmlformats.org/officeDocument/2006/relationships/image"/>
</Relationships>

</file>

<file path=ppt/slides/_rels/slide9.xml.rels><?xml version="1.0" encoding="UTF-8" standalone="no" ?>
<Relationships xmlns="http://schemas.openxmlformats.org/package/2006/relationships">
  <Relationship Id="rId4" Target="../slideLayouts/slideLayout6.xml" Type="http://schemas.openxmlformats.org/officeDocument/2006/relationships/slideLayout"/>
  <Relationship Id="rId1" Target="https://obrnadzor.gov.ru/news/rosobrnadzor-napominaet-o-srokah-podachi-zayavlenij-ob-uchastii-v-ege-2026/" TargetMode="External" Type="http://schemas.openxmlformats.org/officeDocument/2006/relationships/hyperlink"/>
  <Relationship Id="rId3" Target="../media/3.png" Type="http://schemas.openxmlformats.org/officeDocument/2006/relationships/image"/>
  <Relationship Id="rId2" Target="../media/9.png" Type="http://schemas.openxmlformats.org/officeDocument/2006/relationships/image"/>
</Relationships>

</file>

<file path=ppt/slides/slide1.xml><?xml version="1.0" encoding="utf-8"?>
<p:sld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="true" showMasterSp="true">
  <p:cSld name="">
    <p:spTree>
      <p:nvGrpSpPr>
        <p:cNvPr hidden="false" id="107" name="GroupShape 107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108" name="Shape 108"/>
          <p:cNvSpPr txBox="false"/>
          <p:nvPr isPhoto="false"/>
        </p:nvSpPr>
        <p:spPr>
          <a:xfrm flipH="false" flipV="false" rot="0">
            <a:off x="538191" y="3476997"/>
            <a:ext cx="8604448" cy="1782198"/>
          </a:xfrm>
          <a:prstGeom prst="rect">
            <a:avLst/>
          </a:prstGeom>
          <a:noFill/>
          <a:ln>
            <a:noFill/>
          </a:ln>
        </p:spPr>
        <p:txBody>
          <a:bodyPr anchor="ctr" bIns="45720" lIns="91440" rIns="91440" tIns="45720"/>
          <a:p>
            <a:pPr algn="ctr" indent="0" marL="0"/>
            <a:endParaRPr sz="1600">
              <a:solidFill>
                <a:srgbClr val="0033CC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hidden="false" id="109" name="Shape 109"/>
          <p:cNvSpPr txBox="false"/>
          <p:nvPr isPhoto="false"/>
        </p:nvSpPr>
        <p:spPr>
          <a:xfrm flipH="false" flipV="false" rot="0">
            <a:off x="327969" y="1097542"/>
            <a:ext cx="8280920" cy="553961"/>
          </a:xfrm>
          <a:prstGeom prst="rect">
            <a:avLst/>
          </a:prstGeom>
        </p:spPr>
        <p:txBody>
          <a:bodyPr bIns="45702" lIns="91404" rIns="91404" tIns="45702" wrap="square">
            <a:spAutoFit/>
          </a:bodyPr>
          <a:p>
            <a:pPr algn="ctr" indent="0" marL="0"/>
            <a:endParaRPr b="true" sz="3000">
              <a:solidFill>
                <a:srgbClr val="00206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hidden="false" id="110" name="Shape 110"/>
          <p:cNvSpPr txBox="false"/>
          <p:nvPr isPhoto="false"/>
        </p:nvSpPr>
        <p:spPr>
          <a:xfrm flipH="false" flipV="false" rot="0">
            <a:off x="630316" y="1907372"/>
            <a:ext cx="8202966" cy="1200292"/>
          </a:xfrm>
          <a:prstGeom prst="rect">
            <a:avLst/>
          </a:prstGeom>
        </p:spPr>
        <p:txBody>
          <a:bodyPr bIns="45702" lIns="91404" rIns="91404" tIns="45702" wrap="square">
            <a:spAutoFit/>
          </a:bodyPr>
          <a:p>
            <a:pPr algn="ctr" indent="0" marL="0"/>
            <a:r>
              <a:rPr b="true" sz="2400">
                <a:solidFill>
                  <a:schemeClr val="bg2">
                    <a:lumMod val="25000"/>
                  </a:schemeClr>
                </a:solidFill>
                <a:latin typeface="+mj-lt"/>
                <a:ea typeface="+mj-ea"/>
                <a:cs typeface="+mj-cs"/>
              </a:rPr>
              <a:t>Актуальные вопросы подготовки к государственной итоговой аттестации общеобразовательных организаций Республики Татарстан</a:t>
            </a:r>
            <a:endParaRPr sz="135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hidden="false" id="112" name="Picture 112"/>
          <p:cNvPicPr preferRelativeResize="true"/>
          <p:nvPr isPhoto="false"/>
        </p:nvPicPr>
        <p:blipFill>
          <a:blip r:embed="rId1"/>
          <a:stretch/>
        </p:blipFill>
        <p:spPr>
          <a:xfrm flipH="false" flipV="false" rot="0">
            <a:off x="6950710" y="10795"/>
            <a:ext cx="2193290" cy="712470"/>
          </a:xfrm>
          <a:prstGeom prst="rect">
            <a:avLst/>
          </a:prstGeom>
        </p:spPr>
      </p:pic>
    </p:spTree>
  </p:cSld>
</p:sld>
</file>

<file path=ppt/slides/slide10.xml><?xml version="1.0" encoding="utf-8"?>
<p:sld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="true" showMasterSp="true">
  <p:cSld name="">
    <p:spTree>
      <p:nvGrpSpPr>
        <p:cNvPr hidden="false" id="216" name="GroupShape 216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217" name="Shape 217"/>
          <p:cNvSpPr txBox="true"/>
          <p:nvPr isPhoto="false">
            <p:ph idx="12" type="sldNum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pPr algn="r" indent="0" marL="0"/>
            <a:fld id="{71436AD1-ABCF-437B-9DE0-552BAF91CF7F}" type="slidenum">
              <a:rPr>
                <a:solidFill>
                  <a:srgbClr val="000000">
                    <a:tint val="75000"/>
                  </a:srgbClr>
                </a:solidFill>
              </a:rPr>
              <a:t>10</a:t>
            </a:fld>
            <a:endParaRPr>
              <a:solidFill>
                <a:srgbClr val="000000">
                  <a:tint val="75000"/>
                </a:srgbClr>
              </a:solidFill>
            </a:endParaRPr>
          </a:p>
        </p:txBody>
      </p:sp>
      <p:pic>
        <p:nvPicPr>
          <p:cNvPr hidden="false" id="219" name="Picture 219"/>
          <p:cNvPicPr preferRelativeResize="true"/>
          <p:nvPr isPhoto="false"/>
        </p:nvPicPr>
        <p:blipFill>
          <a:blip r:embed="rId1"/>
          <a:stretch/>
        </p:blipFill>
        <p:spPr>
          <a:xfrm flipH="false" flipV="false" rot="0">
            <a:off x="760730" y="1056640"/>
            <a:ext cx="2494915" cy="3903979"/>
          </a:xfrm>
          <a:prstGeom prst="rect">
            <a:avLst/>
          </a:prstGeom>
        </p:spPr>
      </p:pic>
      <p:sp>
        <p:nvSpPr>
          <p:cNvPr hidden="false" id="220" name="Shape 220"/>
          <p:cNvSpPr txBox="false"/>
          <p:nvPr isPhoto="false"/>
        </p:nvSpPr>
        <p:spPr>
          <a:xfrm flipH="false" flipV="false" rot="0">
            <a:off x="756285" y="805482"/>
            <a:ext cx="790575" cy="34289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txBody>
          <a:bodyPr anchor="ctr" bIns="45720" lIns="91440" rIns="91440" tIns="45720"/>
          <a:p>
            <a:pPr algn="ctr" indent="0" marL="0" marR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b="false" baseline="0" cap="none" i="false" spc="0" strike="noStrike" sz="1014" u="none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hidden="false" id="221" name="Shape 221"/>
          <p:cNvSpPr txBox="false"/>
          <p:nvPr isPhoto="false"/>
        </p:nvSpPr>
        <p:spPr>
          <a:xfrm flipH="false" flipV="false" rot="0">
            <a:off x="3472180" y="1138555"/>
            <a:ext cx="5612130" cy="3753484"/>
          </a:xfrm>
          <a:prstGeom prst="rect">
            <a:avLst/>
          </a:prstGeom>
        </p:spPr>
        <p:txBody>
          <a:bodyPr bIns="45720" lIns="91440" rIns="91440" tIns="45720" wrap="square">
            <a:spAutoFit/>
          </a:bodyPr>
          <a:lstStyle>
            <a:defPPr/>
            <a:lvl1pPr algn="l" indent="0" lvl="0" marL="0"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algn="l" indent="0" lvl="1" marL="342900"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algn="l" indent="0" lvl="2" marL="685800"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algn="l" indent="0" lvl="3" marL="1028700"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l" indent="0" lvl="4" marL="1371600"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algn="l" indent="0" lvl="5" marL="1714500"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algn="l" indent="0" lvl="6" marL="2057400"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algn="l" indent="0" lvl="7" marL="2400300"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algn="l" indent="0" lvl="8" marL="2743200"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indent="0" marL="0"/>
            <a:r>
              <a:rPr b="true" sz="1400">
                <a:solidFill>
                  <a:srgbClr val="000000"/>
                </a:solidFill>
                <a:latin typeface="+mn-lt"/>
                <a:ea typeface="+mn-ea"/>
                <a:cs typeface="+mn-cs"/>
              </a:rPr>
              <a:t>Решено уточнить перечень вступительных испытаний для приема на </a:t>
            </a:r>
            <a:r>
              <a:rPr b="true" sz="1400">
                <a:solidFill>
                  <a:srgbClr val="000000"/>
                </a:solidFill>
                <a:latin typeface="+mn-lt"/>
                <a:ea typeface="+mn-ea"/>
                <a:cs typeface="+mn-cs"/>
              </a:rPr>
              <a:t>бакалавриат</a:t>
            </a:r>
            <a:r>
              <a:rPr b="true" sz="1400">
                <a:solidFill>
                  <a:srgbClr val="000000"/>
                </a:solidFill>
                <a:latin typeface="+mn-lt"/>
                <a:ea typeface="+mn-ea"/>
                <a:cs typeface="+mn-cs"/>
              </a:rPr>
              <a:t> и </a:t>
            </a:r>
            <a:r>
              <a:rPr b="true" sz="1400">
                <a:solidFill>
                  <a:srgbClr val="000000"/>
                </a:solidFill>
                <a:latin typeface="+mn-lt"/>
                <a:ea typeface="+mn-ea"/>
                <a:cs typeface="+mn-cs"/>
              </a:rPr>
              <a:t>специалитет</a:t>
            </a:r>
            <a:r>
              <a:rPr b="true" sz="1400">
                <a:solidFill>
                  <a:srgbClr val="000000"/>
                </a:solidFill>
                <a:latin typeface="+mn-lt"/>
                <a:ea typeface="+mn-ea"/>
                <a:cs typeface="+mn-cs"/>
              </a:rPr>
              <a:t>:</a:t>
            </a:r>
            <a:endParaRPr sz="135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l" indent="-285750" marL="285750">
              <a:buChar char="-"/>
            </a:pPr>
            <a:r>
              <a:rPr sz="1400">
                <a:solidFill>
                  <a:srgbClr val="000000"/>
                </a:solidFill>
              </a:rPr>
              <a:t>в связи </a:t>
            </a:r>
            <a:r>
              <a:rPr sz="1400">
                <a:solidFill>
                  <a:srgbClr val="000000"/>
                </a:solidFill>
              </a:rPr>
              <a:t>с сокращением изучения обществознания по специальностям, где оно было единственным обязательным испытанием, </a:t>
            </a:r>
            <a:r>
              <a:rPr b="true" sz="1400">
                <a:solidFill>
                  <a:srgbClr val="C00000"/>
                </a:solidFill>
              </a:rPr>
              <a:t>дополнительно вводится история</a:t>
            </a:r>
            <a:r>
              <a:rPr sz="1400">
                <a:solidFill>
                  <a:srgbClr val="000000"/>
                </a:solidFill>
              </a:rPr>
              <a:t> (устанавливается по решению вуза</a:t>
            </a:r>
            <a:r>
              <a:rPr sz="1400">
                <a:solidFill>
                  <a:srgbClr val="000000"/>
                </a:solidFill>
              </a:rPr>
              <a:t>);</a:t>
            </a:r>
          </a:p>
          <a:p>
            <a:pPr algn="l" indent="-285750" marL="285750">
              <a:buChar char="-"/>
            </a:pPr>
            <a:r>
              <a:rPr sz="1400">
                <a:solidFill>
                  <a:srgbClr val="000000"/>
                </a:solidFill>
              </a:rPr>
              <a:t>например, меняются </a:t>
            </a:r>
            <a:r>
              <a:rPr sz="1400">
                <a:solidFill>
                  <a:srgbClr val="000000"/>
                </a:solidFill>
              </a:rPr>
              <a:t>испытания для специальности 07.03.04 </a:t>
            </a:r>
            <a:r>
              <a:rPr sz="1400">
                <a:solidFill>
                  <a:srgbClr val="000000"/>
                </a:solidFill>
              </a:rPr>
              <a:t>«Градостроительство» </a:t>
            </a:r>
          </a:p>
          <a:p>
            <a:pPr algn="l" indent="0" marL="0"/>
            <a:r>
              <a:rPr sz="1400">
                <a:solidFill>
                  <a:srgbClr val="000000"/>
                </a:solidFill>
              </a:rPr>
              <a:t>Приказ </a:t>
            </a:r>
            <a:r>
              <a:rPr sz="1400">
                <a:solidFill>
                  <a:srgbClr val="000000"/>
                </a:solidFill>
              </a:rPr>
              <a:t>вступает в силу с 1.03.2026 г. и действует до 1.09.2029 г. </a:t>
            </a:r>
            <a:endParaRPr sz="1400">
              <a:solidFill>
                <a:srgbClr val="000000"/>
              </a:solidFill>
            </a:endParaRPr>
          </a:p>
          <a:p>
            <a:pPr algn="l" indent="0" marL="0"/>
            <a:r>
              <a:rPr sz="1400">
                <a:solidFill>
                  <a:srgbClr val="000000"/>
                </a:solidFill>
              </a:rPr>
              <a:t>Ряд </a:t>
            </a:r>
            <a:r>
              <a:rPr sz="1400">
                <a:solidFill>
                  <a:srgbClr val="000000"/>
                </a:solidFill>
              </a:rPr>
              <a:t>положений применяется с 1 сентября 2026 г.</a:t>
            </a:r>
          </a:p>
          <a:p>
            <a:pPr algn="l" indent="0" marL="0"/>
            <a:r>
              <a:rPr b="true" sz="1400"/>
              <a:t>И</a:t>
            </a:r>
            <a:r>
              <a:rPr b="true" sz="1400"/>
              <a:t>зменения</a:t>
            </a:r>
            <a:r>
              <a:rPr b="true" sz="1400"/>
              <a:t> </a:t>
            </a:r>
            <a:r>
              <a:rPr b="true" sz="1400"/>
              <a:t>коснулись</a:t>
            </a:r>
            <a:r>
              <a:rPr b="true" sz="1400"/>
              <a:t> 48 </a:t>
            </a:r>
            <a:r>
              <a:rPr b="true" sz="1400"/>
              <a:t>направлений</a:t>
            </a:r>
            <a:r>
              <a:rPr b="true" sz="1400"/>
              <a:t> </a:t>
            </a:r>
            <a:r>
              <a:rPr b="true" sz="1400"/>
              <a:t>подготовки</a:t>
            </a:r>
            <a:r>
              <a:rPr b="true" sz="1400"/>
              <a:t>:</a:t>
            </a:r>
          </a:p>
          <a:p>
            <a:pPr algn="l" indent="-226695" marL="260984"/>
            <a:r>
              <a:rPr sz="1400"/>
              <a:t>-</a:t>
            </a:r>
            <a:r>
              <a:rPr sz="1400"/>
              <a:t> </a:t>
            </a:r>
            <a:r>
              <a:rPr sz="1400"/>
              <a:t>   для </a:t>
            </a:r>
            <a:r>
              <a:rPr sz="1400"/>
              <a:t>21 </a:t>
            </a:r>
            <a:r>
              <a:rPr sz="1400"/>
              <a:t>гуманитарного</a:t>
            </a:r>
            <a:r>
              <a:rPr sz="1400"/>
              <a:t> </a:t>
            </a:r>
            <a:r>
              <a:rPr sz="1400"/>
              <a:t>направления</a:t>
            </a:r>
            <a:r>
              <a:rPr sz="1400"/>
              <a:t> </a:t>
            </a:r>
            <a:r>
              <a:rPr sz="1400"/>
              <a:t>учебное</a:t>
            </a:r>
            <a:r>
              <a:rPr sz="1400"/>
              <a:t> </a:t>
            </a:r>
            <a:r>
              <a:rPr sz="1400"/>
              <a:t>заведение</a:t>
            </a:r>
            <a:r>
              <a:rPr sz="1400"/>
              <a:t> </a:t>
            </a:r>
            <a:r>
              <a:rPr sz="1400"/>
              <a:t>может</a:t>
            </a:r>
            <a:r>
              <a:rPr sz="1400"/>
              <a:t> </a:t>
            </a:r>
            <a:r>
              <a:rPr sz="1400"/>
              <a:t>потребовать</a:t>
            </a:r>
            <a:r>
              <a:rPr sz="1400"/>
              <a:t> </a:t>
            </a:r>
            <a:r>
              <a:rPr sz="1400"/>
              <a:t>сдачу</a:t>
            </a:r>
            <a:r>
              <a:rPr sz="1400"/>
              <a:t> </a:t>
            </a:r>
            <a:r>
              <a:rPr sz="1400"/>
              <a:t>ЕГЭ</a:t>
            </a:r>
            <a:r>
              <a:rPr sz="1400"/>
              <a:t> </a:t>
            </a:r>
            <a:r>
              <a:rPr sz="1400"/>
              <a:t>по</a:t>
            </a:r>
            <a:r>
              <a:rPr sz="1400"/>
              <a:t> </a:t>
            </a:r>
            <a:r>
              <a:rPr sz="1400"/>
              <a:t>истории</a:t>
            </a:r>
            <a:r>
              <a:rPr sz="1400"/>
              <a:t>;</a:t>
            </a:r>
            <a:r>
              <a:rPr sz="1400"/>
              <a:t> </a:t>
            </a:r>
          </a:p>
          <a:p>
            <a:pPr algn="l" indent="-226695" marL="260984"/>
            <a:r>
              <a:rPr sz="1400"/>
              <a:t>-</a:t>
            </a:r>
            <a:r>
              <a:rPr sz="1400"/>
              <a:t> </a:t>
            </a:r>
            <a:r>
              <a:rPr sz="1400"/>
              <a:t>   для </a:t>
            </a:r>
            <a:r>
              <a:rPr sz="1400"/>
              <a:t>26 </a:t>
            </a:r>
            <a:r>
              <a:rPr sz="1400"/>
              <a:t>технических</a:t>
            </a:r>
            <a:r>
              <a:rPr sz="1400"/>
              <a:t> </a:t>
            </a:r>
            <a:r>
              <a:rPr sz="1400"/>
              <a:t>специальностей</a:t>
            </a:r>
            <a:r>
              <a:rPr sz="1400"/>
              <a:t> </a:t>
            </a:r>
            <a:r>
              <a:rPr sz="1400"/>
              <a:t>обязательной</a:t>
            </a:r>
            <a:r>
              <a:rPr sz="1400"/>
              <a:t> </a:t>
            </a:r>
            <a:r>
              <a:rPr sz="1400"/>
              <a:t>стала</a:t>
            </a:r>
            <a:r>
              <a:rPr sz="1400"/>
              <a:t> </a:t>
            </a:r>
            <a:r>
              <a:rPr sz="1400"/>
              <a:t>сдача</a:t>
            </a:r>
            <a:r>
              <a:rPr sz="1400"/>
              <a:t> </a:t>
            </a:r>
            <a:r>
              <a:rPr sz="1400"/>
              <a:t>экзамена</a:t>
            </a:r>
            <a:r>
              <a:rPr sz="1400"/>
              <a:t> </a:t>
            </a:r>
            <a:r>
              <a:rPr sz="1400"/>
              <a:t>по</a:t>
            </a:r>
            <a:r>
              <a:rPr sz="1400"/>
              <a:t> </a:t>
            </a:r>
            <a:r>
              <a:rPr sz="1400"/>
              <a:t>физике</a:t>
            </a:r>
            <a:r>
              <a:rPr sz="1400"/>
              <a:t>;</a:t>
            </a:r>
            <a:r>
              <a:rPr sz="1400"/>
              <a:t> </a:t>
            </a:r>
            <a:endParaRPr sz="1400"/>
          </a:p>
          <a:p>
            <a:pPr algn="l" indent="0" marL="0"/>
            <a:r>
              <a:rPr sz="1400"/>
              <a:t>Б</a:t>
            </a:r>
            <a:r>
              <a:rPr sz="1400"/>
              <a:t>удущие</a:t>
            </a:r>
            <a:r>
              <a:rPr sz="1400"/>
              <a:t> </a:t>
            </a:r>
            <a:r>
              <a:rPr sz="1400"/>
              <a:t>учителя</a:t>
            </a:r>
            <a:r>
              <a:rPr sz="1400"/>
              <a:t> </a:t>
            </a:r>
            <a:r>
              <a:rPr sz="1400"/>
              <a:t>должны</a:t>
            </a:r>
            <a:r>
              <a:rPr sz="1400"/>
              <a:t> </a:t>
            </a:r>
            <a:r>
              <a:rPr sz="1400"/>
              <a:t>сдать</a:t>
            </a:r>
            <a:r>
              <a:rPr sz="1400"/>
              <a:t> </a:t>
            </a:r>
            <a:r>
              <a:rPr sz="1400"/>
              <a:t>экзамен</a:t>
            </a:r>
            <a:r>
              <a:rPr sz="1400"/>
              <a:t> </a:t>
            </a:r>
            <a:r>
              <a:rPr sz="1400"/>
              <a:t>по</a:t>
            </a:r>
            <a:r>
              <a:rPr sz="1400"/>
              <a:t> </a:t>
            </a:r>
            <a:r>
              <a:rPr sz="1400"/>
              <a:t>предмету</a:t>
            </a:r>
            <a:r>
              <a:rPr sz="1400"/>
              <a:t>, </a:t>
            </a:r>
            <a:r>
              <a:rPr sz="1400"/>
              <a:t>который</a:t>
            </a:r>
            <a:r>
              <a:rPr sz="1400"/>
              <a:t> </a:t>
            </a:r>
            <a:r>
              <a:rPr sz="1400"/>
              <a:t>соответствует</a:t>
            </a:r>
            <a:r>
              <a:rPr sz="1400"/>
              <a:t> </a:t>
            </a:r>
            <a:r>
              <a:rPr sz="1400"/>
              <a:t>их</a:t>
            </a:r>
            <a:r>
              <a:rPr sz="1400"/>
              <a:t> </a:t>
            </a:r>
            <a:r>
              <a:rPr sz="1400"/>
              <a:t>профилю</a:t>
            </a:r>
            <a:r>
              <a:rPr sz="1400"/>
              <a:t> (</a:t>
            </a:r>
            <a:r>
              <a:rPr b="true" sz="1400">
                <a:solidFill>
                  <a:srgbClr val="C00000"/>
                </a:solidFill>
              </a:rPr>
              <a:t>с 1.09.2026 года</a:t>
            </a:r>
            <a:r>
              <a:rPr sz="1400"/>
              <a:t>)</a:t>
            </a:r>
            <a:r>
              <a:rPr sz="1400"/>
              <a:t>.</a:t>
            </a:r>
          </a:p>
        </p:txBody>
      </p:sp>
      <p:sp>
        <p:nvSpPr>
          <p:cNvPr hidden="false" id="222" name="Shape 222"/>
          <p:cNvSpPr txBox="false"/>
          <p:nvPr isPhoto="false"/>
        </p:nvSpPr>
        <p:spPr>
          <a:xfrm flipH="false" flipV="false" rot="0">
            <a:off x="653370" y="284282"/>
            <a:ext cx="7633127" cy="398780"/>
          </a:xfrm>
          <a:prstGeom prst="rect">
            <a:avLst/>
          </a:prstGeom>
        </p:spPr>
        <p:txBody>
          <a:bodyPr bIns="45720" lIns="91440" rIns="91440" tIns="45720" wrap="square">
            <a:spAutoFit/>
          </a:bodyPr>
          <a:p>
            <a:pPr algn="l" indent="0" marL="0"/>
            <a:r>
              <a:rPr b="true" sz="20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rPr>
              <a:t>Задача 3. </a:t>
            </a:r>
            <a:r>
              <a:rPr b="true" sz="2000">
                <a:solidFill>
                  <a:srgbClr val="C00000"/>
                </a:solidFill>
                <a:latin typeface="+mn-lt"/>
                <a:ea typeface="+mn-ea"/>
                <a:cs typeface="+mn-cs"/>
              </a:rPr>
              <a:t>Выбор предметов ГИА</a:t>
            </a:r>
            <a:endParaRPr sz="135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hidden="false" id="223" name="Shape 223"/>
          <p:cNvSpPr txBox="false"/>
          <p:nvPr isPhoto="false"/>
        </p:nvSpPr>
        <p:spPr>
          <a:xfrm flipH="false" flipV="true" rot="0">
            <a:off x="1546860" y="4498340"/>
            <a:ext cx="1577340" cy="6350"/>
          </a:xfrm>
          <a:prstGeom prst="line">
            <a:avLst/>
          </a:prstGeom>
          <a:ln w="25400">
            <a:solidFill>
              <a:srgbClr val="C00000"/>
            </a:solidFill>
            <a:prstDash val="solid"/>
          </a:ln>
        </p:spPr>
        <p:style>
          <a:lnRef idx="0"/>
          <a:fillRef idx="0">
            <a:srgbClr val="FFFFFF"/>
          </a:fillRef>
          <a:effectRef idx="0"/>
          <a:fontRef idx="none"/>
        </p:style>
      </p:sp>
      <p:sp>
        <p:nvSpPr>
          <p:cNvPr hidden="false" id="224" name="Shape 224"/>
          <p:cNvSpPr txBox="false"/>
          <p:nvPr isPhoto="false"/>
        </p:nvSpPr>
        <p:spPr>
          <a:xfrm flipH="false" flipV="false" rot="0">
            <a:off x="881380" y="4614545"/>
            <a:ext cx="883285" cy="3809"/>
          </a:xfrm>
          <a:prstGeom prst="line">
            <a:avLst/>
          </a:prstGeom>
          <a:ln w="25400">
            <a:solidFill>
              <a:srgbClr val="C00000"/>
            </a:solidFill>
            <a:prstDash val="solid"/>
          </a:ln>
        </p:spPr>
        <p:style>
          <a:lnRef idx="0"/>
          <a:fillRef idx="0">
            <a:srgbClr val="FFFFFF"/>
          </a:fillRef>
          <a:effectRef idx="0"/>
          <a:fontRef idx="none"/>
        </p:style>
      </p:sp>
      <p:pic>
        <p:nvPicPr>
          <p:cNvPr hidden="false" id="226" name="Picture 226"/>
          <p:cNvPicPr preferRelativeResize="true"/>
          <p:nvPr isPhoto="false"/>
        </p:nvPicPr>
        <p:blipFill>
          <a:blip r:embed="rId2"/>
          <a:stretch/>
        </p:blipFill>
        <p:spPr>
          <a:xfrm flipH="false" flipV="false" rot="0">
            <a:off x="6950710" y="10795"/>
            <a:ext cx="2193290" cy="712470"/>
          </a:xfrm>
          <a:prstGeom prst="rect">
            <a:avLst/>
          </a:prstGeom>
        </p:spPr>
      </p:pic>
    </p:spTree>
  </p:cSld>
</p:sld>
</file>

<file path=ppt/slides/slide11.xml><?xml version="1.0" encoding="utf-8"?>
<p:sld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="true" showMasterSp="true">
  <p:cSld name="">
    <p:spTree>
      <p:nvGrpSpPr>
        <p:cNvPr hidden="false" id="227" name="GroupShape 227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228" name="Shape 228"/>
          <p:cNvSpPr txBox="true"/>
          <p:nvPr isPhoto="false">
            <p:ph idx="12" type="sldNum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pPr algn="r" indent="0" marL="0"/>
            <a:fld id="{5E89C25A-5EAF-4742-B7D0-AA92F679FCAA}" type="slidenum">
              <a:rPr>
                <a:solidFill>
                  <a:srgbClr val="000000">
                    <a:tint val="75000"/>
                  </a:srgbClr>
                </a:solidFill>
              </a:rPr>
              <a:t>11</a:t>
            </a:fld>
            <a:endParaRPr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hidden="false" id="229" name="Shape 229"/>
          <p:cNvSpPr txBox="false"/>
          <p:nvPr isPhoto="false"/>
        </p:nvSpPr>
        <p:spPr>
          <a:xfrm flipH="false" flipV="false" rot="0">
            <a:off x="653370" y="202367"/>
            <a:ext cx="6093659" cy="398779"/>
          </a:xfrm>
          <a:prstGeom prst="rect">
            <a:avLst/>
          </a:prstGeom>
        </p:spPr>
        <p:txBody>
          <a:bodyPr bIns="45720" lIns="91440" rIns="91440" tIns="45720" wrap="square">
            <a:spAutoFit/>
          </a:bodyPr>
          <a:p>
            <a:pPr algn="l" indent="0" marL="0"/>
            <a:r>
              <a:rPr b="true" sz="20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rPr>
              <a:t>Задача 3. </a:t>
            </a:r>
            <a:r>
              <a:rPr b="true" sz="2000">
                <a:solidFill>
                  <a:srgbClr val="C00000"/>
                </a:solidFill>
                <a:latin typeface="+mn-lt"/>
                <a:ea typeface="+mn-ea"/>
                <a:cs typeface="+mn-cs"/>
              </a:rPr>
              <a:t>Выбор предметов ГИА</a:t>
            </a:r>
            <a:endParaRPr sz="135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hidden="false" id="230" name="Shape 230"/>
          <p:cNvSpPr txBox="false"/>
          <p:nvPr isPhoto="false"/>
        </p:nvSpPr>
        <p:spPr>
          <a:xfrm flipH="false" flipV="false" rot="0">
            <a:off x="732753" y="747713"/>
            <a:ext cx="790574" cy="34288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txBody>
          <a:bodyPr anchor="ctr" bIns="45720" lIns="91440" rIns="91440" tIns="45720"/>
          <a:p>
            <a:pPr algn="ctr" indent="0" marL="0" marR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b="false" baseline="0" cap="none" i="false" spc="0" strike="noStrike" sz="1014" u="none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hidden="false" id="232" name="Picture 232"/>
          <p:cNvPicPr preferRelativeResize="true"/>
          <p:nvPr isPhoto="false"/>
        </p:nvPicPr>
        <p:blipFill>
          <a:blip r:embed="rId1"/>
          <a:srcRect b="0" l="2866" r="0" t="0"/>
          <a:stretch/>
        </p:blipFill>
        <p:spPr>
          <a:xfrm flipH="false" flipV="false" rot="0">
            <a:off x="558800" y="1116965"/>
            <a:ext cx="2840355" cy="1867535"/>
          </a:xfrm>
          <a:prstGeom prst="rect">
            <a:avLst/>
          </a:prstGeom>
        </p:spPr>
      </p:pic>
      <p:pic>
        <p:nvPicPr>
          <p:cNvPr hidden="false" id="234" name="Picture 234"/>
          <p:cNvPicPr preferRelativeResize="true"/>
          <p:nvPr isPhoto="false"/>
        </p:nvPicPr>
        <p:blipFill>
          <a:blip r:embed="rId2"/>
          <a:stretch/>
        </p:blipFill>
        <p:spPr>
          <a:xfrm flipH="false" flipV="false" rot="0">
            <a:off x="3352800" y="824864"/>
            <a:ext cx="2807334" cy="4122419"/>
          </a:xfrm>
          <a:prstGeom prst="rect">
            <a:avLst/>
          </a:prstGeom>
        </p:spPr>
      </p:pic>
      <p:graphicFrame>
        <p:nvGraphicFramePr>
          <p:cNvPr hidden="false" id="235" name="Table 235"/>
          <p:cNvGraphicFramePr/>
          <p:nvPr isPhoto="false"/>
        </p:nvGraphicFramePr>
        <p:xfrm flipH="false" flipV="false" rot="0">
          <a:off x="6223635" y="1363980"/>
          <a:ext cx="2811145" cy="3584890"/>
        </p:xfrm>
        <a:graphic>
          <a:graphicData uri="http://schemas.openxmlformats.org/drawingml/2006/table">
            <a:tbl>
              <a:tblPr bandCol="false" bandRow="false" firstCol="false" firstRow="false" lastCol="false" lastRow="false"/>
              <a:tblGrid>
                <a:gridCol w="844550"/>
                <a:gridCol w="909320"/>
                <a:gridCol w="1057275"/>
              </a:tblGrid>
              <a:tr h="375285"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/>
                      <a:r>
                        <a:rPr b="true" i="false" sz="8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Направление</a:t>
                      </a:r>
                    </a:p>
                    <a:p>
                      <a:pPr algn="ctr" indent="0" marL="0"/>
                      <a:r>
                        <a:rPr b="true" i="false" sz="8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подготовки</a:t>
                      </a:r>
                      <a:r>
                        <a:rPr b="true" i="false" sz="8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 /</a:t>
                      </a:r>
                    </a:p>
                    <a:p>
                      <a:pPr algn="ctr" indent="0" marL="0"/>
                      <a:r>
                        <a:rPr b="true" i="false" sz="8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специальность</a:t>
                      </a:r>
                    </a:p>
                  </a:txBody>
                  <a:tcPr anchor="b" anchorCtr="false" marB="0" marL="9842" marR="9842" marT="9842" vert="horz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/>
                      <a:r>
                        <a:rPr b="true" i="false" sz="8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Специализация</a:t>
                      </a:r>
                    </a:p>
                  </a:txBody>
                  <a:tcPr anchor="b" anchorCtr="false" marB="0" marL="9842" marR="9842" marT="9842" vert="horz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algn="ctr" indent="0" marL="0">
                        <a:buNone/>
                      </a:pPr>
                      <a:r>
                        <a:rPr b="true" i="false" sz="8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(</a:t>
                      </a:r>
                      <a:r>
                        <a:rPr b="true" i="false" sz="8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ЕГЭ</a:t>
                      </a:r>
                      <a:r>
                        <a:rPr b="true" i="false" sz="8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) (</a:t>
                      </a:r>
                      <a:r>
                        <a:rPr b="true" i="false" sz="8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по</a:t>
                      </a:r>
                      <a:r>
                        <a:rPr b="true" i="false" sz="8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 </a:t>
                      </a:r>
                      <a:r>
                        <a:rPr b="true" i="false" sz="8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приоритету</a:t>
                      </a:r>
                      <a:r>
                        <a:rPr b="true" i="false" sz="8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)</a:t>
                      </a:r>
                    </a:p>
                  </a:txBody>
                  <a:tcPr anchor="b" anchorCtr="false" marB="0" marL="9842" marR="9842" marT="9842" vert="horz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  <a:tr h="619125">
                <a:tc gridSpan="1" hMerge="false" rowSpan="3" vMerge="false"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algn="ctr" indent="0" marL="0">
                        <a:buNone/>
                      </a:pPr>
                      <a:r>
                        <a:rPr b="false" i="false" sz="8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Педагогическое</a:t>
                      </a:r>
                    </a:p>
                    <a:p>
                      <a:pPr algn="ctr" indent="0" marL="0">
                        <a:buNone/>
                      </a:pPr>
                      <a:r>
                        <a:rPr b="false" i="false" sz="8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образование</a:t>
                      </a:r>
                      <a:r>
                        <a:rPr b="false" i="false" sz="8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 (</a:t>
                      </a:r>
                      <a:r>
                        <a:rPr b="false" i="false" sz="8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с</a:t>
                      </a:r>
                      <a:r>
                        <a:rPr b="false" i="false" sz="8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 </a:t>
                      </a:r>
                      <a:r>
                        <a:rPr b="false" i="false" sz="8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двумя</a:t>
                      </a:r>
                    </a:p>
                    <a:p>
                      <a:pPr algn="ctr" indent="0" marL="0">
                        <a:buNone/>
                      </a:pPr>
                      <a:r>
                        <a:rPr b="false" i="false" sz="8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профилями</a:t>
                      </a:r>
                      <a:r>
                        <a:rPr b="false" i="false" sz="8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 </a:t>
                      </a:r>
                      <a:r>
                        <a:rPr b="false" i="false" sz="8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подготовки</a:t>
                      </a:r>
                      <a:r>
                        <a:rPr b="false" i="false" sz="8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)</a:t>
                      </a:r>
                    </a:p>
                  </a:txBody>
                  <a:tcPr anchor="ctr" anchorCtr="false" marB="0" marL="9842" marR="9842" marT="9842" vert="horz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algn="ctr" indent="0" marL="0">
                        <a:buNone/>
                      </a:pPr>
                      <a:r>
                        <a:rPr b="false" i="false" sz="8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Математика</a:t>
                      </a:r>
                      <a:r>
                        <a:rPr b="false" i="false" sz="8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, </a:t>
                      </a:r>
                      <a:r>
                        <a:rPr b="false" i="false" sz="8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информатика</a:t>
                      </a:r>
                      <a:r>
                        <a:rPr b="false" i="false" sz="8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 </a:t>
                      </a:r>
                      <a:r>
                        <a:rPr b="false" i="false" sz="8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и</a:t>
                      </a:r>
                      <a:r>
                        <a:rPr b="false" i="false" sz="8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 </a:t>
                      </a:r>
                      <a:r>
                        <a:rPr b="false" i="false" sz="8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информационные</a:t>
                      </a:r>
                    </a:p>
                    <a:p>
                      <a:pPr algn="ctr" indent="0" marL="0">
                        <a:buNone/>
                      </a:pPr>
                      <a:r>
                        <a:rPr b="false" i="false" sz="8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технологии</a:t>
                      </a:r>
                    </a:p>
                  </a:txBody>
                  <a:tcPr anchor="ctr" anchorCtr="false" marB="0" marL="9842" marR="9842" marT="9842" vert="horz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algn="ctr" indent="0" marL="0">
                        <a:buNone/>
                      </a:pPr>
                      <a:r>
                        <a:rPr b="false" i="false" sz="8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1) </a:t>
                      </a:r>
                      <a:r>
                        <a:rPr b="false" i="false" sz="8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Математика</a:t>
                      </a:r>
                      <a:r>
                        <a:rPr b="false" i="false" sz="8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,</a:t>
                      </a:r>
                    </a:p>
                    <a:p>
                      <a:pPr algn="ctr" indent="0" marL="0">
                        <a:buNone/>
                      </a:pPr>
                      <a:r>
                        <a:rPr b="false" i="false" sz="8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2) </a:t>
                      </a:r>
                      <a:r>
                        <a:rPr b="false" i="false" sz="800">
                          <a:solidFill>
                            <a:srgbClr val="C00000"/>
                          </a:solidFill>
                          <a:latin typeface="Arial"/>
                          <a:ea typeface="Arial"/>
                          <a:cs typeface="Arial"/>
                        </a:rPr>
                        <a:t>Обществознание</a:t>
                      </a:r>
                      <a:r>
                        <a:rPr b="false" i="false" sz="8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 /</a:t>
                      </a:r>
                    </a:p>
                    <a:p>
                      <a:pPr algn="ctr" indent="0" marL="0">
                        <a:buNone/>
                      </a:pPr>
                      <a:r>
                        <a:rPr b="false" i="false" sz="8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Информатика</a:t>
                      </a:r>
                      <a:r>
                        <a:rPr b="false" i="false" sz="8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/</a:t>
                      </a:r>
                    </a:p>
                    <a:p>
                      <a:pPr algn="ctr" indent="0" marL="0">
                        <a:buNone/>
                      </a:pPr>
                      <a:r>
                        <a:rPr b="false" i="false" sz="8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Физика</a:t>
                      </a:r>
                      <a:r>
                        <a:rPr b="false" i="false" sz="8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*</a:t>
                      </a:r>
                    </a:p>
                    <a:p>
                      <a:pPr algn="ctr" indent="0" marL="0">
                        <a:buNone/>
                      </a:pPr>
                      <a:r>
                        <a:rPr b="false" i="false" sz="8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3) </a:t>
                      </a:r>
                      <a:r>
                        <a:rPr b="false" i="false" sz="8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Русский</a:t>
                      </a:r>
                      <a:r>
                        <a:rPr b="false" i="false" sz="8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 </a:t>
                      </a:r>
                      <a:r>
                        <a:rPr b="false" i="false" sz="8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язык</a:t>
                      </a:r>
                    </a:p>
                  </a:txBody>
                  <a:tcPr anchor="b" anchorCtr="false" marB="0" marL="9842" marR="9842" marT="9842" vert="horz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  <a:tr h="741045">
                <a:tc gridSpan="1" hMerge="false" rowSpan="1" vMerge="true">
                  <a:txBody>
                    <a:bodyPr/>
                    <a:p/>
                  </a:txBody>
                  <a:tcPr anchor="t" anchorCtr="false" marB="45720" marL="91440" marR="91440" marT="45720" vert="horz"/>
                </a:tc>
                <a:tc gridSpan="1" hMerge="false" rowSpan="1" vMerge="false"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algn="ctr" indent="0" marL="0">
                        <a:buNone/>
                      </a:pPr>
                      <a:r>
                        <a:rPr b="false" i="false" sz="8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Физика</a:t>
                      </a:r>
                      <a:r>
                        <a:rPr b="false" i="false" sz="8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 </a:t>
                      </a:r>
                      <a:r>
                        <a:rPr b="false" i="false" sz="8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и</a:t>
                      </a:r>
                      <a:r>
                        <a:rPr b="false" i="false" sz="8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 </a:t>
                      </a:r>
                      <a:r>
                        <a:rPr b="false" i="false" sz="8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математика</a:t>
                      </a:r>
                    </a:p>
                  </a:txBody>
                  <a:tcPr anchor="ctr" anchorCtr="false" marB="0" marL="9842" marR="9842" marT="9842" vert="horz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algn="ctr" indent="0" marL="0">
                        <a:buNone/>
                      </a:pPr>
                      <a:r>
                        <a:rPr b="false" i="false" sz="8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1) </a:t>
                      </a:r>
                      <a:r>
                        <a:rPr b="false" i="false" sz="800">
                          <a:solidFill>
                            <a:srgbClr val="C00000"/>
                          </a:solidFill>
                          <a:latin typeface="Arial"/>
                          <a:ea typeface="Arial"/>
                          <a:cs typeface="Arial"/>
                        </a:rPr>
                        <a:t>Обществознание</a:t>
                      </a:r>
                      <a:endParaRPr b="false" i="false" sz="8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</a:endParaRPr>
                    </a:p>
                    <a:p>
                      <a:pPr algn="ctr" indent="0" marL="0">
                        <a:buNone/>
                      </a:pPr>
                      <a:r>
                        <a:rPr b="false" i="false" sz="8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2) </a:t>
                      </a:r>
                      <a:r>
                        <a:rPr b="false" i="false" sz="8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Математика</a:t>
                      </a:r>
                      <a:r>
                        <a:rPr b="false" i="false" sz="8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 / </a:t>
                      </a:r>
                      <a:r>
                        <a:rPr b="false" i="false" sz="8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Физика</a:t>
                      </a:r>
                      <a:r>
                        <a:rPr b="false" i="false" sz="8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 /</a:t>
                      </a:r>
                    </a:p>
                    <a:p>
                      <a:pPr algn="ctr" indent="0" marL="0">
                        <a:buNone/>
                      </a:pPr>
                      <a:r>
                        <a:rPr b="false" i="false" sz="8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Химия</a:t>
                      </a:r>
                      <a:r>
                        <a:rPr b="false" i="false" sz="8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 / </a:t>
                      </a:r>
                      <a:r>
                        <a:rPr b="false" i="false" sz="8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Информатика</a:t>
                      </a:r>
                      <a:r>
                        <a:rPr b="false" i="false" sz="8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*</a:t>
                      </a:r>
                    </a:p>
                    <a:p>
                      <a:pPr algn="ctr" indent="0" marL="0">
                        <a:buNone/>
                      </a:pPr>
                      <a:r>
                        <a:rPr b="false" i="false" sz="8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3) </a:t>
                      </a:r>
                      <a:r>
                        <a:rPr b="false" i="false" sz="8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Русский</a:t>
                      </a:r>
                      <a:r>
                        <a:rPr b="false" i="false" sz="8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 </a:t>
                      </a:r>
                      <a:r>
                        <a:rPr b="false" i="false" sz="8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язык</a:t>
                      </a:r>
                    </a:p>
                  </a:txBody>
                  <a:tcPr anchor="b" anchorCtr="false" marB="0" marL="9842" marR="9842" marT="9842" vert="horz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  <a:tr h="984885">
                <a:tc gridSpan="1" hMerge="false" rowSpan="1" vMerge="true">
                  <a:txBody>
                    <a:bodyPr/>
                    <a:p/>
                  </a:txBody>
                  <a:tcPr anchor="t" anchorCtr="false" marB="45720" marL="91440" marR="91440" marT="45720" vert="horz"/>
                </a:tc>
                <a:tc gridSpan="1" hMerge="false" rowSpan="1" vMerge="false"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algn="ctr" indent="0" marL="0">
                        <a:buNone/>
                      </a:pPr>
                      <a:r>
                        <a:rPr b="false" i="false" sz="8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География</a:t>
                      </a:r>
                      <a:r>
                        <a:rPr b="false" i="false" sz="8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 </a:t>
                      </a:r>
                      <a:r>
                        <a:rPr b="false" i="false" sz="8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и</a:t>
                      </a:r>
                      <a:r>
                        <a:rPr b="false" i="false" sz="8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 </a:t>
                      </a:r>
                      <a:r>
                        <a:rPr b="false" i="false" sz="8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экология</a:t>
                      </a:r>
                    </a:p>
                  </a:txBody>
                  <a:tcPr anchor="ctr" anchorCtr="false" marB="0" marL="9842" marR="9842" marT="9842" vert="horz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algn="ctr" indent="0" marL="0">
                        <a:buNone/>
                      </a:pPr>
                      <a:r>
                        <a:rPr b="false" i="false" sz="8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1) </a:t>
                      </a:r>
                      <a:r>
                        <a:rPr b="false" i="false" sz="800">
                          <a:solidFill>
                            <a:srgbClr val="00B050"/>
                          </a:solidFill>
                          <a:latin typeface="Arial"/>
                          <a:ea typeface="Arial"/>
                          <a:cs typeface="Arial"/>
                        </a:rPr>
                        <a:t>Обществознание</a:t>
                      </a:r>
                      <a:endParaRPr b="false" i="false" sz="8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</a:endParaRPr>
                    </a:p>
                    <a:p>
                      <a:pPr algn="ctr" indent="0" marL="0">
                        <a:buNone/>
                      </a:pPr>
                      <a:r>
                        <a:rPr b="false" i="false" sz="8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2) </a:t>
                      </a:r>
                      <a:r>
                        <a:rPr b="false" i="false" sz="8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Математика</a:t>
                      </a:r>
                      <a:r>
                        <a:rPr b="false" i="false" sz="8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 / </a:t>
                      </a:r>
                      <a:r>
                        <a:rPr b="false" i="false" sz="8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Физика</a:t>
                      </a:r>
                      <a:r>
                        <a:rPr b="false" i="false" sz="8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 /</a:t>
                      </a:r>
                    </a:p>
                    <a:p>
                      <a:pPr algn="ctr" indent="0" marL="0">
                        <a:buNone/>
                      </a:pPr>
                      <a:r>
                        <a:rPr b="false" i="false" sz="8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Биология</a:t>
                      </a:r>
                      <a:r>
                        <a:rPr b="false" i="false" sz="8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 / </a:t>
                      </a:r>
                      <a:r>
                        <a:rPr b="false" i="false" sz="8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Химия</a:t>
                      </a:r>
                      <a:r>
                        <a:rPr b="false" i="false" sz="8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 /</a:t>
                      </a:r>
                    </a:p>
                    <a:p>
                      <a:pPr algn="ctr" indent="0" marL="0">
                        <a:buNone/>
                      </a:pPr>
                      <a:r>
                        <a:rPr b="false" i="false" sz="8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География</a:t>
                      </a:r>
                      <a:r>
                        <a:rPr b="false" i="false" sz="8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 /</a:t>
                      </a:r>
                    </a:p>
                    <a:p>
                      <a:pPr algn="ctr" indent="0" marL="0">
                        <a:buNone/>
                      </a:pPr>
                      <a:r>
                        <a:rPr b="false" i="false" sz="8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Иностранный</a:t>
                      </a:r>
                      <a:r>
                        <a:rPr b="false" i="false" sz="8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 </a:t>
                      </a:r>
                      <a:r>
                        <a:rPr b="false" i="false" sz="8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язык</a:t>
                      </a:r>
                      <a:r>
                        <a:rPr b="false" i="false" sz="8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 /</a:t>
                      </a:r>
                    </a:p>
                    <a:p>
                      <a:pPr algn="ctr" indent="0" marL="0">
                        <a:buNone/>
                      </a:pPr>
                      <a:r>
                        <a:rPr b="false" i="false" sz="8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Информатика</a:t>
                      </a:r>
                      <a:r>
                        <a:rPr b="false" i="false" sz="8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*</a:t>
                      </a:r>
                    </a:p>
                    <a:p>
                      <a:pPr algn="ctr" indent="0" marL="0">
                        <a:buNone/>
                      </a:pPr>
                      <a:r>
                        <a:rPr b="false" i="false" sz="8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3) </a:t>
                      </a:r>
                      <a:r>
                        <a:rPr b="false" i="false" sz="8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Русский</a:t>
                      </a:r>
                      <a:r>
                        <a:rPr b="false" i="false" sz="8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 </a:t>
                      </a:r>
                      <a:r>
                        <a:rPr b="false" i="false" sz="8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язык</a:t>
                      </a:r>
                    </a:p>
                  </a:txBody>
                  <a:tcPr anchor="b" anchorCtr="false" marB="0" marL="9842" marR="9842" marT="9842" vert="horz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  <a:tr h="827405">
                <a:tc gridSpan="1" hMerge="false" rowSpan="1" vMerge="false"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algn="ctr" indent="0" marL="0">
                        <a:buNone/>
                      </a:pPr>
                      <a:r>
                        <a:rPr sz="8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Педагогическое</a:t>
                      </a:r>
                      <a:endParaRPr b="false" i="false" sz="8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</a:endParaRPr>
                    </a:p>
                    <a:p>
                      <a:pPr algn="ctr" indent="0" marL="0">
                        <a:buNone/>
                      </a:pPr>
                      <a:r>
                        <a:rPr sz="8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образование</a:t>
                      </a:r>
                      <a:endParaRPr b="false" i="false" sz="8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0" marL="9842" marR="9842" marT="9842" vert="horz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algn="ctr" indent="0" marL="0">
                        <a:buNone/>
                      </a:pPr>
                      <a:r>
                        <a:rPr b="false" i="false" sz="8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Химическое</a:t>
                      </a:r>
                      <a:r>
                        <a:rPr b="false" i="false" sz="8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 </a:t>
                      </a:r>
                      <a:r>
                        <a:rPr b="false" i="false" sz="8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образование</a:t>
                      </a:r>
                    </a:p>
                  </a:txBody>
                  <a:tcPr anchor="ctr" anchorCtr="false" marB="0" marL="9842" marR="9842" marT="9842" vert="horz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algn="ctr" indent="0" marL="0">
                        <a:buNone/>
                      </a:pPr>
                      <a:r>
                        <a:rPr b="false" i="false" sz="8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1) </a:t>
                      </a:r>
                      <a:r>
                        <a:rPr b="false" i="false" sz="8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Химия</a:t>
                      </a:r>
                    </a:p>
                    <a:p>
                      <a:pPr algn="ctr" indent="0" marL="0">
                        <a:buNone/>
                      </a:pPr>
                      <a:r>
                        <a:rPr b="false" i="false" sz="8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2) </a:t>
                      </a:r>
                      <a:r>
                        <a:rPr b="false" i="false" sz="800">
                          <a:solidFill>
                            <a:srgbClr val="C00000"/>
                          </a:solidFill>
                          <a:latin typeface="Arial"/>
                          <a:ea typeface="Arial"/>
                          <a:cs typeface="Arial"/>
                        </a:rPr>
                        <a:t>Обществознание</a:t>
                      </a:r>
                      <a:r>
                        <a:rPr b="false" i="false" sz="8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 /</a:t>
                      </a:r>
                    </a:p>
                    <a:p>
                      <a:pPr algn="ctr" indent="0" marL="0">
                        <a:buNone/>
                      </a:pPr>
                      <a:r>
                        <a:rPr b="false" i="false" sz="8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Математика</a:t>
                      </a:r>
                      <a:r>
                        <a:rPr b="false" i="false" sz="8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 / </a:t>
                      </a:r>
                      <a:r>
                        <a:rPr b="false" i="false" sz="8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Физика</a:t>
                      </a:r>
                      <a:r>
                        <a:rPr b="false" i="false" sz="8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 /</a:t>
                      </a:r>
                      <a:r>
                        <a:rPr b="false" i="false" sz="8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 </a:t>
                      </a:r>
                      <a:r>
                        <a:rPr b="false" i="false" sz="8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Биология</a:t>
                      </a:r>
                      <a:r>
                        <a:rPr b="false" i="false" sz="8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 / </a:t>
                      </a:r>
                      <a:r>
                        <a:rPr b="false" i="false" sz="8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География</a:t>
                      </a:r>
                      <a:r>
                        <a:rPr b="false" i="false" sz="8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 /</a:t>
                      </a:r>
                    </a:p>
                    <a:p>
                      <a:pPr algn="ctr" indent="0" marL="0">
                        <a:buNone/>
                      </a:pPr>
                      <a:r>
                        <a:rPr b="false" i="false" sz="8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Информатика</a:t>
                      </a:r>
                      <a:r>
                        <a:rPr b="false" i="false" sz="8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*</a:t>
                      </a:r>
                    </a:p>
                    <a:p>
                      <a:pPr algn="ctr" indent="0" marL="0">
                        <a:buNone/>
                      </a:pPr>
                      <a:r>
                        <a:rPr b="false" i="false" sz="8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3) </a:t>
                      </a:r>
                      <a:r>
                        <a:rPr b="false" i="false" sz="8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Русский</a:t>
                      </a:r>
                      <a:r>
                        <a:rPr b="false" i="false" sz="8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 </a:t>
                      </a:r>
                      <a:r>
                        <a:rPr b="false" i="false" sz="8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язык</a:t>
                      </a:r>
                    </a:p>
                  </a:txBody>
                  <a:tcPr anchor="b" anchorCtr="false" marB="0" marL="9842" marR="9842" marT="9842" vert="horz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hidden="false" id="236" name="Shape 236"/>
          <p:cNvSpPr txBox="true"/>
          <p:nvPr isPhoto="false"/>
        </p:nvSpPr>
        <p:spPr>
          <a:xfrm flipH="false" flipV="false" rot="0">
            <a:off x="6160135" y="781685"/>
            <a:ext cx="2984500" cy="553085"/>
          </a:xfrm>
          <a:prstGeom prst="rect">
            <a:avLst/>
          </a:prstGeom>
        </p:spPr>
        <p:txBody>
          <a:bodyPr bIns="45720" lIns="91440" rIns="91440" tIns="45720" wrap="square">
            <a:spAutoFit/>
          </a:bodyPr>
          <a:p>
            <a:pPr algn="ctr" indent="0" marL="0"/>
            <a:r>
              <a:rPr sz="1000">
                <a:solidFill>
                  <a:srgbClr val="C00000"/>
                </a:solidFill>
                <a:latin typeface="+mn-lt"/>
                <a:ea typeface="+mn-ea"/>
                <a:cs typeface="+mn-cs"/>
              </a:rPr>
              <a:t>Пример.</a:t>
            </a:r>
            <a:r>
              <a:rPr sz="10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sz="10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План приема на обучение по </a:t>
            </a:r>
            <a:r>
              <a:rPr sz="10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ОП</a:t>
            </a:r>
            <a:r>
              <a:rPr sz="10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бакалавриата, специалитета на </a:t>
            </a:r>
            <a:r>
              <a:rPr sz="1000">
                <a:solidFill>
                  <a:srgbClr val="C00000"/>
                </a:solidFill>
                <a:latin typeface="+mn-lt"/>
                <a:ea typeface="+mn-ea"/>
                <a:cs typeface="+mn-cs"/>
              </a:rPr>
              <a:t>2026/27 учебный год</a:t>
            </a:r>
            <a:r>
              <a:rPr sz="10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Казанский университет</a:t>
            </a:r>
            <a:endParaRPr sz="135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hidden="false" id="237" name="Shape 237"/>
          <p:cNvSpPr txBox="true"/>
          <p:nvPr isPhoto="false"/>
        </p:nvSpPr>
        <p:spPr>
          <a:xfrm flipH="false" flipV="false" rot="0">
            <a:off x="738505" y="4171950"/>
            <a:ext cx="2501900" cy="714375"/>
          </a:xfrm>
          <a:prstGeom prst="rect">
            <a:avLst/>
          </a:prstGeom>
          <a:noFill/>
        </p:spPr>
        <p:txBody>
          <a:bodyPr anchor="t" bIns="45720" lIns="91440" rIns="91440" tIns="45720" wrap="square">
            <a:spAutoFit/>
          </a:bodyPr>
          <a:p>
            <a:pPr algn="l" indent="0" marL="0"/>
            <a:r>
              <a:rPr sz="1350" u="sng">
                <a:solidFill>
                  <a:srgbClr val="0000FF"/>
                </a:solidFill>
                <a:latin typeface="+mn-lt"/>
                <a:ea typeface="+mn-ea"/>
                <a:cs typeface="+mn-cs"/>
                <a:hlinkClick action="" r:id="rId3" tooltip=""/>
              </a:rPr>
              <a:t>https://</a:t>
            </a:r>
            <a:r>
              <a:rPr sz="1350" u="sng">
                <a:solidFill>
                  <a:srgbClr val="0000FF"/>
                </a:solidFill>
                <a:latin typeface="+mn-lt"/>
                <a:ea typeface="+mn-ea"/>
                <a:cs typeface="+mn-cs"/>
                <a:hlinkClick action="" r:id="rId3" tooltip=""/>
              </a:rPr>
              <a:t>admissions.kpfu.ru/wp-content/uploads/2026/01/prilozhenie-1bs_2026-2027-3.pdf</a:t>
            </a:r>
            <a:r>
              <a:rPr sz="135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endParaRPr sz="135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hidden="false" id="238" name="Shape 238"/>
          <p:cNvSpPr txBox="false"/>
          <p:nvPr isPhoto="false"/>
        </p:nvSpPr>
        <p:spPr>
          <a:xfrm flipH="false" flipV="false" rot="0">
            <a:off x="738505" y="4946015"/>
            <a:ext cx="8309610" cy="12700"/>
          </a:xfrm>
          <a:prstGeom prst="line">
            <a:avLst/>
          </a:prstGeom>
          <a:ln w="25400">
            <a:solidFill>
              <a:srgbClr val="1D41D5"/>
            </a:solidFill>
            <a:prstDash val="solid"/>
          </a:ln>
        </p:spPr>
        <p:style>
          <a:lnRef idx="0"/>
          <a:fillRef idx="0">
            <a:srgbClr val="FFFFFF"/>
          </a:fillRef>
          <a:effectRef idx="0"/>
          <a:fontRef idx="none"/>
        </p:style>
      </p:sp>
      <p:pic>
        <p:nvPicPr>
          <p:cNvPr hidden="false" id="240" name="Picture 240"/>
          <p:cNvPicPr preferRelativeResize="true"/>
          <p:nvPr isPhoto="false"/>
        </p:nvPicPr>
        <p:blipFill>
          <a:blip r:embed="rId4"/>
          <a:stretch/>
        </p:blipFill>
        <p:spPr>
          <a:xfrm flipH="false" flipV="false" rot="0">
            <a:off x="6950710" y="10795"/>
            <a:ext cx="2193290" cy="712470"/>
          </a:xfrm>
          <a:prstGeom prst="rect">
            <a:avLst/>
          </a:prstGeom>
        </p:spPr>
      </p:pic>
      <p:sp>
        <p:nvSpPr>
          <p:cNvPr hidden="false" id="241" name="Shape 241"/>
          <p:cNvSpPr txBox="true"/>
          <p:nvPr isPhoto="false"/>
        </p:nvSpPr>
        <p:spPr>
          <a:xfrm flipH="false" flipV="false" rot="0">
            <a:off x="751840" y="3373755"/>
            <a:ext cx="2118995" cy="737234"/>
          </a:xfrm>
          <a:prstGeom prst="rect">
            <a:avLst/>
          </a:prstGeom>
          <a:noFill/>
        </p:spPr>
        <p:txBody>
          <a:bodyPr bIns="45720" lIns="91440" rIns="91440" tIns="45720" wrap="square">
            <a:spAutoFit/>
          </a:bodyPr>
          <a:p>
            <a:pPr algn="l" indent="0" marL="0"/>
            <a:r>
              <a:rPr b="true" sz="1400">
                <a:solidFill>
                  <a:srgbClr val="C00000"/>
                </a:solidFill>
                <a:latin typeface="+mn-lt"/>
                <a:ea typeface="+mn-ea"/>
                <a:cs typeface="+mn-cs"/>
              </a:rPr>
              <a:t>ОП СОО школы готова к данным изменениям?</a:t>
            </a:r>
            <a:endParaRPr sz="135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hidden="false" id="242" name="Shape 242"/>
          <p:cNvSpPr txBox="false"/>
          <p:nvPr isPhoto="false"/>
        </p:nvSpPr>
        <p:spPr>
          <a:xfrm flipH="false" flipV="false" rot="0">
            <a:off x="1527175" y="2984500"/>
            <a:ext cx="417829" cy="329565"/>
          </a:xfrm>
          <a:prstGeom prst="downArrow">
            <a:avLst/>
          </a:prstGeom>
          <a:solidFill>
            <a:schemeClr val="accent3">
              <a:lumMod val="40000"/>
              <a:lumOff val="60000"/>
            </a:schemeClr>
          </a:solidFill>
          <a:ln w="25400">
            <a:solidFill>
              <a:srgbClr val="1D4B1C"/>
            </a:solidFill>
            <a:prstDash val="solid"/>
          </a:ln>
        </p:spPr>
        <p:txBody>
          <a:bodyPr anchor="ctr" bIns="45720" lIns="91440" rIns="91440" tIns="45720"/>
          <a:p>
            <a:pPr algn="ctr" indent="0" marL="0"/>
            <a:endParaRPr sz="135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hidden="false" id="243" name="Shape 243"/>
          <p:cNvSpPr txBox="false"/>
          <p:nvPr isPhoto="false"/>
        </p:nvSpPr>
        <p:spPr>
          <a:xfrm flipH="false" flipV="false" rot="0">
            <a:off x="2902585" y="3439159"/>
            <a:ext cx="418464" cy="390525"/>
          </a:xfrm>
          <a:prstGeom prst="leftArrow">
            <a:avLst/>
          </a:prstGeom>
          <a:solidFill>
            <a:schemeClr val="accent3">
              <a:lumMod val="40000"/>
              <a:lumOff val="60000"/>
            </a:schemeClr>
          </a:solidFill>
          <a:ln w="25400">
            <a:solidFill>
              <a:srgbClr val="1D4B1C"/>
            </a:solidFill>
            <a:prstDash val="solid"/>
          </a:ln>
        </p:spPr>
        <p:txBody>
          <a:bodyPr anchor="ctr" bIns="45720" lIns="91440" rIns="91440" tIns="45720"/>
          <a:p>
            <a:pPr algn="ctr" indent="0" marL="0"/>
            <a:endParaRPr sz="135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hidden="false" id="244" name="Shape 244"/>
          <p:cNvSpPr txBox="true"/>
          <p:nvPr isPhoto="false"/>
        </p:nvSpPr>
        <p:spPr>
          <a:xfrm flipH="false" flipV="false" rot="0">
            <a:off x="653415" y="824864"/>
            <a:ext cx="1922145" cy="306705"/>
          </a:xfrm>
          <a:prstGeom prst="rect">
            <a:avLst/>
          </a:prstGeom>
          <a:noFill/>
        </p:spPr>
        <p:txBody>
          <a:bodyPr anchor="t" bIns="45720" lIns="91440" rIns="91440" tIns="45720" wrap="square">
            <a:spAutoFit/>
          </a:bodyPr>
          <a:p>
            <a:pPr algn="l" indent="0" marL="0"/>
            <a:r>
              <a:rPr b="true" sz="1400">
                <a:solidFill>
                  <a:srgbClr val="C00000"/>
                </a:solidFill>
                <a:latin typeface="+mn-lt"/>
                <a:ea typeface="+mn-ea"/>
                <a:cs typeface="+mn-cs"/>
              </a:rPr>
              <a:t>с 1.09.2026 года</a:t>
            </a:r>
            <a:endParaRPr sz="135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hidden="false" id="245" name="Shape 245"/>
          <p:cNvSpPr txBox="false"/>
          <p:nvPr isPhoto="false"/>
        </p:nvSpPr>
        <p:spPr>
          <a:xfrm flipH="false" flipV="false" rot="0">
            <a:off x="2350135" y="2008504"/>
            <a:ext cx="973455" cy="198754"/>
          </a:xfrm>
          <a:prstGeom prst="rect">
            <a:avLst/>
          </a:prstGeom>
          <a:noFill/>
          <a:ln w="25400">
            <a:solidFill>
              <a:srgbClr val="C00000"/>
            </a:solidFill>
            <a:prstDash val="solid"/>
          </a:ln>
        </p:spPr>
        <p:txBody>
          <a:bodyPr anchor="ctr" bIns="45720" lIns="91440" rIns="91440" tIns="45720"/>
          <a:p>
            <a:pPr algn="ctr" indent="0" marL="0"/>
            <a:endParaRPr sz="135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hidden="false" id="246" name="Shape 246"/>
          <p:cNvSpPr txBox="false"/>
          <p:nvPr isPhoto="false"/>
        </p:nvSpPr>
        <p:spPr>
          <a:xfrm flipH="false" flipV="false" rot="0">
            <a:off x="5131435" y="824864"/>
            <a:ext cx="973454" cy="252730"/>
          </a:xfrm>
          <a:prstGeom prst="rect">
            <a:avLst/>
          </a:prstGeom>
          <a:noFill/>
          <a:ln w="25400">
            <a:solidFill>
              <a:srgbClr val="C00000"/>
            </a:solidFill>
            <a:prstDash val="solid"/>
          </a:ln>
        </p:spPr>
        <p:txBody>
          <a:bodyPr anchor="ctr" bIns="45720" lIns="91440" rIns="91440" tIns="45720"/>
          <a:p>
            <a:pPr algn="ctr" indent="0" marL="0"/>
            <a:endParaRPr sz="135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hidden="false" id="247" name="Shape 247"/>
          <p:cNvSpPr txBox="false"/>
          <p:nvPr isPhoto="false"/>
        </p:nvSpPr>
        <p:spPr>
          <a:xfrm flipH="false" flipV="false" rot="0">
            <a:off x="5131435" y="2506980"/>
            <a:ext cx="973454" cy="308610"/>
          </a:xfrm>
          <a:prstGeom prst="rect">
            <a:avLst/>
          </a:prstGeom>
          <a:noFill/>
          <a:ln w="25400">
            <a:solidFill>
              <a:srgbClr val="C00000"/>
            </a:solidFill>
            <a:prstDash val="solid"/>
          </a:ln>
        </p:spPr>
        <p:txBody>
          <a:bodyPr anchor="ctr" bIns="45720" lIns="91440" rIns="91440" tIns="45720"/>
          <a:p>
            <a:pPr algn="ctr" indent="0" marL="0"/>
            <a:endParaRPr sz="135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</p:spTree>
  </p:cSld>
</p:sld>
</file>

<file path=ppt/slides/slide12.xml><?xml version="1.0" encoding="utf-8"?>
<p:sld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="true" showMasterSp="true">
  <p:cSld name="">
    <p:spTree>
      <p:nvGrpSpPr>
        <p:cNvPr hidden="false" id="248" name="GroupShape 248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249" name="Shape 249"/>
          <p:cNvSpPr txBox="true"/>
          <p:nvPr isPhoto="false">
            <p:ph idx="12" type="sldNum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pPr algn="r" indent="0" marL="0"/>
            <a:fld id="{0E5EA02C-CCA0-4EDD-A9EB-850A8EC49F1C}" type="slidenum">
              <a:rPr>
                <a:solidFill>
                  <a:srgbClr val="000000">
                    <a:tint val="75000"/>
                  </a:srgbClr>
                </a:solidFill>
              </a:rPr>
              <a:t>12</a:t>
            </a:fld>
            <a:endParaRPr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hidden="false" id="250" name="Shape 250"/>
          <p:cNvSpPr txBox="false"/>
          <p:nvPr isPhoto="false"/>
        </p:nvSpPr>
        <p:spPr>
          <a:xfrm flipH="false" flipV="false" rot="0">
            <a:off x="653370" y="202367"/>
            <a:ext cx="6093659" cy="398779"/>
          </a:xfrm>
          <a:prstGeom prst="rect">
            <a:avLst/>
          </a:prstGeom>
        </p:spPr>
        <p:txBody>
          <a:bodyPr bIns="45720" lIns="91440" rIns="91440" tIns="45720" wrap="square">
            <a:spAutoFit/>
          </a:bodyPr>
          <a:p>
            <a:pPr algn="l" indent="0" marL="0"/>
            <a:r>
              <a:rPr b="true" sz="20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rPr>
              <a:t>Задача 3. </a:t>
            </a:r>
            <a:r>
              <a:rPr b="true" sz="2000">
                <a:solidFill>
                  <a:srgbClr val="C00000"/>
                </a:solidFill>
                <a:latin typeface="+mn-lt"/>
                <a:ea typeface="+mn-ea"/>
                <a:cs typeface="+mn-cs"/>
              </a:rPr>
              <a:t>Выбор предметов ГИА</a:t>
            </a:r>
            <a:endParaRPr sz="135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hidden="false" id="252" name="Picture 252"/>
          <p:cNvPicPr preferRelativeResize="true"/>
          <p:nvPr isPhoto="false"/>
        </p:nvPicPr>
        <p:blipFill>
          <a:blip r:embed="rId1"/>
          <a:stretch/>
        </p:blipFill>
        <p:spPr>
          <a:xfrm flipH="false" flipV="false" rot="0">
            <a:off x="6950710" y="10795"/>
            <a:ext cx="2193290" cy="712470"/>
          </a:xfrm>
          <a:prstGeom prst="rect">
            <a:avLst/>
          </a:prstGeom>
        </p:spPr>
      </p:pic>
      <p:sp>
        <p:nvSpPr>
          <p:cNvPr hidden="false" id="253" name="Shape 253"/>
          <p:cNvSpPr txBox="false"/>
          <p:nvPr isPhoto="false"/>
        </p:nvSpPr>
        <p:spPr>
          <a:xfrm flipH="false" flipV="false" rot="0">
            <a:off x="732753" y="747713"/>
            <a:ext cx="790574" cy="34288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txBody>
          <a:bodyPr anchor="ctr" bIns="45720" lIns="91440" rIns="91440" tIns="45720"/>
          <a:p>
            <a:pPr algn="ctr" indent="0" marL="0" marR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b="false" baseline="0" cap="none" i="false" spc="0" strike="noStrike" sz="1014" u="none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hidden="false" id="254" name="Shape 254"/>
          <p:cNvSpPr txBox="true"/>
          <p:nvPr isPhoto="false"/>
        </p:nvSpPr>
        <p:spPr>
          <a:xfrm flipH="false" flipV="false" rot="0">
            <a:off x="653370" y="957871"/>
            <a:ext cx="8304199" cy="307776"/>
          </a:xfrm>
          <a:prstGeom prst="rect">
            <a:avLst/>
          </a:prstGeom>
          <a:noFill/>
        </p:spPr>
        <p:txBody>
          <a:bodyPr bIns="45720" lIns="91440" rIns="91440" tIns="45720" wrap="square">
            <a:spAutoFit/>
          </a:bodyPr>
          <a:p>
            <a:pPr algn="l" indent="0" marL="0"/>
            <a:r>
              <a:rPr b="true" sz="1400">
                <a:solidFill>
                  <a:schemeClr val="bg2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ОП школы готова к данным </a:t>
            </a:r>
            <a:r>
              <a:rPr b="true" sz="1400">
                <a:solidFill>
                  <a:schemeClr val="bg2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изменениям, которые определены правила приема в ВУЗ?</a:t>
            </a:r>
            <a:endParaRPr b="true" sz="1400">
              <a:solidFill>
                <a:schemeClr val="bg2">
                  <a:lumMod val="50000"/>
                </a:schemeClr>
              </a:solidFill>
              <a:latin typeface="+mn-lt"/>
              <a:ea typeface="+mn-ea"/>
              <a:cs typeface="+mn-cs"/>
            </a:endParaRPr>
          </a:p>
        </p:txBody>
      </p:sp>
      <p:graphicFrame>
        <p:nvGraphicFramePr>
          <p:cNvPr hidden="false" id="255" name="Table 255"/>
          <p:cNvGraphicFramePr/>
          <p:nvPr isPhoto="false"/>
        </p:nvGraphicFramePr>
        <p:xfrm flipH="false" flipV="false" rot="0">
          <a:off x="4314548" y="1500254"/>
          <a:ext cx="4602566" cy="3001574"/>
        </p:xfrm>
        <a:graphic>
          <a:graphicData uri="http://schemas.openxmlformats.org/drawingml/2006/table">
            <a:tbl>
              <a:tblPr bandCol="false" bandRow="true" firstCol="true" firstRow="true" lastCol="false" lastRow="false">
                <a:tableStyleId>{5C22544A-7EE6-4342-B048-85BDC9FD1C3A}</a:tableStyleId>
              </a:tblPr>
              <a:tblGrid>
                <a:gridCol w="1641545"/>
                <a:gridCol w="1430127"/>
                <a:gridCol w="1530893"/>
              </a:tblGrid>
              <a:tr h="781307">
                <a:tc gridSpan="1" hMerge="false" rowSpan="2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b="true" sz="1200">
                          <a:solidFill>
                            <a:schemeClr val="bg1"/>
                          </a:solidFill>
                        </a:rPr>
                        <a:t>Углубленное изучение предмета</a:t>
                      </a:r>
                      <a:endParaRPr b="true" sz="1200">
                        <a:solidFill>
                          <a:schemeClr val="bg1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anchor="ctr" anchorCtr="false" marB="0" marL="51991" marR="51991" marT="0" vert="horz">
                    <a:solidFill>
                      <a:schemeClr val="bg2">
                        <a:lumMod val="50000"/>
                      </a:schemeClr>
                    </a:solidFill>
                  </a:tcPr>
                </a:tc>
                <a:tc gridSpan="2" hMerge="false" rowSpan="1" vMerge="false"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algn="ctr" indent="0" lvl="0"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true" sz="1200">
                          <a:solidFill>
                            <a:schemeClr val="bg1"/>
                          </a:solidFill>
                        </a:rPr>
                        <a:t>обучающихся </a:t>
                      </a:r>
                      <a:r>
                        <a:rPr b="true" sz="1200">
                          <a:solidFill>
                            <a:schemeClr val="bg1"/>
                          </a:solidFill>
                        </a:rPr>
                        <a:t>по образовательным программам </a:t>
                      </a:r>
                      <a:r>
                        <a:rPr b="true" sz="1200">
                          <a:solidFill>
                            <a:schemeClr val="bg1"/>
                          </a:solidFill>
                        </a:rPr>
                        <a:t>среднего общего образования (10</a:t>
                      </a:r>
                      <a:r>
                        <a:rPr b="true" sz="1200">
                          <a:solidFill>
                            <a:schemeClr val="bg1"/>
                          </a:solidFill>
                        </a:rPr>
                        <a:t>-</a:t>
                      </a:r>
                      <a:r>
                        <a:rPr b="true" sz="1200">
                          <a:solidFill>
                            <a:schemeClr val="bg1"/>
                          </a:solidFill>
                        </a:rPr>
                        <a:t>11(12) классы)</a:t>
                      </a:r>
                      <a:endParaRPr b="true" sz="1200">
                        <a:solidFill>
                          <a:schemeClr val="bg1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anchor="ctr" anchorCtr="false" marB="0" marL="51991" marR="51991" marT="0" vert="horz">
                    <a:solidFill>
                      <a:schemeClr val="bg2">
                        <a:lumMod val="50000"/>
                      </a:schemeClr>
                    </a:solidFill>
                  </a:tcPr>
                </a:tc>
                <a:tc gridSpan="1" hMerge="true" rowSpan="1" vMerge="false">
                  <a:txBody>
                    <a:bodyPr/>
                    <a:p/>
                  </a:txBody>
                  <a:tcPr anchor="t" anchorCtr="false" marB="45720" marL="91440" marR="91440" marT="45720" vert="horz"/>
                </a:tc>
              </a:tr>
              <a:tr h="410775">
                <a:tc gridSpan="1" hMerge="false" rowSpan="1" vMerge="true">
                  <a:txBody>
                    <a:bodyPr/>
                    <a:p/>
                  </a:txBody>
                  <a:tcPr anchor="t" anchorCtr="false" marB="45720" marL="91440" marR="91440" marT="45720" vert="horz"/>
                </a:tc>
                <a:tc gridSpan="1" hMerge="false" rowSpan="1" vMerge="false"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algn="ctr" indent="0" lvl="0"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true" sz="1200">
                          <a:solidFill>
                            <a:schemeClr val="bg1"/>
                          </a:solidFill>
                        </a:rPr>
                        <a:t>2024-2025 учебный год</a:t>
                      </a:r>
                      <a:endParaRPr b="true" sz="1200">
                        <a:solidFill>
                          <a:schemeClr val="bg1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anchor="ctr" anchorCtr="false" marB="0" marL="51991" marR="51991" marT="0" vert="horz">
                    <a:solidFill>
                      <a:schemeClr val="bg2">
                        <a:lumMod val="50000"/>
                      </a:schemeClr>
                    </a:solidFill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b="true" sz="1200">
                          <a:solidFill>
                            <a:schemeClr val="bg1"/>
                          </a:solidFill>
                        </a:rPr>
                        <a:t>2025-2026 учебный год</a:t>
                      </a:r>
                      <a:endParaRPr b="true" sz="1200">
                        <a:solidFill>
                          <a:schemeClr val="bg1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anchor="ctr" anchorCtr="false" marB="0" marL="51991" marR="51991" marT="0" vert="horz">
                    <a:solidFill>
                      <a:schemeClr val="bg2">
                        <a:lumMod val="50000"/>
                      </a:schemeClr>
                    </a:solidFill>
                  </a:tcPr>
                </a:tc>
              </a:tr>
              <a:tr h="243292"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l" indent="0" marL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b="false" sz="1200">
                          <a:solidFill>
                            <a:schemeClr val="tx1"/>
                          </a:solidFill>
                        </a:rPr>
                        <a:t>математика</a:t>
                      </a:r>
                      <a:endParaRPr b="false" sz="1200">
                        <a:solidFill>
                          <a:schemeClr val="tx1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anchor="ctr" anchorCtr="false" marB="0" marL="51991" marR="51991" marT="0" vert="horz">
                    <a:solidFill>
                      <a:schemeClr val="bg1"/>
                    </a:solidFill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sz="1200"/>
                        <a:t>16482</a:t>
                      </a:r>
                      <a:endParaRPr sz="12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anchor="ctr" anchorCtr="false" marB="0" marL="51991" marR="51991" marT="0" vert="horz">
                    <a:solidFill>
                      <a:schemeClr val="bg1"/>
                    </a:solidFill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b="true" sz="1200">
                          <a:solidFill>
                            <a:srgbClr val="13742F"/>
                          </a:solidFill>
                        </a:rPr>
                        <a:t>17600</a:t>
                      </a:r>
                      <a:endParaRPr b="true" sz="1200">
                        <a:solidFill>
                          <a:srgbClr val="13742F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anchor="ctr" anchorCtr="false" marB="0" marL="51991" marR="51991" marT="0" vert="horz">
                    <a:solidFill>
                      <a:schemeClr val="bg1"/>
                    </a:solidFill>
                  </a:tcPr>
                </a:tc>
              </a:tr>
              <a:tr h="212315"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l" indent="0" marL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b="false" sz="1200">
                          <a:solidFill>
                            <a:schemeClr val="tx1"/>
                          </a:solidFill>
                        </a:rPr>
                        <a:t>информатика</a:t>
                      </a:r>
                      <a:endParaRPr b="false" sz="1200">
                        <a:solidFill>
                          <a:schemeClr val="tx1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anchor="ctr" anchorCtr="false" marB="0" marL="51991" marR="51991" marT="0" vert="horz">
                    <a:solidFill>
                      <a:schemeClr val="bg2"/>
                    </a:solidFill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sz="1200"/>
                        <a:t>5165</a:t>
                      </a:r>
                      <a:endParaRPr sz="12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anchor="ctr" anchorCtr="false" marB="0" marL="51991" marR="51991" marT="0" vert="horz">
                    <a:solidFill>
                      <a:schemeClr val="bg2"/>
                    </a:solidFill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b="true" sz="1200">
                          <a:solidFill>
                            <a:srgbClr val="C00000"/>
                          </a:solidFill>
                        </a:rPr>
                        <a:t>5066</a:t>
                      </a:r>
                      <a:endParaRPr b="true" sz="1200">
                        <a:solidFill>
                          <a:srgbClr val="C00000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anchor="ctr" anchorCtr="false" marB="0" marL="51991" marR="51991" marT="0" vert="horz">
                    <a:solidFill>
                      <a:schemeClr val="bg2"/>
                    </a:solidFill>
                  </a:tcPr>
                </a:tc>
              </a:tr>
              <a:tr h="212315"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l" indent="0" marL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b="false" sz="1200">
                          <a:solidFill>
                            <a:schemeClr val="tx1"/>
                          </a:solidFill>
                        </a:rPr>
                        <a:t>история</a:t>
                      </a:r>
                      <a:endParaRPr b="false" sz="1200">
                        <a:solidFill>
                          <a:schemeClr val="tx1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anchor="ctr" anchorCtr="false" marB="0" marL="51991" marR="51991" marT="0" vert="horz">
                    <a:solidFill>
                      <a:schemeClr val="bg1"/>
                    </a:solidFill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sz="1200"/>
                        <a:t>1675</a:t>
                      </a:r>
                      <a:endParaRPr sz="12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anchor="ctr" anchorCtr="false" marB="0" marL="51991" marR="51991" marT="0" vert="horz">
                    <a:solidFill>
                      <a:schemeClr val="bg1"/>
                    </a:solidFill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b="true" sz="1200">
                          <a:solidFill>
                            <a:srgbClr val="C00000"/>
                          </a:solidFill>
                        </a:rPr>
                        <a:t>1615</a:t>
                      </a:r>
                      <a:endParaRPr b="true" sz="1200">
                        <a:solidFill>
                          <a:srgbClr val="C00000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anchor="ctr" anchorCtr="false" marB="0" marL="51991" marR="51991" marT="0" vert="horz">
                    <a:solidFill>
                      <a:schemeClr val="bg1"/>
                    </a:solidFill>
                  </a:tcPr>
                </a:tc>
              </a:tr>
              <a:tr h="252310"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l" indent="0" marL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b="false" sz="1200">
                          <a:solidFill>
                            <a:schemeClr val="tx1"/>
                          </a:solidFill>
                        </a:rPr>
                        <a:t>обществознание</a:t>
                      </a:r>
                      <a:endParaRPr b="false" sz="1200">
                        <a:solidFill>
                          <a:schemeClr val="tx1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anchor="ctr" anchorCtr="false" marB="0" marL="51991" marR="51991" marT="0" vert="horz">
                    <a:solidFill>
                      <a:schemeClr val="bg2"/>
                    </a:solidFill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sz="1200"/>
                        <a:t>13959</a:t>
                      </a:r>
                      <a:endParaRPr sz="12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anchor="ctr" anchorCtr="false" marB="0" marL="51991" marR="51991" marT="0" vert="horz">
                    <a:solidFill>
                      <a:schemeClr val="bg2"/>
                    </a:solidFill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sz="1200"/>
                        <a:t>12966</a:t>
                      </a:r>
                      <a:endParaRPr sz="12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anchor="ctr" anchorCtr="false" marB="0" marL="51991" marR="51991" marT="0" vert="horz">
                    <a:solidFill>
                      <a:schemeClr val="bg2"/>
                    </a:solidFill>
                  </a:tcPr>
                </a:tc>
              </a:tr>
              <a:tr h="212315"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l" indent="0" marL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b="false" sz="1200">
                          <a:solidFill>
                            <a:schemeClr val="tx1"/>
                          </a:solidFill>
                        </a:rPr>
                        <a:t>физика</a:t>
                      </a:r>
                      <a:endParaRPr b="false" sz="1200">
                        <a:solidFill>
                          <a:schemeClr val="tx1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anchor="ctr" anchorCtr="false" marB="0" marL="51991" marR="51991" marT="0" vert="horz">
                    <a:solidFill>
                      <a:schemeClr val="bg1"/>
                    </a:solidFill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sz="1200"/>
                        <a:t>4699</a:t>
                      </a:r>
                      <a:endParaRPr sz="12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anchor="ctr" anchorCtr="false" marB="0" marL="51991" marR="51991" marT="0" vert="horz">
                    <a:solidFill>
                      <a:schemeClr val="bg1"/>
                    </a:solidFill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b="true" sz="1200">
                          <a:solidFill>
                            <a:srgbClr val="13742F"/>
                          </a:solidFill>
                        </a:rPr>
                        <a:t>5181</a:t>
                      </a:r>
                      <a:endParaRPr b="true" sz="1200">
                        <a:solidFill>
                          <a:srgbClr val="13742F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anchor="ctr" anchorCtr="false" marB="0" marL="51991" marR="51991" marT="0" vert="horz">
                    <a:solidFill>
                      <a:schemeClr val="bg1"/>
                    </a:solidFill>
                  </a:tcPr>
                </a:tc>
              </a:tr>
              <a:tr h="212315"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l" indent="0" marL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b="false" sz="1200">
                          <a:solidFill>
                            <a:schemeClr val="tx1"/>
                          </a:solidFill>
                        </a:rPr>
                        <a:t>химия</a:t>
                      </a:r>
                      <a:endParaRPr b="false" sz="1200">
                        <a:solidFill>
                          <a:schemeClr val="tx1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anchor="ctr" anchorCtr="false" marB="0" marL="51991" marR="51991" marT="0" vert="horz">
                    <a:solidFill>
                      <a:schemeClr val="bg2"/>
                    </a:solidFill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sz="1200"/>
                        <a:t>5004</a:t>
                      </a:r>
                      <a:endParaRPr sz="12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anchor="ctr" anchorCtr="false" marB="0" marL="51991" marR="51991" marT="0" vert="horz">
                    <a:solidFill>
                      <a:schemeClr val="bg2"/>
                    </a:solidFill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b="true" sz="1200">
                          <a:solidFill>
                            <a:srgbClr val="13742F"/>
                          </a:solidFill>
                        </a:rPr>
                        <a:t>5429</a:t>
                      </a:r>
                      <a:endParaRPr b="true" sz="1200">
                        <a:solidFill>
                          <a:srgbClr val="13742F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anchor="ctr" anchorCtr="false" marB="0" marL="51991" marR="51991" marT="0" vert="horz">
                    <a:solidFill>
                      <a:schemeClr val="bg2"/>
                    </a:solidFill>
                  </a:tcPr>
                </a:tc>
              </a:tr>
              <a:tr h="212315"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l" indent="0" marL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b="false" sz="1200">
                          <a:solidFill>
                            <a:schemeClr val="tx1"/>
                          </a:solidFill>
                        </a:rPr>
                        <a:t>биология</a:t>
                      </a:r>
                      <a:endParaRPr b="false" sz="1200">
                        <a:solidFill>
                          <a:schemeClr val="tx1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anchor="ctr" anchorCtr="false" marB="0" marL="51991" marR="51991" marT="0" vert="horz">
                    <a:solidFill>
                      <a:schemeClr val="bg1"/>
                    </a:solidFill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sz="1200"/>
                        <a:t>5833</a:t>
                      </a:r>
                      <a:endParaRPr sz="12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anchor="ctr" anchorCtr="false" marB="0" marL="51991" marR="51991" marT="0" vert="horz">
                    <a:solidFill>
                      <a:schemeClr val="bg1"/>
                    </a:solidFill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sz="1200"/>
                        <a:t>5862</a:t>
                      </a:r>
                      <a:endParaRPr sz="12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anchor="ctr" anchorCtr="false" marB="0" marL="51991" marR="51991" marT="0" vert="horz">
                    <a:solidFill>
                      <a:schemeClr val="bg1"/>
                    </a:solidFill>
                  </a:tcPr>
                </a:tc>
              </a:tr>
              <a:tr h="252310"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l" indent="0" marL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b="false" sz="1200">
                          <a:solidFill>
                            <a:schemeClr val="tx1"/>
                          </a:solidFill>
                        </a:rPr>
                        <a:t>английский</a:t>
                      </a:r>
                      <a:r>
                        <a:rPr b="false" sz="120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b="false" sz="1200">
                          <a:solidFill>
                            <a:schemeClr val="tx1"/>
                          </a:solidFill>
                        </a:rPr>
                        <a:t>язык</a:t>
                      </a:r>
                      <a:endParaRPr b="false" sz="1200">
                        <a:solidFill>
                          <a:schemeClr val="tx1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anchor="ctr" anchorCtr="false" marB="0" marL="51991" marR="51991" marT="0" vert="horz">
                    <a:solidFill>
                      <a:schemeClr val="bg2"/>
                    </a:solidFill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sz="1200"/>
                        <a:t>2916</a:t>
                      </a:r>
                      <a:endParaRPr sz="12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anchor="ctr" anchorCtr="false" marB="0" marL="51991" marR="51991" marT="0" vert="horz">
                    <a:solidFill>
                      <a:schemeClr val="bg2"/>
                    </a:solidFill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sz="1200"/>
                        <a:t>3096</a:t>
                      </a:r>
                      <a:endParaRPr sz="12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anchor="b" anchorCtr="false" marB="0" marL="51991" marR="51991" marT="0" vert="horz">
                    <a:solidFill>
                      <a:schemeClr val="bg2"/>
                    </a:solidFill>
                  </a:tcPr>
                </a:tc>
              </a:tr>
            </a:tbl>
          </a:graphicData>
        </a:graphic>
      </p:graphicFrame>
      <p:sp>
        <p:nvSpPr>
          <p:cNvPr hidden="false" id="256" name="Shape 256"/>
          <p:cNvSpPr txBox="false"/>
          <p:nvPr isPhoto="false"/>
        </p:nvSpPr>
        <p:spPr>
          <a:xfrm flipH="false" flipV="false" rot="0">
            <a:off x="653370" y="1772734"/>
            <a:ext cx="3360198" cy="2584450"/>
          </a:xfrm>
          <a:prstGeom prst="rect">
            <a:avLst/>
          </a:prstGeom>
        </p:spPr>
        <p:txBody>
          <a:bodyPr bIns="45720" lIns="91440" rIns="91440" tIns="45720" wrap="square">
            <a:spAutoFit/>
          </a:bodyPr>
          <a:p>
            <a:pPr algn="l" indent="0" marL="0"/>
            <a:r>
              <a:rPr i="true" sz="1350">
                <a:solidFill>
                  <a:srgbClr val="212529"/>
                </a:solidFill>
                <a:latin typeface="Roboto"/>
                <a:ea typeface="Roboto"/>
                <a:cs typeface="Roboto"/>
              </a:rPr>
              <a:t>22 </a:t>
            </a:r>
            <a:r>
              <a:rPr i="true" sz="1350">
                <a:solidFill>
                  <a:srgbClr val="212529"/>
                </a:solidFill>
                <a:latin typeface="Roboto"/>
                <a:ea typeface="Roboto"/>
                <a:cs typeface="Roboto"/>
              </a:rPr>
              <a:t>июня 2025 года </a:t>
            </a:r>
            <a:r>
              <a:rPr i="true" sz="1350">
                <a:solidFill>
                  <a:srgbClr val="212529"/>
                </a:solidFill>
                <a:latin typeface="Roboto"/>
                <a:ea typeface="Roboto"/>
                <a:cs typeface="Roboto"/>
              </a:rPr>
              <a:t>Президент России провел встречу с авторами учебника по истории. На ней было озвучено предложение о введении обязательного ЕГЭ по истории для ряда специальностей </a:t>
            </a:r>
            <a:r>
              <a:rPr i="true" sz="1350">
                <a:solidFill>
                  <a:srgbClr val="212529"/>
                </a:solidFill>
                <a:latin typeface="Roboto"/>
                <a:ea typeface="Roboto"/>
                <a:cs typeface="Roboto"/>
              </a:rPr>
              <a:t>(гуманитарной и социально-экономической направленности) при поступлении в гуманитарные </a:t>
            </a:r>
            <a:r>
              <a:rPr i="true" sz="1350">
                <a:solidFill>
                  <a:srgbClr val="212529"/>
                </a:solidFill>
                <a:latin typeface="Roboto"/>
                <a:ea typeface="Roboto"/>
                <a:cs typeface="Roboto"/>
              </a:rPr>
              <a:t>вузы</a:t>
            </a:r>
            <a:r>
              <a:rPr i="true" sz="1350">
                <a:solidFill>
                  <a:srgbClr val="212529"/>
                </a:solidFill>
                <a:latin typeface="Roboto"/>
                <a:ea typeface="Roboto"/>
                <a:cs typeface="Roboto"/>
              </a:rPr>
              <a:t>.</a:t>
            </a:r>
            <a:endParaRPr sz="135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l" indent="0" marL="0"/>
            <a:endParaRPr i="true" sz="1350">
              <a:solidFill>
                <a:srgbClr val="212529"/>
              </a:solidFill>
              <a:latin typeface="Roboto"/>
              <a:ea typeface="Roboto"/>
              <a:cs typeface="Roboto"/>
            </a:endParaRPr>
          </a:p>
          <a:p>
            <a:pPr algn="l" indent="0" marL="0"/>
            <a:r>
              <a:rPr sz="1350" u="sng">
                <a:solidFill>
                  <a:srgbClr val="0000FF"/>
                </a:solidFill>
                <a:latin typeface="+mn-lt"/>
                <a:ea typeface="+mn-ea"/>
                <a:cs typeface="+mn-cs"/>
                <a:hlinkClick action="" r:id="rId2" tooltip=""/>
              </a:rPr>
              <a:t>https://</a:t>
            </a:r>
            <a:r>
              <a:rPr sz="1350" u="sng">
                <a:solidFill>
                  <a:srgbClr val="0000FF"/>
                </a:solidFill>
                <a:latin typeface="+mn-lt"/>
                <a:ea typeface="+mn-ea"/>
                <a:cs typeface="+mn-cs"/>
                <a:hlinkClick action="" r:id="rId2" tooltip=""/>
              </a:rPr>
              <a:t>rg.ru/2025/06/22/putin-podderzhal-obiazatelnyj-ege-po-istorii-dlia-riada-specialnostej.html</a:t>
            </a:r>
            <a:r>
              <a:rPr sz="135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endParaRPr sz="135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</p:sld>
</file>

<file path=ppt/slides/slide13.xml><?xml version="1.0" encoding="utf-8"?>
<p:sld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="true" showMasterSp="true">
  <p:cSld name="">
    <p:spTree>
      <p:nvGrpSpPr>
        <p:cNvPr hidden="false" id="257" name="GroupShape 257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258" name="Shape 258"/>
          <p:cNvSpPr txBox="true"/>
          <p:nvPr isPhoto="false">
            <p:ph idx="12" type="sldNum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pPr algn="r" indent="0" marL="0"/>
            <a:fld id="{CBF424A2-056F-46E2-8D2C-DE26B5693520}" type="slidenum">
              <a:rPr>
                <a:solidFill>
                  <a:srgbClr val="000000">
                    <a:tint val="75000"/>
                  </a:srgbClr>
                </a:solidFill>
              </a:rPr>
              <a:t>13</a:t>
            </a:fld>
            <a:endParaRPr>
              <a:solidFill>
                <a:srgbClr val="000000">
                  <a:tint val="75000"/>
                </a:srgbClr>
              </a:solidFill>
            </a:endParaRPr>
          </a:p>
        </p:txBody>
      </p:sp>
      <p:pic>
        <p:nvPicPr>
          <p:cNvPr hidden="false" id="260" name="Picture 260"/>
          <p:cNvPicPr preferRelativeResize="true"/>
          <p:nvPr isPhoto="false"/>
        </p:nvPicPr>
        <p:blipFill>
          <a:blip r:embed="rId1"/>
          <a:stretch/>
        </p:blipFill>
        <p:spPr>
          <a:xfrm flipH="false" flipV="false" rot="0">
            <a:off x="578485" y="1043305"/>
            <a:ext cx="2687320" cy="3850005"/>
          </a:xfrm>
          <a:prstGeom prst="rect">
            <a:avLst/>
          </a:prstGeom>
        </p:spPr>
      </p:pic>
      <p:sp>
        <p:nvSpPr>
          <p:cNvPr hidden="false" id="261" name="Shape 261"/>
          <p:cNvSpPr txBox="true"/>
          <p:nvPr isPhoto="false"/>
        </p:nvSpPr>
        <p:spPr>
          <a:xfrm flipH="false" flipV="false" rot="0">
            <a:off x="3695700" y="1873250"/>
            <a:ext cx="4978400" cy="2891790"/>
          </a:xfrm>
          <a:prstGeom prst="rect">
            <a:avLst/>
          </a:prstGeom>
        </p:spPr>
        <p:txBody>
          <a:bodyPr bIns="45720" lIns="91440" rIns="91440" tIns="45720" wrap="square">
            <a:spAutoFit/>
          </a:bodyPr>
          <a:p>
            <a:pPr algn="l" indent="0" marL="0"/>
            <a:r>
              <a:rPr b="true" i="false" sz="1400">
                <a:solidFill>
                  <a:srgbClr val="000000"/>
                </a:solidFill>
                <a:latin typeface="Arial"/>
                <a:ea typeface="Arial"/>
                <a:cs typeface="Arial"/>
              </a:rPr>
              <a:t>Что изменилось: </a:t>
            </a:r>
            <a:endParaRPr sz="135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l" indent="0" marL="0"/>
            <a:r>
              <a:rPr sz="1400">
                <a:solidFill>
                  <a:srgbClr val="000000"/>
                </a:solidFill>
                <a:latin typeface="Arial"/>
                <a:ea typeface="Arial"/>
                <a:cs typeface="Arial"/>
              </a:rPr>
              <a:t>- с</a:t>
            </a:r>
            <a:r>
              <a:rPr sz="1400">
                <a:solidFill>
                  <a:srgbClr val="000000"/>
                </a:solidFill>
                <a:latin typeface="Arial"/>
                <a:ea typeface="Arial"/>
                <a:cs typeface="Arial"/>
              </a:rPr>
              <a:t>корректированы порядки установления и проведения вступительных испытаний;</a:t>
            </a:r>
            <a:endParaRPr sz="135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l" indent="0" marL="0"/>
            <a:r>
              <a:rPr sz="1400">
                <a:solidFill>
                  <a:srgbClr val="000000"/>
                </a:solidFill>
                <a:latin typeface="Arial"/>
                <a:ea typeface="Arial"/>
                <a:cs typeface="Arial"/>
              </a:rPr>
              <a:t>- у</a:t>
            </a:r>
            <a:r>
              <a:rPr sz="1400">
                <a:solidFill>
                  <a:srgbClr val="000000"/>
                </a:solidFill>
                <a:latin typeface="Arial"/>
                <a:ea typeface="Arial"/>
                <a:cs typeface="Arial"/>
              </a:rPr>
              <a:t>точнен порядок учета индивидуальных достижений поступающих;</a:t>
            </a:r>
            <a:endParaRPr sz="135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l" indent="0" marL="0"/>
            <a:r>
              <a:rPr sz="1400">
                <a:solidFill>
                  <a:srgbClr val="000000"/>
                </a:solidFill>
                <a:latin typeface="Arial"/>
                <a:ea typeface="Arial"/>
                <a:cs typeface="Arial"/>
              </a:rPr>
              <a:t>- у</a:t>
            </a:r>
            <a:r>
              <a:rPr sz="1400">
                <a:solidFill>
                  <a:srgbClr val="000000"/>
                </a:solidFill>
                <a:latin typeface="Arial"/>
                <a:ea typeface="Arial"/>
                <a:cs typeface="Arial"/>
              </a:rPr>
              <a:t>становлен порядок перераспределения мест в рамках контрольных цифр приема; </a:t>
            </a:r>
            <a:endParaRPr b="false" i="false" sz="1400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>
            <a:pPr algn="l" indent="0" marL="0"/>
            <a:r>
              <a:rPr sz="1400">
                <a:solidFill>
                  <a:srgbClr val="000000"/>
                </a:solidFill>
                <a:latin typeface="Arial"/>
                <a:ea typeface="Arial"/>
                <a:cs typeface="Arial"/>
              </a:rPr>
              <a:t>- </a:t>
            </a:r>
            <a:r>
              <a:rPr b="true" i="false" sz="1400">
                <a:solidFill>
                  <a:srgbClr val="C00000"/>
                </a:solidFill>
                <a:latin typeface="Arial"/>
                <a:ea typeface="Arial"/>
                <a:cs typeface="Arial"/>
              </a:rPr>
              <a:t>а</a:t>
            </a:r>
            <a:r>
              <a:rPr b="true" i="false" sz="1400">
                <a:solidFill>
                  <a:srgbClr val="C00000"/>
                </a:solidFill>
                <a:latin typeface="Arial"/>
                <a:ea typeface="Arial"/>
                <a:cs typeface="Arial"/>
              </a:rPr>
              <a:t>битуриенты</a:t>
            </a:r>
            <a:r>
              <a:rPr b="true" i="false" sz="1400">
                <a:solidFill>
                  <a:srgbClr val="C00000"/>
                </a:solidFill>
                <a:latin typeface="Arial"/>
                <a:ea typeface="Arial"/>
                <a:cs typeface="Arial"/>
              </a:rPr>
              <a:t>, </a:t>
            </a:r>
            <a:r>
              <a:rPr b="true" i="false" sz="1400">
                <a:solidFill>
                  <a:srgbClr val="C00000"/>
                </a:solidFill>
                <a:latin typeface="Arial"/>
                <a:ea typeface="Arial"/>
                <a:cs typeface="Arial"/>
              </a:rPr>
              <a:t>поступающие</a:t>
            </a:r>
            <a:r>
              <a:rPr b="true" i="false" sz="1400">
                <a:solidFill>
                  <a:srgbClr val="C00000"/>
                </a:solidFill>
                <a:latin typeface="Arial"/>
                <a:ea typeface="Arial"/>
                <a:cs typeface="Arial"/>
              </a:rPr>
              <a:t> </a:t>
            </a:r>
            <a:r>
              <a:rPr b="true" i="false" sz="1400">
                <a:solidFill>
                  <a:srgbClr val="C00000"/>
                </a:solidFill>
                <a:latin typeface="Arial"/>
                <a:ea typeface="Arial"/>
                <a:cs typeface="Arial"/>
              </a:rPr>
              <a:t>в</a:t>
            </a:r>
            <a:r>
              <a:rPr b="true" i="false" sz="1400">
                <a:solidFill>
                  <a:srgbClr val="C00000"/>
                </a:solidFill>
                <a:latin typeface="Arial"/>
                <a:ea typeface="Arial"/>
                <a:cs typeface="Arial"/>
              </a:rPr>
              <a:t> </a:t>
            </a:r>
            <a:r>
              <a:rPr b="true" i="false" sz="1400">
                <a:solidFill>
                  <a:srgbClr val="C00000"/>
                </a:solidFill>
                <a:latin typeface="Arial"/>
                <a:ea typeface="Arial"/>
                <a:cs typeface="Arial"/>
              </a:rPr>
              <a:t>вузы</a:t>
            </a:r>
            <a:r>
              <a:rPr b="true" i="false" sz="1400">
                <a:solidFill>
                  <a:srgbClr val="C00000"/>
                </a:solidFill>
                <a:latin typeface="Arial"/>
                <a:ea typeface="Arial"/>
                <a:cs typeface="Arial"/>
              </a:rPr>
              <a:t> </a:t>
            </a:r>
            <a:r>
              <a:rPr b="true" i="false" sz="1400">
                <a:solidFill>
                  <a:srgbClr val="C00000"/>
                </a:solidFill>
                <a:latin typeface="Arial"/>
                <a:ea typeface="Arial"/>
                <a:cs typeface="Arial"/>
              </a:rPr>
              <a:t>после</a:t>
            </a:r>
            <a:r>
              <a:rPr b="true" i="false" sz="1400">
                <a:solidFill>
                  <a:srgbClr val="C00000"/>
                </a:solidFill>
                <a:latin typeface="Arial"/>
                <a:ea typeface="Arial"/>
                <a:cs typeface="Arial"/>
              </a:rPr>
              <a:t> </a:t>
            </a:r>
            <a:r>
              <a:rPr b="true" i="false" sz="1400">
                <a:solidFill>
                  <a:srgbClr val="C00000"/>
                </a:solidFill>
                <a:latin typeface="Arial"/>
                <a:ea typeface="Arial"/>
                <a:cs typeface="Arial"/>
              </a:rPr>
              <a:t>колледжей</a:t>
            </a:r>
            <a:r>
              <a:rPr b="true" i="false" sz="1400">
                <a:solidFill>
                  <a:srgbClr val="C00000"/>
                </a:solidFill>
                <a:latin typeface="Arial"/>
                <a:ea typeface="Arial"/>
                <a:cs typeface="Arial"/>
              </a:rPr>
              <a:t> </a:t>
            </a:r>
            <a:r>
              <a:rPr b="true" i="false" sz="1400">
                <a:solidFill>
                  <a:srgbClr val="C00000"/>
                </a:solidFill>
                <a:latin typeface="Arial"/>
                <a:ea typeface="Arial"/>
                <a:cs typeface="Arial"/>
              </a:rPr>
              <a:t>и</a:t>
            </a:r>
            <a:r>
              <a:rPr b="true" i="false" sz="1400">
                <a:solidFill>
                  <a:srgbClr val="C00000"/>
                </a:solidFill>
                <a:latin typeface="Arial"/>
                <a:ea typeface="Arial"/>
                <a:cs typeface="Arial"/>
              </a:rPr>
              <a:t> </a:t>
            </a:r>
            <a:r>
              <a:rPr b="true" i="false" sz="1400">
                <a:solidFill>
                  <a:srgbClr val="C00000"/>
                </a:solidFill>
                <a:latin typeface="Arial"/>
                <a:ea typeface="Arial"/>
                <a:cs typeface="Arial"/>
              </a:rPr>
              <a:t>техникумов</a:t>
            </a:r>
            <a:r>
              <a:rPr b="true" i="false" sz="1400">
                <a:solidFill>
                  <a:srgbClr val="C00000"/>
                </a:solidFill>
                <a:latin typeface="Arial"/>
                <a:ea typeface="Arial"/>
                <a:cs typeface="Arial"/>
              </a:rPr>
              <a:t>,</a:t>
            </a:r>
            <a:r>
              <a:rPr b="false" i="false" sz="140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b="false" i="false" sz="1400">
                <a:solidFill>
                  <a:srgbClr val="000000"/>
                </a:solidFill>
                <a:latin typeface="Arial"/>
                <a:ea typeface="Arial"/>
                <a:cs typeface="Arial"/>
              </a:rPr>
              <a:t>принимаются</a:t>
            </a:r>
            <a:r>
              <a:rPr b="false" i="false" sz="140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b="false" i="false" sz="1400">
                <a:solidFill>
                  <a:srgbClr val="000000"/>
                </a:solidFill>
                <a:latin typeface="Arial"/>
                <a:ea typeface="Arial"/>
                <a:cs typeface="Arial"/>
              </a:rPr>
              <a:t>по</a:t>
            </a:r>
            <a:r>
              <a:rPr b="false" i="false" sz="140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b="false" i="false" sz="1400">
                <a:solidFill>
                  <a:srgbClr val="000000"/>
                </a:solidFill>
                <a:latin typeface="Arial"/>
                <a:ea typeface="Arial"/>
                <a:cs typeface="Arial"/>
              </a:rPr>
              <a:t>результатам</a:t>
            </a:r>
            <a:r>
              <a:rPr b="false" i="false" sz="140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b="false" i="false" sz="1400">
                <a:solidFill>
                  <a:srgbClr val="000000"/>
                </a:solidFill>
                <a:latin typeface="Arial"/>
                <a:ea typeface="Arial"/>
                <a:cs typeface="Arial"/>
              </a:rPr>
              <a:t>вступительных</a:t>
            </a:r>
            <a:r>
              <a:rPr b="false" i="false" sz="140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b="false" i="false" sz="1400">
                <a:solidFill>
                  <a:srgbClr val="000000"/>
                </a:solidFill>
                <a:latin typeface="Arial"/>
                <a:ea typeface="Arial"/>
                <a:cs typeface="Arial"/>
              </a:rPr>
              <a:t>испытаний</a:t>
            </a:r>
            <a:r>
              <a:rPr b="false" i="false" sz="1400">
                <a:solidFill>
                  <a:srgbClr val="000000"/>
                </a:solidFill>
                <a:latin typeface="Arial"/>
                <a:ea typeface="Arial"/>
                <a:cs typeface="Arial"/>
              </a:rPr>
              <a:t>, </a:t>
            </a:r>
            <a:r>
              <a:rPr b="false" i="false" sz="1400">
                <a:solidFill>
                  <a:srgbClr val="000000"/>
                </a:solidFill>
                <a:latin typeface="Arial"/>
                <a:ea typeface="Arial"/>
                <a:cs typeface="Arial"/>
              </a:rPr>
              <a:t>если</a:t>
            </a:r>
            <a:r>
              <a:rPr b="false" i="false" sz="140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b="false" i="false" sz="1400">
                <a:solidFill>
                  <a:srgbClr val="000000"/>
                </a:solidFill>
                <a:latin typeface="Arial"/>
                <a:ea typeface="Arial"/>
                <a:cs typeface="Arial"/>
              </a:rPr>
              <a:t>направленность</a:t>
            </a:r>
            <a:r>
              <a:rPr b="false" i="false" sz="1400">
                <a:solidFill>
                  <a:srgbClr val="000000"/>
                </a:solidFill>
                <a:latin typeface="Arial"/>
                <a:ea typeface="Arial"/>
                <a:cs typeface="Arial"/>
              </a:rPr>
              <a:t> (</a:t>
            </a:r>
            <a:r>
              <a:rPr b="false" i="false" sz="1400">
                <a:solidFill>
                  <a:srgbClr val="000000"/>
                </a:solidFill>
                <a:latin typeface="Arial"/>
                <a:ea typeface="Arial"/>
                <a:cs typeface="Arial"/>
              </a:rPr>
              <a:t>профиль</a:t>
            </a:r>
            <a:r>
              <a:rPr b="false" i="false" sz="1400">
                <a:solidFill>
                  <a:srgbClr val="000000"/>
                </a:solidFill>
                <a:latin typeface="Arial"/>
                <a:ea typeface="Arial"/>
                <a:cs typeface="Arial"/>
              </a:rPr>
              <a:t>) </a:t>
            </a:r>
            <a:r>
              <a:rPr b="false" i="false" sz="1400">
                <a:solidFill>
                  <a:srgbClr val="000000"/>
                </a:solidFill>
                <a:latin typeface="Arial"/>
                <a:ea typeface="Arial"/>
                <a:cs typeface="Arial"/>
              </a:rPr>
              <a:t>программ</a:t>
            </a:r>
            <a:r>
              <a:rPr b="false" i="false" sz="140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b="false" i="false" sz="1400">
                <a:solidFill>
                  <a:srgbClr val="000000"/>
                </a:solidFill>
                <a:latin typeface="Arial"/>
                <a:ea typeface="Arial"/>
                <a:cs typeface="Arial"/>
              </a:rPr>
              <a:t>бакалавриата</a:t>
            </a:r>
            <a:r>
              <a:rPr b="false" i="false" sz="140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b="false" i="false" sz="1400">
                <a:solidFill>
                  <a:srgbClr val="000000"/>
                </a:solidFill>
                <a:latin typeface="Arial"/>
                <a:ea typeface="Arial"/>
                <a:cs typeface="Arial"/>
              </a:rPr>
              <a:t>или</a:t>
            </a:r>
            <a:r>
              <a:rPr b="false" i="false" sz="140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b="false" i="false" sz="1400">
                <a:solidFill>
                  <a:srgbClr val="000000"/>
                </a:solidFill>
                <a:latin typeface="Arial"/>
                <a:ea typeface="Arial"/>
                <a:cs typeface="Arial"/>
              </a:rPr>
              <a:t>специалитета</a:t>
            </a:r>
            <a:r>
              <a:rPr b="false" i="false" sz="140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b="true" i="false" sz="1400">
                <a:solidFill>
                  <a:srgbClr val="C00000"/>
                </a:solidFill>
                <a:latin typeface="Arial"/>
                <a:ea typeface="Arial"/>
                <a:cs typeface="Arial"/>
              </a:rPr>
              <a:t>соответствует</a:t>
            </a:r>
            <a:r>
              <a:rPr b="true" i="false" sz="1400">
                <a:solidFill>
                  <a:srgbClr val="C00000"/>
                </a:solidFill>
                <a:latin typeface="Arial"/>
                <a:ea typeface="Arial"/>
                <a:cs typeface="Arial"/>
              </a:rPr>
              <a:t> </a:t>
            </a:r>
            <a:r>
              <a:rPr b="true" i="false" sz="1400">
                <a:solidFill>
                  <a:srgbClr val="C00000"/>
                </a:solidFill>
                <a:latin typeface="Arial"/>
                <a:ea typeface="Arial"/>
                <a:cs typeface="Arial"/>
              </a:rPr>
              <a:t>направленности</a:t>
            </a:r>
            <a:r>
              <a:rPr b="true" i="false" sz="1400">
                <a:solidFill>
                  <a:srgbClr val="C00000"/>
                </a:solidFill>
                <a:latin typeface="Arial"/>
                <a:ea typeface="Arial"/>
                <a:cs typeface="Arial"/>
              </a:rPr>
              <a:t> (</a:t>
            </a:r>
            <a:r>
              <a:rPr b="true" i="false" sz="1400">
                <a:solidFill>
                  <a:srgbClr val="C00000"/>
                </a:solidFill>
                <a:latin typeface="Arial"/>
                <a:ea typeface="Arial"/>
                <a:cs typeface="Arial"/>
              </a:rPr>
              <a:t>профилю</a:t>
            </a:r>
            <a:r>
              <a:rPr b="true" i="false" sz="1400">
                <a:solidFill>
                  <a:srgbClr val="C00000"/>
                </a:solidFill>
                <a:latin typeface="Arial"/>
                <a:ea typeface="Arial"/>
                <a:cs typeface="Arial"/>
              </a:rPr>
              <a:t>) </a:t>
            </a:r>
            <a:r>
              <a:rPr b="true" i="false" sz="1400">
                <a:solidFill>
                  <a:srgbClr val="C00000"/>
                </a:solidFill>
                <a:latin typeface="Arial"/>
                <a:ea typeface="Arial"/>
                <a:cs typeface="Arial"/>
              </a:rPr>
              <a:t>полученного</a:t>
            </a:r>
            <a:r>
              <a:rPr b="true" i="false" sz="1400">
                <a:solidFill>
                  <a:srgbClr val="C00000"/>
                </a:solidFill>
                <a:latin typeface="Arial"/>
                <a:ea typeface="Arial"/>
                <a:cs typeface="Arial"/>
              </a:rPr>
              <a:t> </a:t>
            </a:r>
            <a:r>
              <a:rPr b="true" i="false" sz="1400">
                <a:solidFill>
                  <a:srgbClr val="C00000"/>
                </a:solidFill>
                <a:latin typeface="Arial"/>
                <a:ea typeface="Arial"/>
                <a:cs typeface="Arial"/>
              </a:rPr>
              <a:t>среднего</a:t>
            </a:r>
            <a:r>
              <a:rPr b="true" i="false" sz="1400">
                <a:solidFill>
                  <a:srgbClr val="C00000"/>
                </a:solidFill>
                <a:latin typeface="Arial"/>
                <a:ea typeface="Arial"/>
                <a:cs typeface="Arial"/>
              </a:rPr>
              <a:t> </a:t>
            </a:r>
            <a:r>
              <a:rPr b="true" i="false" sz="1400">
                <a:solidFill>
                  <a:srgbClr val="C00000"/>
                </a:solidFill>
                <a:latin typeface="Arial"/>
                <a:ea typeface="Arial"/>
                <a:cs typeface="Arial"/>
              </a:rPr>
              <a:t>профобразования</a:t>
            </a:r>
            <a:r>
              <a:rPr b="true" i="false" sz="1400">
                <a:solidFill>
                  <a:srgbClr val="C00000"/>
                </a:solidFill>
                <a:latin typeface="Arial"/>
                <a:ea typeface="Arial"/>
                <a:cs typeface="Arial"/>
              </a:rPr>
              <a:t>.</a:t>
            </a:r>
            <a:endParaRPr sz="135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hidden="false" id="263" name="Picture 263"/>
          <p:cNvPicPr preferRelativeResize="true"/>
          <p:nvPr isPhoto="false"/>
        </p:nvPicPr>
        <p:blipFill>
          <a:blip r:embed="rId2"/>
          <a:stretch/>
        </p:blipFill>
        <p:spPr>
          <a:xfrm flipH="false" flipV="false" rot="0">
            <a:off x="3159760" y="1949767"/>
            <a:ext cx="609599" cy="609600"/>
          </a:xfrm>
          <a:prstGeom prst="rect">
            <a:avLst/>
          </a:prstGeom>
        </p:spPr>
      </p:pic>
      <p:sp>
        <p:nvSpPr>
          <p:cNvPr hidden="false" id="264" name="Shape 264"/>
          <p:cNvSpPr txBox="true"/>
          <p:nvPr isPhoto="false"/>
        </p:nvSpPr>
        <p:spPr>
          <a:xfrm flipH="false" flipV="false" rot="0">
            <a:off x="3641090" y="1138555"/>
            <a:ext cx="5375910" cy="583565"/>
          </a:xfrm>
          <a:prstGeom prst="rect">
            <a:avLst/>
          </a:prstGeom>
          <a:noFill/>
        </p:spPr>
        <p:txBody>
          <a:bodyPr anchor="t" bIns="45720" lIns="91440" rIns="91440" tIns="45720" wrap="square">
            <a:spAutoFit/>
          </a:bodyPr>
          <a:p>
            <a:pPr algn="l" indent="0" marL="0"/>
            <a:r>
              <a:rPr sz="1600">
                <a:solidFill>
                  <a:srgbClr val="000000"/>
                </a:solidFill>
                <a:latin typeface="Arial"/>
                <a:ea typeface="Arial"/>
                <a:cs typeface="Arial"/>
              </a:rPr>
              <a:t>Изменения внесены Приказом от 26 ноября 2025 года № 905 в Приказ от 27 ноября 2024 года № 821. </a:t>
            </a:r>
            <a:endParaRPr sz="160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hidden="false" id="265" name="Shape 265"/>
          <p:cNvSpPr txBox="false"/>
          <p:nvPr isPhoto="false"/>
        </p:nvSpPr>
        <p:spPr>
          <a:xfrm flipH="false" flipV="false" rot="0">
            <a:off x="732753" y="910907"/>
            <a:ext cx="790574" cy="34288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txBody>
          <a:bodyPr anchor="ctr" bIns="45720" lIns="91440" rIns="91440" tIns="45720"/>
          <a:p>
            <a:pPr algn="ctr" indent="0" marL="0" marR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b="false" baseline="0" cap="none" i="false" spc="0" strike="noStrike" sz="1014" u="none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hidden="false" id="266" name="Shape 266"/>
          <p:cNvSpPr txBox="false"/>
          <p:nvPr isPhoto="false"/>
        </p:nvSpPr>
        <p:spPr>
          <a:xfrm flipH="false" flipV="false" rot="0">
            <a:off x="653415" y="284480"/>
            <a:ext cx="5767705" cy="398780"/>
          </a:xfrm>
          <a:prstGeom prst="rect">
            <a:avLst/>
          </a:prstGeom>
        </p:spPr>
        <p:txBody>
          <a:bodyPr bIns="45720" lIns="91440" rIns="91440" tIns="45720" wrap="square">
            <a:spAutoFit/>
          </a:bodyPr>
          <a:p>
            <a:pPr algn="l" indent="0" marL="0"/>
            <a:r>
              <a:rPr b="true" sz="20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rPr>
              <a:t>Задача 3. </a:t>
            </a:r>
            <a:r>
              <a:rPr b="true" sz="2000">
                <a:solidFill>
                  <a:srgbClr val="C00000"/>
                </a:solidFill>
                <a:latin typeface="+mn-lt"/>
                <a:ea typeface="+mn-ea"/>
                <a:cs typeface="+mn-cs"/>
              </a:rPr>
              <a:t>Выбор предметов ГИА</a:t>
            </a:r>
            <a:endParaRPr sz="135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hidden="false" id="268" name="Picture 268"/>
          <p:cNvPicPr preferRelativeResize="true"/>
          <p:nvPr isPhoto="false"/>
        </p:nvPicPr>
        <p:blipFill>
          <a:blip r:embed="rId3"/>
          <a:stretch/>
        </p:blipFill>
        <p:spPr>
          <a:xfrm flipH="false" flipV="false" rot="0">
            <a:off x="6950710" y="10795"/>
            <a:ext cx="2193290" cy="712470"/>
          </a:xfrm>
          <a:prstGeom prst="rect">
            <a:avLst/>
          </a:prstGeom>
        </p:spPr>
      </p:pic>
    </p:spTree>
  </p:cSld>
</p:sld>
</file>

<file path=ppt/slides/slide14.xml><?xml version="1.0" encoding="utf-8"?>
<p:sld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="true" showMasterSp="true">
  <p:cSld name="">
    <p:spTree>
      <p:nvGrpSpPr>
        <p:cNvPr hidden="false" id="269" name="GroupShape 269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270" name="Shape 270"/>
          <p:cNvSpPr txBox="true"/>
          <p:nvPr isPhoto="false">
            <p:ph idx="12" type="sldNum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pPr algn="r" indent="0" marL="0"/>
            <a:fld id="{9D07C332-9846-4BB0-9FE0-2DF466A6E823}" type="slidenum">
              <a:rPr>
                <a:solidFill>
                  <a:srgbClr val="000000">
                    <a:tint val="75000"/>
                  </a:srgbClr>
                </a:solidFill>
              </a:rPr>
              <a:t>14</a:t>
            </a:fld>
            <a:endParaRPr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hidden="false" id="271" name="Shape 271"/>
          <p:cNvSpPr txBox="false"/>
          <p:nvPr isPhoto="false"/>
        </p:nvSpPr>
        <p:spPr>
          <a:xfrm flipH="false" flipV="false" rot="0">
            <a:off x="653370" y="167442"/>
            <a:ext cx="7633127" cy="398779"/>
          </a:xfrm>
          <a:prstGeom prst="rect">
            <a:avLst/>
          </a:prstGeom>
        </p:spPr>
        <p:txBody>
          <a:bodyPr bIns="45720" lIns="91440" rIns="91440" tIns="45720" wrap="square">
            <a:spAutoFit/>
          </a:bodyPr>
          <a:p>
            <a:pPr algn="l" indent="0" marL="0"/>
            <a:r>
              <a:rPr b="true" sz="20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rPr>
              <a:t>Задача 3. </a:t>
            </a:r>
            <a:r>
              <a:rPr b="true" sz="2000">
                <a:solidFill>
                  <a:srgbClr val="C00000"/>
                </a:solidFill>
                <a:latin typeface="+mn-lt"/>
                <a:ea typeface="+mn-ea"/>
                <a:cs typeface="+mn-cs"/>
              </a:rPr>
              <a:t>Выбор предметов ГИА</a:t>
            </a:r>
            <a:endParaRPr sz="135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hidden="false" id="272" name="Shape 272"/>
          <p:cNvSpPr txBox="false"/>
          <p:nvPr isPhoto="false"/>
        </p:nvSpPr>
        <p:spPr>
          <a:xfrm flipH="false" flipV="false" rot="0">
            <a:off x="729615" y="688686"/>
            <a:ext cx="790574" cy="34288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txBody>
          <a:bodyPr anchor="ctr" bIns="45720" lIns="91440" rIns="91440" tIns="45720"/>
          <a:p>
            <a:pPr algn="ctr" indent="0" marL="0" marR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b="false" baseline="0" cap="none" i="false" spc="0" strike="noStrike" sz="1014" u="none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hidden="false" id="274" name="Picture 274"/>
          <p:cNvPicPr preferRelativeResize="true"/>
          <p:nvPr isPhoto="false"/>
        </p:nvPicPr>
        <p:blipFill>
          <a:blip r:embed="rId1"/>
          <a:stretch/>
        </p:blipFill>
        <p:spPr>
          <a:xfrm flipH="false" flipV="false" rot="0">
            <a:off x="6950710" y="10795"/>
            <a:ext cx="2193290" cy="712470"/>
          </a:xfrm>
          <a:prstGeom prst="rect">
            <a:avLst/>
          </a:prstGeom>
        </p:spPr>
      </p:pic>
      <p:pic>
        <p:nvPicPr>
          <p:cNvPr hidden="false" id="276" name="Picture 276"/>
          <p:cNvPicPr preferRelativeResize="true"/>
          <p:nvPr isPhoto="false"/>
        </p:nvPicPr>
        <p:blipFill>
          <a:blip r:embed="rId2"/>
          <a:srcRect b="0" l="5038" r="0" t="0"/>
          <a:stretch/>
        </p:blipFill>
        <p:spPr>
          <a:xfrm flipH="false" flipV="false" rot="0">
            <a:off x="653415" y="770890"/>
            <a:ext cx="2705100" cy="4203065"/>
          </a:xfrm>
          <a:prstGeom prst="rect">
            <a:avLst/>
          </a:prstGeom>
        </p:spPr>
      </p:pic>
      <p:sp>
        <p:nvSpPr>
          <p:cNvPr hidden="false" id="277" name="Shape 277"/>
          <p:cNvSpPr txBox="false"/>
          <p:nvPr isPhoto="false"/>
        </p:nvSpPr>
        <p:spPr>
          <a:xfrm flipH="false" flipV="true" rot="0">
            <a:off x="729615" y="2922270"/>
            <a:ext cx="2425700" cy="8889"/>
          </a:xfrm>
          <a:prstGeom prst="line">
            <a:avLst/>
          </a:prstGeom>
          <a:ln w="25400">
            <a:solidFill>
              <a:srgbClr val="C00000"/>
            </a:solidFill>
            <a:prstDash val="solid"/>
          </a:ln>
        </p:spPr>
        <p:style>
          <a:lnRef idx="0"/>
          <a:fillRef idx="0">
            <a:srgbClr val="FFFFFF"/>
          </a:fillRef>
          <a:effectRef idx="0"/>
          <a:fontRef idx="none"/>
        </p:style>
      </p:sp>
      <p:sp>
        <p:nvSpPr>
          <p:cNvPr hidden="false" id="278" name="Shape 278"/>
          <p:cNvSpPr txBox="false"/>
          <p:nvPr isPhoto="false"/>
        </p:nvSpPr>
        <p:spPr>
          <a:xfrm flipH="false" flipV="false" rot="0">
            <a:off x="729615" y="3072130"/>
            <a:ext cx="1315085" cy="0"/>
          </a:xfrm>
          <a:prstGeom prst="line">
            <a:avLst/>
          </a:prstGeom>
          <a:ln w="25400">
            <a:solidFill>
              <a:srgbClr val="C00000"/>
            </a:solidFill>
            <a:prstDash val="solid"/>
          </a:ln>
        </p:spPr>
        <p:style>
          <a:lnRef idx="0"/>
          <a:fillRef idx="0">
            <a:srgbClr val="FFFFFF"/>
          </a:fillRef>
          <a:effectRef idx="0"/>
          <a:fontRef idx="none"/>
        </p:style>
      </p:sp>
      <p:pic>
        <p:nvPicPr>
          <p:cNvPr hidden="false" id="280" name="Picture 280"/>
          <p:cNvPicPr preferRelativeResize="true"/>
          <p:nvPr isPhoto="false"/>
        </p:nvPicPr>
        <p:blipFill>
          <a:blip r:embed="rId3"/>
          <a:srcRect b="0" l="0" r="0" t="45217"/>
          <a:stretch/>
        </p:blipFill>
        <p:spPr>
          <a:xfrm flipH="false" flipV="false" rot="0">
            <a:off x="6097270" y="946150"/>
            <a:ext cx="2898774" cy="930910"/>
          </a:xfrm>
          <a:prstGeom prst="rect">
            <a:avLst/>
          </a:prstGeom>
        </p:spPr>
      </p:pic>
      <p:sp>
        <p:nvSpPr>
          <p:cNvPr hidden="false" id="281" name="Shape 281"/>
          <p:cNvSpPr txBox="true"/>
          <p:nvPr isPhoto="false"/>
        </p:nvSpPr>
        <p:spPr>
          <a:xfrm flipH="false" flipV="false" rot="0">
            <a:off x="3559175" y="946150"/>
            <a:ext cx="2616834" cy="245110"/>
          </a:xfrm>
          <a:prstGeom prst="rect">
            <a:avLst/>
          </a:prstGeom>
        </p:spPr>
        <p:txBody>
          <a:bodyPr bIns="45720" lIns="91440" rIns="91440" tIns="45720" wrap="square">
            <a:spAutoFit/>
          </a:bodyPr>
          <a:p>
            <a:pPr algn="ctr" indent="0" marL="0"/>
            <a:r>
              <a:rPr sz="1000">
                <a:solidFill>
                  <a:srgbClr val="C00000"/>
                </a:solidFill>
                <a:latin typeface="+mn-lt"/>
                <a:ea typeface="+mn-ea"/>
                <a:cs typeface="+mn-cs"/>
              </a:rPr>
              <a:t>Пример.</a:t>
            </a:r>
            <a:r>
              <a:rPr sz="10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Казанский университет</a:t>
            </a:r>
            <a:endParaRPr sz="135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hidden="false" id="283" name="Picture 283"/>
          <p:cNvPicPr preferRelativeResize="true"/>
          <p:nvPr isPhoto="false"/>
        </p:nvPicPr>
        <p:blipFill>
          <a:blip r:embed="rId4"/>
          <a:srcRect b="40264" l="0" r="0" t="5213"/>
          <a:stretch/>
        </p:blipFill>
        <p:spPr>
          <a:xfrm flipH="false" flipV="false" rot="0">
            <a:off x="3486784" y="1941829"/>
            <a:ext cx="5407025" cy="3140075"/>
          </a:xfrm>
          <a:prstGeom prst="rect">
            <a:avLst/>
          </a:prstGeom>
        </p:spPr>
      </p:pic>
    </p:spTree>
  </p:cSld>
</p:sld>
</file>

<file path=ppt/slides/slide15.xml><?xml version="1.0" encoding="utf-8"?>
<p:sld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="true" showMasterSp="true">
  <p:cSld name="">
    <p:spTree>
      <p:nvGrpSpPr>
        <p:cNvPr hidden="false" id="284" name="GroupShape 284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285" name="Shape 285"/>
          <p:cNvSpPr txBox="true"/>
          <p:nvPr isPhoto="false">
            <p:ph idx="12" type="sldNum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pPr algn="r" indent="0" marL="0"/>
            <a:fld id="{9B496E43-E82F-475E-8DE9-6BF4E0551C92}" type="slidenum">
              <a:rPr>
                <a:solidFill>
                  <a:srgbClr val="000000">
                    <a:tint val="75000"/>
                  </a:srgbClr>
                </a:solidFill>
              </a:rPr>
              <a:t>15</a:t>
            </a:fld>
            <a:endParaRPr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hidden="false" id="286" name="Shape 286"/>
          <p:cNvSpPr txBox="false"/>
          <p:nvPr isPhoto="false"/>
        </p:nvSpPr>
        <p:spPr>
          <a:xfrm flipH="false" flipV="false" rot="0">
            <a:off x="653415" y="167640"/>
            <a:ext cx="5174615" cy="398779"/>
          </a:xfrm>
          <a:prstGeom prst="rect">
            <a:avLst/>
          </a:prstGeom>
        </p:spPr>
        <p:txBody>
          <a:bodyPr bIns="45720" lIns="91440" rIns="91440" tIns="45720" wrap="square">
            <a:spAutoFit/>
          </a:bodyPr>
          <a:p>
            <a:pPr algn="l" indent="0" marL="0"/>
            <a:r>
              <a:rPr b="true" sz="20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rPr>
              <a:t>Задачи 2-3. </a:t>
            </a:r>
            <a:endParaRPr b="true" sz="2000">
              <a:solidFill>
                <a:srgbClr val="C00000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hidden="false" id="288" name="Picture 288"/>
          <p:cNvPicPr preferRelativeResize="true"/>
          <p:nvPr isPhoto="false"/>
        </p:nvPicPr>
        <p:blipFill>
          <a:blip r:embed="rId1"/>
          <a:stretch/>
        </p:blipFill>
        <p:spPr>
          <a:xfrm flipH="false" flipV="false" rot="0">
            <a:off x="6950710" y="10795"/>
            <a:ext cx="2193290" cy="712470"/>
          </a:xfrm>
          <a:prstGeom prst="rect">
            <a:avLst/>
          </a:prstGeom>
        </p:spPr>
      </p:pic>
      <p:sp>
        <p:nvSpPr>
          <p:cNvPr hidden="false" id="289" name="Shape 289"/>
          <p:cNvSpPr txBox="false"/>
          <p:nvPr isPhoto="false"/>
        </p:nvSpPr>
        <p:spPr>
          <a:xfrm flipH="false" flipV="false" rot="0">
            <a:off x="729615" y="688686"/>
            <a:ext cx="790574" cy="34288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txBody>
          <a:bodyPr anchor="ctr" bIns="45720" lIns="91440" rIns="91440" tIns="45720"/>
          <a:p>
            <a:pPr algn="ctr" indent="0" marL="0" marR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b="false" baseline="0" cap="none" i="false" spc="0" strike="noStrike" sz="1014" u="none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hidden="false" id="290" name="Shape 290"/>
          <p:cNvSpPr txBox="true"/>
          <p:nvPr isPhoto="false"/>
        </p:nvSpPr>
        <p:spPr>
          <a:xfrm flipH="false" flipV="false" rot="0">
            <a:off x="729615" y="910589"/>
            <a:ext cx="3390900" cy="3949065"/>
          </a:xfrm>
          <a:prstGeom prst="rect">
            <a:avLst/>
          </a:prstGeom>
        </p:spPr>
        <p:txBody>
          <a:bodyPr bIns="0" lIns="0" rIns="0" tIns="9525" vert="horz" wrap="square">
            <a:spAutoFit/>
          </a:bodyPr>
          <a:p>
            <a:pPr algn="l" indent="0" marL="28575">
              <a:lnSpc>
                <a:spcPct val="100000"/>
              </a:lnSpc>
              <a:spcBef>
                <a:spcPts val="0"/>
              </a:spcBef>
            </a:pPr>
            <a:r>
              <a:rPr b="true" sz="1600">
                <a:solidFill>
                  <a:srgbClr val="C00000"/>
                </a:solidFill>
                <a:latin typeface="Arial"/>
                <a:ea typeface="Arial"/>
                <a:cs typeface="Arial"/>
              </a:rPr>
              <a:t>Задачи</a:t>
            </a:r>
            <a:r>
              <a:rPr b="true" sz="1600">
                <a:solidFill>
                  <a:srgbClr val="C00000"/>
                </a:solidFill>
                <a:latin typeface="Arial"/>
                <a:ea typeface="Arial"/>
                <a:cs typeface="Arial"/>
              </a:rPr>
              <a:t>:</a:t>
            </a:r>
            <a:endParaRPr sz="135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l" indent="0" marL="28575">
              <a:lnSpc>
                <a:spcPct val="100000"/>
              </a:lnSpc>
              <a:spcBef>
                <a:spcPts val="0"/>
              </a:spcBef>
            </a:pPr>
            <a:endParaRPr sz="1600">
              <a:solidFill>
                <a:srgbClr val="C00000"/>
              </a:solidFill>
              <a:latin typeface="Arial"/>
              <a:ea typeface="Arial"/>
              <a:cs typeface="Arial"/>
            </a:endParaRPr>
          </a:p>
          <a:p>
            <a:pPr algn="l" indent="0" marL="12700">
              <a:lnSpc>
                <a:spcPct val="100000"/>
              </a:lnSpc>
              <a:spcBef>
                <a:spcPts val="0"/>
              </a:spcBef>
            </a:pPr>
            <a:r>
              <a:rPr spc="-340" sz="1600">
                <a:solidFill>
                  <a:srgbClr val="7E7E7E"/>
                </a:solidFill>
                <a:latin typeface="Arial"/>
                <a:ea typeface="Arial"/>
                <a:cs typeface="Arial"/>
              </a:rPr>
              <a:t>▶</a:t>
            </a:r>
            <a:r>
              <a:rPr sz="1600">
                <a:solidFill>
                  <a:srgbClr val="7E7E7E"/>
                </a:solidFill>
                <a:latin typeface="Arial"/>
                <a:ea typeface="Arial"/>
                <a:cs typeface="Arial"/>
              </a:rPr>
              <a:t>	</a:t>
            </a:r>
            <a:r>
              <a:rPr spc="50" sz="1600">
                <a:solidFill>
                  <a:schemeClr val="tx1"/>
                </a:solidFill>
                <a:latin typeface="Arial"/>
                <a:ea typeface="Arial"/>
                <a:cs typeface="Arial"/>
              </a:rPr>
              <a:t>Довести</a:t>
            </a:r>
            <a:r>
              <a:rPr spc="-55" sz="1600">
                <a:solidFill>
                  <a:schemeClr val="tx1"/>
                </a:solidFill>
                <a:latin typeface="Arial"/>
                <a:ea typeface="Arial"/>
                <a:cs typeface="Arial"/>
              </a:rPr>
              <a:t> </a:t>
            </a:r>
            <a:r>
              <a:rPr spc="50" sz="1600">
                <a:solidFill>
                  <a:schemeClr val="tx1"/>
                </a:solidFill>
                <a:latin typeface="Arial"/>
                <a:ea typeface="Arial"/>
                <a:cs typeface="Arial"/>
              </a:rPr>
              <a:t>информацию</a:t>
            </a:r>
            <a:r>
              <a:rPr spc="-70" sz="1600">
                <a:solidFill>
                  <a:schemeClr val="tx1"/>
                </a:solidFill>
                <a:latin typeface="Arial"/>
                <a:ea typeface="Arial"/>
                <a:cs typeface="Arial"/>
              </a:rPr>
              <a:t> </a:t>
            </a:r>
            <a:r>
              <a:rPr sz="1600">
                <a:solidFill>
                  <a:schemeClr val="tx1"/>
                </a:solidFill>
                <a:latin typeface="Arial"/>
                <a:ea typeface="Arial"/>
                <a:cs typeface="Arial"/>
              </a:rPr>
              <a:t>до</a:t>
            </a:r>
            <a:r>
              <a:rPr spc="-55" sz="1600">
                <a:solidFill>
                  <a:schemeClr val="tx1"/>
                </a:solidFill>
                <a:latin typeface="Arial"/>
                <a:ea typeface="Arial"/>
                <a:cs typeface="Arial"/>
              </a:rPr>
              <a:t> </a:t>
            </a:r>
            <a:r>
              <a:rPr spc="65" sz="1600">
                <a:solidFill>
                  <a:schemeClr val="tx1"/>
                </a:solidFill>
                <a:latin typeface="Arial"/>
                <a:ea typeface="Arial"/>
                <a:cs typeface="Arial"/>
              </a:rPr>
              <a:t>школьников</a:t>
            </a:r>
            <a:r>
              <a:rPr spc="-70" sz="1600">
                <a:solidFill>
                  <a:schemeClr val="tx1"/>
                </a:solidFill>
                <a:latin typeface="Arial"/>
                <a:ea typeface="Arial"/>
                <a:cs typeface="Arial"/>
              </a:rPr>
              <a:t> </a:t>
            </a:r>
            <a:r>
              <a:rPr spc="110" sz="1600">
                <a:solidFill>
                  <a:schemeClr val="tx1"/>
                </a:solidFill>
                <a:latin typeface="Arial"/>
                <a:ea typeface="Arial"/>
                <a:cs typeface="Arial"/>
              </a:rPr>
              <a:t>в</a:t>
            </a:r>
            <a:r>
              <a:rPr spc="-45" sz="1600">
                <a:solidFill>
                  <a:schemeClr val="tx1"/>
                </a:solidFill>
                <a:latin typeface="Arial"/>
                <a:ea typeface="Arial"/>
                <a:cs typeface="Arial"/>
              </a:rPr>
              <a:t> </a:t>
            </a:r>
            <a:r>
              <a:rPr sz="1600">
                <a:solidFill>
                  <a:schemeClr val="tx1"/>
                </a:solidFill>
                <a:latin typeface="Arial"/>
                <a:ea typeface="Arial"/>
                <a:cs typeface="Arial"/>
              </a:rPr>
              <a:t>рамках</a:t>
            </a:r>
            <a:r>
              <a:rPr spc="-65" sz="1600">
                <a:solidFill>
                  <a:schemeClr val="tx1"/>
                </a:solidFill>
                <a:latin typeface="Arial"/>
                <a:ea typeface="Arial"/>
                <a:cs typeface="Arial"/>
              </a:rPr>
              <a:t> </a:t>
            </a:r>
            <a:r>
              <a:rPr spc="45" sz="1600">
                <a:solidFill>
                  <a:schemeClr val="tx1"/>
                </a:solidFill>
                <a:latin typeface="Arial"/>
                <a:ea typeface="Arial"/>
                <a:cs typeface="Arial"/>
              </a:rPr>
              <a:t>профориентационной</a:t>
            </a:r>
            <a:r>
              <a:rPr spc="-65" sz="1600">
                <a:solidFill>
                  <a:schemeClr val="tx1"/>
                </a:solidFill>
                <a:latin typeface="Arial"/>
                <a:ea typeface="Arial"/>
                <a:cs typeface="Arial"/>
              </a:rPr>
              <a:t> </a:t>
            </a:r>
            <a:r>
              <a:rPr sz="1600">
                <a:solidFill>
                  <a:schemeClr val="tx1"/>
                </a:solidFill>
                <a:latin typeface="Arial"/>
                <a:ea typeface="Arial"/>
                <a:cs typeface="Arial"/>
              </a:rPr>
              <a:t>работы</a:t>
            </a:r>
            <a:r>
              <a:rPr sz="1600">
                <a:solidFill>
                  <a:schemeClr val="tx1"/>
                </a:solidFill>
                <a:latin typeface="Arial"/>
                <a:ea typeface="Arial"/>
                <a:cs typeface="Arial"/>
              </a:rPr>
              <a:t>;</a:t>
            </a:r>
            <a:endParaRPr sz="135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l" indent="0" marL="12700">
              <a:lnSpc>
                <a:spcPct val="100000"/>
              </a:lnSpc>
              <a:spcBef>
                <a:spcPts val="0"/>
              </a:spcBef>
            </a:pPr>
            <a:r>
              <a:rPr spc="-340" sz="1600">
                <a:solidFill>
                  <a:srgbClr val="7E7E7E"/>
                </a:solidFill>
                <a:latin typeface="Arial"/>
                <a:ea typeface="Arial"/>
                <a:cs typeface="Arial"/>
              </a:rPr>
              <a:t>▶</a:t>
            </a:r>
            <a:r>
              <a:rPr sz="1600">
                <a:solidFill>
                  <a:srgbClr val="7E7E7E"/>
                </a:solidFill>
                <a:latin typeface="Arial"/>
                <a:ea typeface="Arial"/>
                <a:cs typeface="Arial"/>
              </a:rPr>
              <a:t>	</a:t>
            </a:r>
            <a:r>
              <a:rPr sz="1600">
                <a:solidFill>
                  <a:schemeClr val="tx1"/>
                </a:solidFill>
                <a:latin typeface="Arial"/>
                <a:ea typeface="Arial"/>
                <a:cs typeface="Arial"/>
              </a:rPr>
              <a:t>Обратить внимание на Правила приема в конкретный вуз(ы) (и даже учреждение СПО), выбираемые школьником для продолжения образования, а также:</a:t>
            </a:r>
            <a:endParaRPr sz="135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l" indent="0" marL="276225">
              <a:lnSpc>
                <a:spcPct val="100000"/>
              </a:lnSpc>
              <a:spcBef>
                <a:spcPts val="0"/>
              </a:spcBef>
            </a:pPr>
            <a:r>
              <a:rPr sz="1600">
                <a:solidFill>
                  <a:schemeClr val="tx1"/>
                </a:solidFill>
                <a:latin typeface="Arial"/>
                <a:ea typeface="Arial"/>
                <a:cs typeface="Arial"/>
              </a:rPr>
              <a:t>- перечень результатов ЕГЭ, </a:t>
            </a:r>
            <a:endParaRPr sz="135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l" indent="0" marL="276225">
              <a:lnSpc>
                <a:spcPct val="100000"/>
              </a:lnSpc>
              <a:spcBef>
                <a:spcPts val="0"/>
              </a:spcBef>
            </a:pPr>
            <a:r>
              <a:rPr sz="1600">
                <a:solidFill>
                  <a:schemeClr val="tx1"/>
                </a:solidFill>
                <a:latin typeface="Arial"/>
                <a:ea typeface="Arial"/>
                <a:cs typeface="Arial"/>
              </a:rPr>
              <a:t>- возможности учета индивидуальных достижений;</a:t>
            </a:r>
            <a:endParaRPr sz="135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l" indent="0" marL="276225">
              <a:lnSpc>
                <a:spcPct val="100000"/>
              </a:lnSpc>
              <a:spcBef>
                <a:spcPts val="0"/>
              </a:spcBef>
            </a:pPr>
            <a:r>
              <a:rPr sz="1600">
                <a:solidFill>
                  <a:schemeClr val="tx1"/>
                </a:solidFill>
                <a:latin typeface="Arial"/>
                <a:ea typeface="Arial"/>
                <a:cs typeface="Arial"/>
              </a:rPr>
              <a:t>- контрольные цифры приема на бюджет/внебюджет</a:t>
            </a:r>
            <a:endParaRPr sz="135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hidden="false" id="292" name="Picture 292"/>
          <p:cNvPicPr preferRelativeResize="true"/>
          <p:nvPr isPhoto="false"/>
        </p:nvPicPr>
        <p:blipFill>
          <a:blip r:embed="rId2"/>
          <a:stretch/>
        </p:blipFill>
        <p:spPr>
          <a:xfrm flipH="false" flipV="false" rot="0">
            <a:off x="4234180" y="723265"/>
            <a:ext cx="4402455" cy="2951480"/>
          </a:xfrm>
          <a:prstGeom prst="rect">
            <a:avLst/>
          </a:prstGeom>
        </p:spPr>
      </p:pic>
      <p:pic>
        <p:nvPicPr>
          <p:cNvPr hidden="false" id="294" name="Picture 294"/>
          <p:cNvPicPr preferRelativeResize="true"/>
          <p:nvPr isPhoto="false"/>
        </p:nvPicPr>
        <p:blipFill>
          <a:blip r:embed="rId3"/>
          <a:stretch/>
        </p:blipFill>
        <p:spPr>
          <a:xfrm flipH="false" flipV="false" rot="0">
            <a:off x="4284345" y="3674745"/>
            <a:ext cx="4302124" cy="1334135"/>
          </a:xfrm>
          <a:prstGeom prst="rect">
            <a:avLst/>
          </a:prstGeom>
        </p:spPr>
      </p:pic>
    </p:spTree>
  </p:cSld>
</p:sld>
</file>

<file path=ppt/slides/slide16.xml><?xml version="1.0" encoding="utf-8"?>
<p:sld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="true" showMasterSp="true">
  <p:cSld name="">
    <p:spTree>
      <p:nvGrpSpPr>
        <p:cNvPr hidden="false" id="295" name="GroupShape 295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296" name="Shape 296"/>
          <p:cNvSpPr txBox="true"/>
          <p:nvPr isPhoto="false">
            <p:ph idx="12" type="sldNum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pPr algn="r" indent="0" marL="0"/>
            <a:fld id="{3BEF762C-CE48-4EED-998C-A5491262FFA9}" type="slidenum">
              <a:rPr>
                <a:solidFill>
                  <a:srgbClr val="000000">
                    <a:tint val="75000"/>
                  </a:srgbClr>
                </a:solidFill>
              </a:rPr>
              <a:t>16</a:t>
            </a:fld>
            <a:endParaRPr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hidden="false" id="297" name="Shape 297"/>
          <p:cNvSpPr txBox="false"/>
          <p:nvPr isPhoto="false"/>
        </p:nvSpPr>
        <p:spPr>
          <a:xfrm flipH="false" flipV="false" rot="0">
            <a:off x="653415" y="167640"/>
            <a:ext cx="5174615" cy="398779"/>
          </a:xfrm>
          <a:prstGeom prst="rect">
            <a:avLst/>
          </a:prstGeom>
        </p:spPr>
        <p:txBody>
          <a:bodyPr bIns="45720" lIns="91440" rIns="91440" tIns="45720" wrap="square">
            <a:spAutoFit/>
          </a:bodyPr>
          <a:p>
            <a:pPr algn="l" indent="0" marL="0"/>
            <a:r>
              <a:rPr b="true" sz="20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rPr>
              <a:t>Задачи 2-3. </a:t>
            </a:r>
            <a:endParaRPr b="true" sz="2000">
              <a:solidFill>
                <a:srgbClr val="C00000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hidden="false" id="299" name="Picture 299"/>
          <p:cNvPicPr preferRelativeResize="true"/>
          <p:nvPr isPhoto="false"/>
        </p:nvPicPr>
        <p:blipFill>
          <a:blip r:embed="rId1"/>
          <a:stretch/>
        </p:blipFill>
        <p:spPr>
          <a:xfrm flipH="false" flipV="false" rot="0">
            <a:off x="6950710" y="10795"/>
            <a:ext cx="2193290" cy="712470"/>
          </a:xfrm>
          <a:prstGeom prst="rect">
            <a:avLst/>
          </a:prstGeom>
        </p:spPr>
      </p:pic>
      <p:sp>
        <p:nvSpPr>
          <p:cNvPr hidden="false" id="300" name="Shape 300"/>
          <p:cNvSpPr txBox="false"/>
          <p:nvPr isPhoto="false"/>
        </p:nvSpPr>
        <p:spPr>
          <a:xfrm flipH="false" flipV="false" rot="0">
            <a:off x="729615" y="688686"/>
            <a:ext cx="790574" cy="34288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txBody>
          <a:bodyPr anchor="ctr" bIns="45720" lIns="91440" rIns="91440" tIns="45720"/>
          <a:p>
            <a:pPr algn="ctr" indent="0" marL="0" marR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b="false" baseline="0" cap="none" i="false" spc="0" strike="noStrike" sz="1014" u="none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hidden="false" id="301" name="Shape 301"/>
          <p:cNvSpPr txBox="true"/>
          <p:nvPr isPhoto="false"/>
        </p:nvSpPr>
        <p:spPr>
          <a:xfrm flipH="false" flipV="false" rot="0">
            <a:off x="770890" y="1225774"/>
            <a:ext cx="2957731" cy="2471831"/>
          </a:xfrm>
          <a:prstGeom prst="rect">
            <a:avLst/>
          </a:prstGeom>
        </p:spPr>
        <p:txBody>
          <a:bodyPr bIns="0" lIns="0" rIns="0" tIns="9525" vert="horz" wrap="square">
            <a:spAutoFit/>
          </a:bodyPr>
          <a:p>
            <a:pPr algn="l" indent="0" marL="28575">
              <a:lnSpc>
                <a:spcPct val="100000"/>
              </a:lnSpc>
              <a:spcBef>
                <a:spcPts val="0"/>
              </a:spcBef>
            </a:pPr>
            <a:r>
              <a:rPr b="true" sz="1600">
                <a:solidFill>
                  <a:srgbClr val="C00000"/>
                </a:solidFill>
                <a:latin typeface="Arial"/>
                <a:ea typeface="Arial"/>
                <a:cs typeface="Arial"/>
              </a:rPr>
              <a:t>Задачи</a:t>
            </a:r>
            <a:r>
              <a:rPr b="true" sz="1600">
                <a:solidFill>
                  <a:srgbClr val="C00000"/>
                </a:solidFill>
                <a:latin typeface="Arial"/>
                <a:ea typeface="Arial"/>
                <a:cs typeface="Arial"/>
              </a:rPr>
              <a:t> для </a:t>
            </a:r>
            <a:r>
              <a:rPr b="true" sz="1600">
                <a:solidFill>
                  <a:srgbClr val="C00000"/>
                </a:solidFill>
                <a:latin typeface="Arial"/>
                <a:ea typeface="Arial"/>
                <a:cs typeface="Arial"/>
              </a:rPr>
              <a:t>управленцев (МОУО, руководителей ОО):</a:t>
            </a:r>
            <a:endParaRPr sz="1600">
              <a:solidFill>
                <a:srgbClr val="C00000"/>
              </a:solidFill>
              <a:latin typeface="Arial"/>
              <a:ea typeface="Arial"/>
              <a:cs typeface="Arial"/>
            </a:endParaRPr>
          </a:p>
          <a:p>
            <a:pPr algn="l" indent="0" marL="12700">
              <a:lnSpc>
                <a:spcPct val="100000"/>
              </a:lnSpc>
              <a:spcBef>
                <a:spcPts val="0"/>
              </a:spcBef>
            </a:pPr>
            <a:r>
              <a:rPr spc="-340" sz="1600">
                <a:solidFill>
                  <a:srgbClr val="7E7E7E"/>
                </a:solidFill>
                <a:latin typeface="Arial"/>
                <a:ea typeface="Arial"/>
                <a:cs typeface="Arial"/>
              </a:rPr>
              <a:t>▶</a:t>
            </a:r>
            <a:r>
              <a:rPr sz="1600">
                <a:solidFill>
                  <a:srgbClr val="7E7E7E"/>
                </a:solidFill>
                <a:latin typeface="Arial"/>
                <a:ea typeface="Arial"/>
                <a:cs typeface="Arial"/>
              </a:rPr>
              <a:t>	</a:t>
            </a:r>
            <a:r>
              <a:rPr spc="50" sz="1400">
                <a:solidFill>
                  <a:schemeClr val="tx1"/>
                </a:solidFill>
                <a:latin typeface="Arial"/>
                <a:ea typeface="Arial"/>
                <a:cs typeface="Arial"/>
              </a:rPr>
              <a:t>обеспечить положительную динамику выбора предметов математики профильной, физики, биологии, химии, информатики для обеспечения возможности поступления на специальности приоритетные для экономики России и Республики Татарстан</a:t>
            </a:r>
            <a:endParaRPr sz="1400">
              <a:solidFill>
                <a:schemeClr val="tx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hidden="false" id="302" name="Shape 302"/>
          <p:cNvSpPr txBox="true"/>
          <p:nvPr isPhoto="false"/>
        </p:nvSpPr>
        <p:spPr>
          <a:xfrm flipH="false" flipV="false" rot="0">
            <a:off x="770890" y="3944620"/>
            <a:ext cx="8074660" cy="984885"/>
          </a:xfrm>
          <a:prstGeom prst="rect">
            <a:avLst/>
          </a:prstGeom>
          <a:noFill/>
          <a:ln>
            <a:noFill/>
          </a:ln>
        </p:spPr>
        <p:txBody>
          <a:bodyPr anchor="t" bIns="0" lIns="0" rIns="0" tIns="0" wrap="square">
            <a:spAutoFit/>
          </a:bodyPr>
          <a:lstStyle>
            <a:defPPr/>
            <a:lvl1pPr algn="ctr" indent="0" lvl="0" marL="0" marR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ora"/>
              <a:buNone/>
              <a:defRPr b="true" cap="none" i="false" strike="noStrike" sz="3600" u="none">
                <a:solidFill>
                  <a:schemeClr val="dk1"/>
                </a:solidFill>
                <a:latin typeface="+mj-lt"/>
                <a:ea typeface="+mj-ea"/>
                <a:cs typeface="+mj-cs"/>
              </a:defRPr>
            </a:lvl1pPr>
            <a:lvl2pPr algn="l" indent="0" lvl="1" marL="457200" marR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ora"/>
              <a:buNone/>
              <a:defRPr b="true" cap="none" i="false" strike="noStrike" sz="3000" u="none">
                <a:solidFill>
                  <a:schemeClr val="dk1"/>
                </a:solidFill>
                <a:latin typeface="Sora"/>
                <a:ea typeface="Sora"/>
                <a:cs typeface="Sora"/>
              </a:defRPr>
            </a:lvl2pPr>
            <a:lvl3pPr algn="l" indent="0" lvl="2" marL="914400" marR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ora"/>
              <a:buNone/>
              <a:defRPr b="true" cap="none" i="false" strike="noStrike" sz="3000" u="none">
                <a:solidFill>
                  <a:schemeClr val="dk1"/>
                </a:solidFill>
                <a:latin typeface="Sora"/>
                <a:ea typeface="Sora"/>
                <a:cs typeface="Sora"/>
              </a:defRPr>
            </a:lvl3pPr>
            <a:lvl4pPr algn="l" indent="0" lvl="3" marL="1371600" marR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ora"/>
              <a:buNone/>
              <a:defRPr b="true" cap="none" i="false" strike="noStrike" sz="3000" u="none">
                <a:solidFill>
                  <a:schemeClr val="dk1"/>
                </a:solidFill>
                <a:latin typeface="Sora"/>
                <a:ea typeface="Sora"/>
                <a:cs typeface="Sora"/>
              </a:defRPr>
            </a:lvl4pPr>
            <a:lvl5pPr algn="l" indent="0" lvl="4" marL="1828800" marR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ora"/>
              <a:buNone/>
              <a:defRPr b="true" cap="none" i="false" strike="noStrike" sz="3000" u="none">
                <a:solidFill>
                  <a:schemeClr val="dk1"/>
                </a:solidFill>
                <a:latin typeface="Sora"/>
                <a:ea typeface="Sora"/>
                <a:cs typeface="Sora"/>
              </a:defRPr>
            </a:lvl5pPr>
            <a:lvl6pPr algn="l" indent="0" lvl="5" marL="2286000" marR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ora"/>
              <a:buNone/>
              <a:defRPr b="true" cap="none" i="false" strike="noStrike" sz="3000" u="none">
                <a:solidFill>
                  <a:schemeClr val="dk1"/>
                </a:solidFill>
                <a:latin typeface="Sora"/>
                <a:ea typeface="Sora"/>
                <a:cs typeface="Sora"/>
              </a:defRPr>
            </a:lvl6pPr>
            <a:lvl7pPr algn="l" indent="0" lvl="6" marL="2743200" marR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ora"/>
              <a:buNone/>
              <a:defRPr b="true" cap="none" i="false" strike="noStrike" sz="3000" u="none">
                <a:solidFill>
                  <a:schemeClr val="dk1"/>
                </a:solidFill>
                <a:latin typeface="Sora"/>
                <a:ea typeface="Sora"/>
                <a:cs typeface="Sora"/>
              </a:defRPr>
            </a:lvl7pPr>
            <a:lvl8pPr algn="l" indent="0" lvl="7" marL="3200400" marR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ora"/>
              <a:buNone/>
              <a:defRPr b="true" cap="none" i="false" strike="noStrike" sz="3000" u="none">
                <a:solidFill>
                  <a:schemeClr val="dk1"/>
                </a:solidFill>
                <a:latin typeface="Sora"/>
                <a:ea typeface="Sora"/>
                <a:cs typeface="Sora"/>
              </a:defRPr>
            </a:lvl8pPr>
            <a:lvl9pPr algn="l" indent="0" lvl="8" marL="3657600" marR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ora"/>
              <a:buNone/>
              <a:defRPr b="true" cap="none" i="false" strike="noStrike" sz="3000" u="none">
                <a:solidFill>
                  <a:schemeClr val="dk1"/>
                </a:solidFill>
                <a:latin typeface="Sora"/>
                <a:ea typeface="Sora"/>
                <a:cs typeface="Sora"/>
              </a:defRPr>
            </a:lvl9pPr>
          </a:lstStyle>
          <a:p>
            <a:pPr algn="l" indent="0" marL="0" marR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ora"/>
              <a:buNone/>
            </a:pPr>
            <a:r>
              <a:rPr sz="1600">
                <a:solidFill>
                  <a:schemeClr val="bg2">
                    <a:lumMod val="25000"/>
                  </a:schemeClr>
                </a:solidFill>
                <a:latin typeface="Arial"/>
                <a:ea typeface="Arial"/>
                <a:cs typeface="Arial"/>
              </a:rPr>
              <a:t>Распоряжение Правительства Российской Федерации</a:t>
            </a:r>
            <a:r>
              <a:rPr sz="1600">
                <a:solidFill>
                  <a:schemeClr val="bg2">
                    <a:lumMod val="2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600">
                <a:solidFill>
                  <a:schemeClr val="bg2">
                    <a:lumMod val="25000"/>
                  </a:schemeClr>
                </a:solidFill>
                <a:latin typeface="Arial"/>
                <a:ea typeface="Arial"/>
                <a:cs typeface="Arial"/>
              </a:rPr>
              <a:t>от 19 ноября 2024 г. №3333-р</a:t>
            </a:r>
            <a:r>
              <a:rPr sz="1600">
                <a:solidFill>
                  <a:schemeClr val="bg2">
                    <a:lumMod val="2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600">
                <a:solidFill>
                  <a:schemeClr val="bg2">
                    <a:lumMod val="25000"/>
                  </a:schemeClr>
                </a:solidFill>
                <a:latin typeface="Arial"/>
                <a:ea typeface="Arial"/>
                <a:cs typeface="Arial"/>
              </a:rPr>
              <a:t>«Доля</a:t>
            </a:r>
            <a:r>
              <a:rPr sz="1600">
                <a:solidFill>
                  <a:schemeClr val="bg2">
                    <a:lumMod val="2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600">
                <a:solidFill>
                  <a:schemeClr val="bg2">
                    <a:lumMod val="25000"/>
                  </a:schemeClr>
                </a:solidFill>
                <a:latin typeface="Arial"/>
                <a:ea typeface="Arial"/>
                <a:cs typeface="Arial"/>
              </a:rPr>
              <a:t>выбравших</a:t>
            </a:r>
            <a:r>
              <a:rPr sz="1600">
                <a:solidFill>
                  <a:schemeClr val="bg2">
                    <a:lumMod val="2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600">
                <a:solidFill>
                  <a:schemeClr val="bg2">
                    <a:lumMod val="25000"/>
                  </a:schemeClr>
                </a:solidFill>
                <a:latin typeface="Arial"/>
                <a:ea typeface="Arial"/>
                <a:cs typeface="Arial"/>
              </a:rPr>
              <a:t>ЕГЭ</a:t>
            </a:r>
            <a:r>
              <a:rPr sz="1600">
                <a:solidFill>
                  <a:schemeClr val="bg2">
                    <a:lumMod val="2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600">
                <a:solidFill>
                  <a:schemeClr val="bg2">
                    <a:lumMod val="25000"/>
                  </a:schemeClr>
                </a:solidFill>
                <a:latin typeface="Arial"/>
                <a:ea typeface="Arial"/>
                <a:cs typeface="Arial"/>
              </a:rPr>
              <a:t>по</a:t>
            </a:r>
            <a:r>
              <a:rPr sz="1600">
                <a:solidFill>
                  <a:schemeClr val="bg2">
                    <a:lumMod val="2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600">
                <a:solidFill>
                  <a:schemeClr val="bg2">
                    <a:lumMod val="25000"/>
                  </a:schemeClr>
                </a:solidFill>
                <a:latin typeface="Arial"/>
                <a:ea typeface="Arial"/>
                <a:cs typeface="Arial"/>
              </a:rPr>
              <a:t>естественно</a:t>
            </a:r>
            <a:r>
              <a:rPr sz="1600">
                <a:solidFill>
                  <a:schemeClr val="bg2">
                    <a:lumMod val="25000"/>
                  </a:schemeClr>
                </a:solidFill>
                <a:latin typeface="Arial"/>
                <a:ea typeface="Arial"/>
                <a:cs typeface="Arial"/>
              </a:rPr>
              <a:t>-</a:t>
            </a:r>
            <a:r>
              <a:rPr sz="1600">
                <a:solidFill>
                  <a:schemeClr val="bg2">
                    <a:lumMod val="25000"/>
                  </a:schemeClr>
                </a:solidFill>
                <a:latin typeface="Arial"/>
                <a:ea typeface="Arial"/>
                <a:cs typeface="Arial"/>
              </a:rPr>
              <a:t>научным</a:t>
            </a:r>
            <a:r>
              <a:rPr sz="1600">
                <a:solidFill>
                  <a:schemeClr val="bg2">
                    <a:lumMod val="2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600">
                <a:solidFill>
                  <a:schemeClr val="bg2">
                    <a:lumMod val="25000"/>
                  </a:schemeClr>
                </a:solidFill>
                <a:latin typeface="Arial"/>
                <a:ea typeface="Arial"/>
                <a:cs typeface="Arial"/>
              </a:rPr>
              <a:t>предметам</a:t>
            </a:r>
            <a:r>
              <a:rPr sz="1600">
                <a:solidFill>
                  <a:schemeClr val="bg2">
                    <a:lumMod val="25000"/>
                  </a:schemeClr>
                </a:solidFill>
                <a:latin typeface="Arial"/>
                <a:ea typeface="Arial"/>
                <a:cs typeface="Arial"/>
              </a:rPr>
              <a:t> (</a:t>
            </a:r>
            <a:r>
              <a:rPr sz="1600">
                <a:solidFill>
                  <a:schemeClr val="bg2">
                    <a:lumMod val="25000"/>
                  </a:schemeClr>
                </a:solidFill>
                <a:latin typeface="Arial"/>
                <a:ea typeface="Arial"/>
                <a:cs typeface="Arial"/>
              </a:rPr>
              <a:t>химии</a:t>
            </a:r>
            <a:r>
              <a:rPr sz="1600">
                <a:solidFill>
                  <a:schemeClr val="bg2">
                    <a:lumMod val="25000"/>
                  </a:schemeClr>
                </a:solidFill>
                <a:latin typeface="Arial"/>
                <a:ea typeface="Arial"/>
                <a:cs typeface="Arial"/>
              </a:rPr>
              <a:t>, </a:t>
            </a:r>
            <a:r>
              <a:rPr sz="1600">
                <a:solidFill>
                  <a:schemeClr val="bg2">
                    <a:lumMod val="25000"/>
                  </a:schemeClr>
                </a:solidFill>
                <a:latin typeface="Arial"/>
                <a:ea typeface="Arial"/>
                <a:cs typeface="Arial"/>
              </a:rPr>
              <a:t>физике</a:t>
            </a:r>
            <a:r>
              <a:rPr sz="1600">
                <a:solidFill>
                  <a:schemeClr val="bg2">
                    <a:lumMod val="25000"/>
                  </a:schemeClr>
                </a:solidFill>
                <a:latin typeface="Arial"/>
                <a:ea typeface="Arial"/>
                <a:cs typeface="Arial"/>
              </a:rPr>
              <a:t>, </a:t>
            </a:r>
            <a:r>
              <a:rPr sz="1600">
                <a:solidFill>
                  <a:schemeClr val="bg2">
                    <a:lumMod val="25000"/>
                  </a:schemeClr>
                </a:solidFill>
                <a:latin typeface="Arial"/>
                <a:ea typeface="Arial"/>
                <a:cs typeface="Arial"/>
              </a:rPr>
              <a:t>биологии</a:t>
            </a:r>
            <a:r>
              <a:rPr sz="1600">
                <a:solidFill>
                  <a:schemeClr val="bg2">
                    <a:lumMod val="25000"/>
                  </a:schemeClr>
                </a:solidFill>
                <a:latin typeface="Arial"/>
                <a:ea typeface="Arial"/>
                <a:cs typeface="Arial"/>
              </a:rPr>
              <a:t>), </a:t>
            </a:r>
            <a:r>
              <a:rPr sz="1600">
                <a:solidFill>
                  <a:schemeClr val="bg2">
                    <a:lumMod val="25000"/>
                  </a:schemeClr>
                </a:solidFill>
                <a:latin typeface="Arial"/>
                <a:ea typeface="Arial"/>
                <a:cs typeface="Arial"/>
              </a:rPr>
              <a:t>профильной</a:t>
            </a:r>
            <a:r>
              <a:rPr sz="1600">
                <a:solidFill>
                  <a:schemeClr val="bg2">
                    <a:lumMod val="2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600">
                <a:solidFill>
                  <a:schemeClr val="bg2">
                    <a:lumMod val="25000"/>
                  </a:schemeClr>
                </a:solidFill>
                <a:latin typeface="Arial"/>
                <a:ea typeface="Arial"/>
                <a:cs typeface="Arial"/>
              </a:rPr>
              <a:t>математике</a:t>
            </a:r>
            <a:r>
              <a:rPr sz="1600">
                <a:solidFill>
                  <a:schemeClr val="bg2">
                    <a:lumMod val="2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600">
                <a:solidFill>
                  <a:schemeClr val="bg2">
                    <a:lumMod val="25000"/>
                  </a:schemeClr>
                </a:solidFill>
                <a:latin typeface="Arial"/>
                <a:ea typeface="Arial"/>
                <a:cs typeface="Arial"/>
              </a:rPr>
              <a:t>и</a:t>
            </a:r>
            <a:r>
              <a:rPr sz="1600">
                <a:solidFill>
                  <a:schemeClr val="bg2">
                    <a:lumMod val="2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600">
                <a:solidFill>
                  <a:schemeClr val="bg2">
                    <a:lumMod val="25000"/>
                  </a:schemeClr>
                </a:solidFill>
                <a:latin typeface="Arial"/>
                <a:ea typeface="Arial"/>
                <a:cs typeface="Arial"/>
              </a:rPr>
              <a:t>информатике»</a:t>
            </a:r>
            <a:r>
              <a:rPr sz="1600">
                <a:solidFill>
                  <a:schemeClr val="bg2">
                    <a:lumMod val="2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600">
                <a:solidFill>
                  <a:schemeClr val="bg2">
                    <a:lumMod val="25000"/>
                  </a:schemeClr>
                </a:solidFill>
                <a:latin typeface="Arial"/>
                <a:ea typeface="Arial"/>
                <a:cs typeface="Arial"/>
              </a:rPr>
              <a:t>федерального</a:t>
            </a:r>
            <a:r>
              <a:rPr sz="1600">
                <a:solidFill>
                  <a:schemeClr val="bg2">
                    <a:lumMod val="2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600">
                <a:solidFill>
                  <a:schemeClr val="bg2">
                    <a:lumMod val="25000"/>
                  </a:schemeClr>
                </a:solidFill>
                <a:latin typeface="Arial"/>
                <a:ea typeface="Arial"/>
                <a:cs typeface="Arial"/>
              </a:rPr>
              <a:t>проекта</a:t>
            </a:r>
            <a:r>
              <a:rPr sz="1600">
                <a:solidFill>
                  <a:schemeClr val="bg2">
                    <a:lumMod val="2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600">
                <a:solidFill>
                  <a:schemeClr val="bg2">
                    <a:lumMod val="25000"/>
                  </a:schemeClr>
                </a:solidFill>
                <a:latin typeface="Arial"/>
                <a:ea typeface="Arial"/>
                <a:cs typeface="Arial"/>
              </a:rPr>
              <a:t>«Все</a:t>
            </a:r>
            <a:r>
              <a:rPr sz="1600">
                <a:solidFill>
                  <a:schemeClr val="bg2">
                    <a:lumMod val="2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600">
                <a:solidFill>
                  <a:schemeClr val="bg2">
                    <a:lumMod val="25000"/>
                  </a:schemeClr>
                </a:solidFill>
                <a:latin typeface="Arial"/>
                <a:ea typeface="Arial"/>
                <a:cs typeface="Arial"/>
              </a:rPr>
              <a:t>лучшее</a:t>
            </a:r>
            <a:r>
              <a:rPr sz="1600">
                <a:solidFill>
                  <a:schemeClr val="bg2">
                    <a:lumMod val="2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600">
                <a:solidFill>
                  <a:schemeClr val="bg2">
                    <a:lumMod val="25000"/>
                  </a:schemeClr>
                </a:solidFill>
                <a:latin typeface="Arial"/>
                <a:ea typeface="Arial"/>
                <a:cs typeface="Arial"/>
              </a:rPr>
              <a:t>детям»</a:t>
            </a:r>
            <a:r>
              <a:rPr sz="1600">
                <a:solidFill>
                  <a:schemeClr val="bg2">
                    <a:lumMod val="2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600">
                <a:solidFill>
                  <a:schemeClr val="bg2">
                    <a:lumMod val="25000"/>
                  </a:schemeClr>
                </a:solidFill>
                <a:latin typeface="Arial"/>
                <a:ea typeface="Arial"/>
                <a:cs typeface="Arial"/>
              </a:rPr>
              <a:t>национального</a:t>
            </a:r>
            <a:r>
              <a:rPr sz="1600">
                <a:solidFill>
                  <a:schemeClr val="bg2">
                    <a:lumMod val="2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600">
                <a:solidFill>
                  <a:schemeClr val="bg2">
                    <a:lumMod val="25000"/>
                  </a:schemeClr>
                </a:solidFill>
                <a:latin typeface="Arial"/>
                <a:ea typeface="Arial"/>
                <a:cs typeface="Arial"/>
              </a:rPr>
              <a:t>проекта</a:t>
            </a:r>
            <a:r>
              <a:rPr sz="1600">
                <a:solidFill>
                  <a:schemeClr val="bg2">
                    <a:lumMod val="2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600">
                <a:solidFill>
                  <a:schemeClr val="bg2">
                    <a:lumMod val="25000"/>
                  </a:schemeClr>
                </a:solidFill>
                <a:latin typeface="Arial"/>
                <a:ea typeface="Arial"/>
                <a:cs typeface="Arial"/>
              </a:rPr>
              <a:t>«Молодежь</a:t>
            </a:r>
            <a:r>
              <a:rPr sz="1600">
                <a:solidFill>
                  <a:schemeClr val="bg2">
                    <a:lumMod val="2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600">
                <a:solidFill>
                  <a:schemeClr val="bg2">
                    <a:lumMod val="25000"/>
                  </a:schemeClr>
                </a:solidFill>
                <a:latin typeface="Arial"/>
                <a:ea typeface="Arial"/>
                <a:cs typeface="Arial"/>
              </a:rPr>
              <a:t>и</a:t>
            </a:r>
            <a:r>
              <a:rPr sz="1600">
                <a:solidFill>
                  <a:schemeClr val="bg2">
                    <a:lumMod val="2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600">
                <a:solidFill>
                  <a:schemeClr val="bg2">
                    <a:lumMod val="25000"/>
                  </a:schemeClr>
                </a:solidFill>
                <a:latin typeface="Arial"/>
                <a:ea typeface="Arial"/>
                <a:cs typeface="Arial"/>
              </a:rPr>
              <a:t>дети»</a:t>
            </a:r>
          </a:p>
        </p:txBody>
      </p:sp>
      <p:pic>
        <p:nvPicPr>
          <p:cNvPr hidden="false" id="304" name="Picture 304"/>
          <p:cNvPicPr preferRelativeResize="true"/>
          <p:nvPr isPhoto="false"/>
        </p:nvPicPr>
        <p:blipFill>
          <a:blip r:embed="rId2"/>
          <a:stretch/>
        </p:blipFill>
        <p:spPr>
          <a:xfrm flipH="false" flipV="false" rot="0">
            <a:off x="3796812" y="768350"/>
            <a:ext cx="3283584" cy="3131184"/>
          </a:xfrm>
          <a:prstGeom prst="rect">
            <a:avLst/>
          </a:prstGeom>
        </p:spPr>
      </p:pic>
    </p:spTree>
  </p:cSld>
</p:sld>
</file>

<file path=ppt/slides/slide17.xml><?xml version="1.0" encoding="utf-8"?>
<p:sld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="true" showMasterSp="true">
  <p:cSld name="">
    <p:spTree>
      <p:nvGrpSpPr>
        <p:cNvPr hidden="false" id="305" name="GroupShape 305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306" name="Shape 306"/>
          <p:cNvSpPr txBox="true"/>
          <p:nvPr isPhoto="false">
            <p:ph idx="12" type="sldNum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pPr algn="r" indent="0" marL="0"/>
            <a:fld id="{99296643-7AB3-4DCC-BDB5-7EA57A14E740}" type="slidenum">
              <a:rPr>
                <a:solidFill>
                  <a:srgbClr val="000000">
                    <a:tint val="75000"/>
                  </a:srgbClr>
                </a:solidFill>
              </a:rPr>
              <a:t>17</a:t>
            </a:fld>
            <a:endParaRPr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hidden="false" id="307" name="Shape 307"/>
          <p:cNvSpPr txBox="false"/>
          <p:nvPr isPhoto="false"/>
        </p:nvSpPr>
        <p:spPr>
          <a:xfrm flipH="false" flipV="false" rot="0">
            <a:off x="653415" y="167640"/>
            <a:ext cx="5174615" cy="398779"/>
          </a:xfrm>
          <a:prstGeom prst="rect">
            <a:avLst/>
          </a:prstGeom>
        </p:spPr>
        <p:txBody>
          <a:bodyPr bIns="45720" lIns="91440" rIns="91440" tIns="45720" wrap="square">
            <a:spAutoFit/>
          </a:bodyPr>
          <a:p>
            <a:pPr algn="l" indent="0" marL="0"/>
            <a:r>
              <a:rPr b="true" sz="20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rPr>
              <a:t>Задачи 2-3. </a:t>
            </a:r>
            <a:endParaRPr b="true" sz="2000">
              <a:solidFill>
                <a:srgbClr val="C00000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hidden="false" id="309" name="Picture 309"/>
          <p:cNvPicPr preferRelativeResize="true"/>
          <p:nvPr isPhoto="false"/>
        </p:nvPicPr>
        <p:blipFill>
          <a:blip r:embed="rId1"/>
          <a:stretch/>
        </p:blipFill>
        <p:spPr>
          <a:xfrm flipH="false" flipV="false" rot="0">
            <a:off x="6950710" y="10795"/>
            <a:ext cx="2193290" cy="712470"/>
          </a:xfrm>
          <a:prstGeom prst="rect">
            <a:avLst/>
          </a:prstGeom>
        </p:spPr>
      </p:pic>
      <p:sp>
        <p:nvSpPr>
          <p:cNvPr hidden="false" id="310" name="Shape 310"/>
          <p:cNvSpPr txBox="false"/>
          <p:nvPr isPhoto="false"/>
        </p:nvSpPr>
        <p:spPr>
          <a:xfrm flipH="false" flipV="false" rot="0">
            <a:off x="729615" y="688686"/>
            <a:ext cx="790574" cy="34288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txBody>
          <a:bodyPr anchor="ctr" bIns="45720" lIns="91440" rIns="91440" tIns="45720"/>
          <a:p>
            <a:pPr algn="ctr" indent="0" marL="0" marR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b="false" baseline="0" cap="none" i="false" spc="0" strike="noStrike" sz="1014" u="none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graphicFrame>
        <p:nvGraphicFramePr>
          <p:cNvPr hidden="false" id="311" name="Table 311"/>
          <p:cNvGraphicFramePr/>
          <p:nvPr isPhoto="false"/>
        </p:nvGraphicFramePr>
        <p:xfrm flipH="false" flipV="false" rot="0">
          <a:off x="4716324" y="897267"/>
          <a:ext cx="4312265" cy="3606493"/>
        </p:xfrm>
        <a:graphic>
          <a:graphicData uri="http://schemas.openxmlformats.org/drawingml/2006/table">
            <a:tbl>
              <a:tblPr bandCol="false" bandRow="false" firstCol="false" firstRow="false" lastCol="false" lastRow="false">
                <a:tableStyleId>{5C22544A-7EE6-4342-B048-85BDC9FD1C3A}</a:tableStyleId>
              </a:tblPr>
              <a:tblGrid>
                <a:gridCol w="1116305"/>
                <a:gridCol w="790113"/>
                <a:gridCol w="577048"/>
                <a:gridCol w="785787"/>
                <a:gridCol w="524319"/>
                <a:gridCol w="518693"/>
              </a:tblGrid>
              <a:tr h="224337">
                <a:tc gridSpan="1" hMerge="false" rowSpan="2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l" indent="0" marL="0"/>
                      <a:r>
                        <a:rPr b="true" strike="noStrike" sz="1200" u="none">
                          <a:solidFill>
                            <a:schemeClr val="bg1"/>
                          </a:solidFill>
                        </a:rPr>
                        <a:t> </a:t>
                      </a:r>
                      <a:endParaRPr b="true" i="false" strike="noStrike" sz="1200" u="none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anchor="ctr" anchorCtr="false" marB="0" marL="9525" marR="9525" marT="9525" vert="horz">
                    <a:solidFill>
                      <a:schemeClr val="bg2">
                        <a:lumMod val="50000"/>
                      </a:schemeClr>
                    </a:solidFill>
                  </a:tcPr>
                </a:tc>
                <a:tc gridSpan="4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/>
                      <a:r>
                        <a:rPr b="true" strike="noStrike" sz="1200" u="none">
                          <a:solidFill>
                            <a:schemeClr val="bg1"/>
                          </a:solidFill>
                        </a:rPr>
                        <a:t>Выпускники текущего года</a:t>
                      </a:r>
                      <a:endParaRPr b="true" i="false" strike="noStrike" sz="1200" u="none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anchor="ctr" anchorCtr="false" marB="0" marL="9525" marR="9525" marT="9525" vert="horz">
                    <a:solidFill>
                      <a:schemeClr val="bg2">
                        <a:lumMod val="50000"/>
                      </a:schemeClr>
                    </a:solidFill>
                  </a:tcPr>
                </a:tc>
                <a:tc gridSpan="1" hMerge="true" rowSpan="1" vMerge="false">
                  <a:txBody>
                    <a:bodyPr/>
                    <a:p/>
                  </a:txBody>
                  <a:tcPr anchor="t" anchorCtr="false" marB="45720" marL="91440" marR="91440" marT="45720" vert="horz"/>
                </a:tc>
                <a:tc gridSpan="1" hMerge="true" rowSpan="1" vMerge="false">
                  <a:txBody>
                    <a:bodyPr/>
                    <a:p/>
                  </a:txBody>
                  <a:tcPr anchor="t" anchorCtr="false" marB="45720" marL="91440" marR="91440" marT="45720" vert="horz"/>
                </a:tc>
                <a:tc gridSpan="1" hMerge="true" rowSpan="1" vMerge="false">
                  <a:txBody>
                    <a:bodyPr/>
                    <a:p/>
                  </a:txBody>
                  <a:tcPr anchor="t" anchorCtr="false" marB="45720" marL="91440" marR="91440" marT="45720" vert="horz"/>
                </a:tc>
                <a:tc gridSpan="1" hMerge="false" rowSpan="2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/>
                      <a:r>
                        <a:rPr b="true" strike="noStrike" sz="1200" u="none">
                          <a:solidFill>
                            <a:schemeClr val="bg1"/>
                          </a:solidFill>
                        </a:rPr>
                        <a:t>∆ (2025-2024)</a:t>
                      </a:r>
                      <a:endParaRPr b="true" i="false" strike="noStrike" sz="1200" u="none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anchor="ctr" anchorCtr="false" marB="0" marL="9525" marR="9525" marT="9525" vert="horz">
                    <a:solidFill>
                      <a:schemeClr val="bg2">
                        <a:lumMod val="50000"/>
                      </a:schemeClr>
                    </a:solidFill>
                  </a:tcPr>
                </a:tc>
              </a:tr>
              <a:tr h="811889">
                <a:tc gridSpan="1" hMerge="false" rowSpan="1" vMerge="true">
                  <a:txBody>
                    <a:bodyPr/>
                    <a:p/>
                  </a:txBody>
                  <a:tcPr anchor="t" anchorCtr="false" marB="45720" marL="91440" marR="91440" marT="45720" vert="horz"/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/>
                      <a:r>
                        <a:rPr b="true" strike="noStrike" sz="1200" u="none">
                          <a:solidFill>
                            <a:schemeClr val="bg1"/>
                          </a:solidFill>
                        </a:rPr>
                        <a:t>2024 количество (чел)</a:t>
                      </a:r>
                      <a:endParaRPr b="true" i="false" strike="noStrike" sz="1200" u="none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anchor="ctr" anchorCtr="false" marB="0" marL="9525" marR="9525" marT="9525" vert="horz">
                    <a:solidFill>
                      <a:schemeClr val="bg2">
                        <a:lumMod val="50000"/>
                      </a:schemeClr>
                    </a:solidFill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/>
                      <a:r>
                        <a:rPr b="true" strike="noStrike" sz="1200" u="none">
                          <a:solidFill>
                            <a:schemeClr val="bg1"/>
                          </a:solidFill>
                        </a:rPr>
                        <a:t>2024, доля (%)</a:t>
                      </a:r>
                      <a:endParaRPr b="true" i="false" strike="noStrike" sz="1200" u="none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anchor="ctr" anchorCtr="false" marB="0" marL="9525" marR="9525" marT="9525" vert="horz">
                    <a:solidFill>
                      <a:schemeClr val="bg2">
                        <a:lumMod val="50000"/>
                      </a:schemeClr>
                    </a:solidFill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/>
                      <a:r>
                        <a:rPr b="true" strike="noStrike" sz="1200" u="none">
                          <a:solidFill>
                            <a:schemeClr val="bg1"/>
                          </a:solidFill>
                        </a:rPr>
                        <a:t>2025 количество (чел)</a:t>
                      </a:r>
                      <a:endParaRPr b="true" i="false" strike="noStrike" sz="1200" u="none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anchor="ctr" anchorCtr="false" marB="0" marL="9525" marR="9525" marT="9525" vert="horz">
                    <a:solidFill>
                      <a:schemeClr val="bg2">
                        <a:lumMod val="50000"/>
                      </a:schemeClr>
                    </a:solidFill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/>
                      <a:r>
                        <a:rPr b="true" strike="noStrike" sz="1200" u="none">
                          <a:solidFill>
                            <a:schemeClr val="bg1"/>
                          </a:solidFill>
                        </a:rPr>
                        <a:t>2025, доля (%)</a:t>
                      </a:r>
                      <a:endParaRPr b="true" i="false" strike="noStrike" sz="1200" u="none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anchor="ctr" anchorCtr="false" marB="0" marL="9525" marR="9525" marT="9525" vert="horz">
                    <a:solidFill>
                      <a:schemeClr val="bg2">
                        <a:lumMod val="50000"/>
                      </a:schemeClr>
                    </a:solidFill>
                  </a:tcPr>
                </a:tc>
                <a:tc gridSpan="1" hMerge="false" rowSpan="1" vMerge="true">
                  <a:txBody>
                    <a:bodyPr/>
                    <a:p/>
                  </a:txBody>
                  <a:tcPr anchor="t" anchorCtr="false" marB="45720" marL="91440" marR="91440" marT="45720" vert="horz"/>
                </a:tc>
              </a:tr>
              <a:tr h="224337"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l" indent="0" marL="0"/>
                      <a:r>
                        <a:rPr strike="noStrike" sz="1200" u="none"/>
                        <a:t>Русский язык</a:t>
                      </a:r>
                      <a:endParaRPr b="false" i="false" strike="noStrike" sz="1200" u="none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anchor="ctr" anchorCtr="false" marB="0" marL="9525" marR="9525" marT="9525" vert="horz">
                    <a:solidFill>
                      <a:schemeClr val="bg2"/>
                    </a:solidFill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/>
                      <a:r>
                        <a:rPr strike="noStrike" sz="1200" u="none"/>
                        <a:t>14283</a:t>
                      </a:r>
                      <a:endParaRPr b="false" i="false" strike="noStrike" sz="1200" u="none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anchor="ctr" anchorCtr="false" marB="0" marL="9525" marR="9525" marT="9525" vert="horz">
                    <a:solidFill>
                      <a:schemeClr val="bg2"/>
                    </a:solidFill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/>
                      <a:r>
                        <a:rPr strike="noStrike" sz="1200" u="none"/>
                        <a:t> </a:t>
                      </a:r>
                      <a:endParaRPr b="false" i="false" strike="noStrike" sz="1200" u="none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anchor="ctr" anchorCtr="false" marB="0" marL="9525" marR="9525" marT="9525" vert="horz">
                    <a:solidFill>
                      <a:schemeClr val="bg2"/>
                    </a:solidFill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/>
                      <a:r>
                        <a:rPr strike="noStrike" sz="1200" u="none"/>
                        <a:t>15124</a:t>
                      </a:r>
                      <a:endParaRPr b="false" i="false" strike="noStrike" sz="1200" u="none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anchor="ctr" anchorCtr="false" marB="0" marL="9525" marR="9525" marT="9525" vert="horz">
                    <a:solidFill>
                      <a:schemeClr val="bg2"/>
                    </a:solidFill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/>
                      <a:r>
                        <a:rPr strike="noStrike" sz="1200" u="none"/>
                        <a:t> </a:t>
                      </a:r>
                      <a:endParaRPr b="false" i="false" strike="noStrike" sz="1200" u="none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anchor="ctr" anchorCtr="false" marB="0" marL="9525" marR="9525" marT="9525" vert="horz">
                    <a:solidFill>
                      <a:schemeClr val="bg2"/>
                    </a:solidFill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/>
                      <a:r>
                        <a:rPr strike="noStrike" sz="1200" u="none"/>
                        <a:t> </a:t>
                      </a:r>
                      <a:endParaRPr b="false" i="false" strike="noStrike" sz="1200" u="none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anchor="ctr" anchorCtr="false" marB="0" marL="9525" marR="9525" marT="9525" vert="horz">
                    <a:solidFill>
                      <a:schemeClr val="bg2"/>
                    </a:solidFill>
                  </a:tcPr>
                </a:tc>
              </a:tr>
              <a:tr h="420900"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l" indent="0" marL="0"/>
                      <a:r>
                        <a:rPr strike="noStrike" sz="1200" u="none"/>
                        <a:t>Математика профильная</a:t>
                      </a:r>
                      <a:endParaRPr b="false" i="false" strike="noStrike" sz="1200" u="none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anchor="ctr" anchorCtr="false" marB="0" marL="9525" marR="9525" marT="9525" vert="horz">
                    <a:solidFill>
                      <a:schemeClr val="bg1"/>
                    </a:solidFill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/>
                      <a:r>
                        <a:rPr strike="noStrike" sz="1200" u="none"/>
                        <a:t>7245</a:t>
                      </a:r>
                      <a:endParaRPr b="false" i="false" strike="noStrike" sz="1200" u="none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anchor="ctr" anchorCtr="false" marB="0" marL="9525" marR="9525" marT="9525" vert="horz">
                    <a:solidFill>
                      <a:schemeClr val="bg1"/>
                    </a:solidFill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/>
                      <a:r>
                        <a:rPr strike="noStrike" sz="1200" u="none"/>
                        <a:t>50,72</a:t>
                      </a:r>
                      <a:endParaRPr b="false" i="false" strike="noStrike" sz="1200" u="none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anchor="ctr" anchorCtr="false" marB="0" marL="9525" marR="9525" marT="9525" vert="horz">
                    <a:solidFill>
                      <a:schemeClr val="bg1"/>
                    </a:solidFill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/>
                      <a:r>
                        <a:rPr strike="noStrike" sz="1200" u="none"/>
                        <a:t>8492</a:t>
                      </a:r>
                      <a:endParaRPr b="false" i="false" strike="noStrike" sz="1200" u="none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anchor="ctr" anchorCtr="false" marB="0" marL="9525" marR="9525" marT="9525" vert="horz">
                    <a:solidFill>
                      <a:schemeClr val="bg1"/>
                    </a:solidFill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/>
                      <a:r>
                        <a:rPr strike="noStrike" sz="1200" u="none"/>
                        <a:t>56,15</a:t>
                      </a:r>
                      <a:endParaRPr b="false" i="false" strike="noStrike" sz="1200" u="none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anchor="ctr" anchorCtr="false" marB="0" marL="9525" marR="9525" marT="9525" vert="horz">
                    <a:solidFill>
                      <a:schemeClr val="bg1"/>
                    </a:solidFill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/>
                      <a:r>
                        <a:rPr b="true" strike="noStrike" sz="1200" u="none">
                          <a:solidFill>
                            <a:srgbClr val="00B050"/>
                          </a:solidFill>
                        </a:rPr>
                        <a:t>5,42</a:t>
                      </a:r>
                      <a:endParaRPr b="true" i="false" strike="noStrike" sz="1200" u="none">
                        <a:solidFill>
                          <a:srgbClr val="00B05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anchor="ctr" anchorCtr="false" marB="0" marL="9525" marR="9525" marT="9525" vert="horz">
                    <a:solidFill>
                      <a:schemeClr val="bg1"/>
                    </a:solidFill>
                  </a:tcPr>
                </a:tc>
              </a:tr>
              <a:tr h="224337"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l" indent="0" marL="0"/>
                      <a:r>
                        <a:rPr strike="noStrike" sz="1200" u="none"/>
                        <a:t>Физика</a:t>
                      </a:r>
                      <a:endParaRPr b="false" i="false" strike="noStrike" sz="1200" u="none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anchor="ctr" anchorCtr="false" marB="0" marL="9525" marR="9525" marT="9525" vert="horz">
                    <a:solidFill>
                      <a:schemeClr val="bg2"/>
                    </a:solidFill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/>
                      <a:r>
                        <a:rPr strike="noStrike" sz="1200" u="none"/>
                        <a:t>2094</a:t>
                      </a:r>
                      <a:endParaRPr b="false" i="false" strike="noStrike" sz="1200" u="none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anchor="ctr" anchorCtr="false" marB="0" marL="9525" marR="9525" marT="9525" vert="horz">
                    <a:solidFill>
                      <a:schemeClr val="bg2"/>
                    </a:solidFill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/>
                      <a:r>
                        <a:rPr strike="noStrike" sz="1200" u="none"/>
                        <a:t>14,66</a:t>
                      </a:r>
                      <a:endParaRPr b="false" i="false" strike="noStrike" sz="1200" u="none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anchor="ctr" anchorCtr="false" marB="0" marL="9525" marR="9525" marT="9525" vert="horz">
                    <a:solidFill>
                      <a:schemeClr val="bg2"/>
                    </a:solidFill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/>
                      <a:r>
                        <a:rPr strike="noStrike" sz="1200" u="none"/>
                        <a:t>2502</a:t>
                      </a:r>
                      <a:endParaRPr b="false" i="false" strike="noStrike" sz="1200" u="none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anchor="ctr" anchorCtr="false" marB="0" marL="9525" marR="9525" marT="9525" vert="horz">
                    <a:solidFill>
                      <a:schemeClr val="bg2"/>
                    </a:solidFill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/>
                      <a:r>
                        <a:rPr strike="noStrike" sz="1200" u="none"/>
                        <a:t>16,54</a:t>
                      </a:r>
                      <a:endParaRPr b="false" i="false" strike="noStrike" sz="1200" u="none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anchor="ctr" anchorCtr="false" marB="0" marL="9525" marR="9525" marT="9525" vert="horz">
                    <a:solidFill>
                      <a:schemeClr val="bg2"/>
                    </a:solidFill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/>
                      <a:r>
                        <a:rPr b="true" strike="noStrike" sz="1200" u="none">
                          <a:solidFill>
                            <a:srgbClr val="00B050"/>
                          </a:solidFill>
                        </a:rPr>
                        <a:t>1,88</a:t>
                      </a:r>
                      <a:endParaRPr b="true" i="false" strike="noStrike" sz="1200" u="none">
                        <a:solidFill>
                          <a:srgbClr val="00B05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anchor="ctr" anchorCtr="false" marB="0" marL="9525" marR="9525" marT="9525" vert="horz">
                    <a:solidFill>
                      <a:schemeClr val="bg2"/>
                    </a:solidFill>
                  </a:tcPr>
                </a:tc>
              </a:tr>
              <a:tr h="224337"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l" indent="0" marL="0"/>
                      <a:r>
                        <a:rPr strike="noStrike" sz="1200" u="none"/>
                        <a:t>Химия</a:t>
                      </a:r>
                      <a:endParaRPr b="false" i="false" strike="noStrike" sz="1200" u="none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anchor="ctr" anchorCtr="false" marB="0" marL="9525" marR="9525" marT="9525" vert="horz">
                    <a:solidFill>
                      <a:schemeClr val="bg1"/>
                    </a:solidFill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/>
                      <a:r>
                        <a:rPr strike="noStrike" sz="1200" u="none"/>
                        <a:t>1936</a:t>
                      </a:r>
                      <a:endParaRPr b="false" i="false" strike="noStrike" sz="1200" u="none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anchor="ctr" anchorCtr="false" marB="0" marL="9525" marR="9525" marT="9525" vert="horz">
                    <a:solidFill>
                      <a:schemeClr val="bg1"/>
                    </a:solidFill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/>
                      <a:r>
                        <a:rPr strike="noStrike" sz="1200" u="none"/>
                        <a:t>13,55</a:t>
                      </a:r>
                      <a:endParaRPr b="false" i="false" strike="noStrike" sz="1200" u="none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anchor="ctr" anchorCtr="false" marB="0" marL="9525" marR="9525" marT="9525" vert="horz">
                    <a:solidFill>
                      <a:schemeClr val="bg1"/>
                    </a:solidFill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/>
                      <a:r>
                        <a:rPr strike="noStrike" sz="1200" u="none"/>
                        <a:t>2154</a:t>
                      </a:r>
                      <a:endParaRPr b="false" i="false" strike="noStrike" sz="1200" u="none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anchor="ctr" anchorCtr="false" marB="0" marL="9525" marR="9525" marT="9525" vert="horz">
                    <a:solidFill>
                      <a:schemeClr val="bg1"/>
                    </a:solidFill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/>
                      <a:r>
                        <a:rPr strike="noStrike" sz="1200" u="none"/>
                        <a:t>14,24</a:t>
                      </a:r>
                      <a:endParaRPr b="false" i="false" strike="noStrike" sz="1200" u="none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anchor="ctr" anchorCtr="false" marB="0" marL="9525" marR="9525" marT="9525" vert="horz">
                    <a:solidFill>
                      <a:schemeClr val="bg1"/>
                    </a:solidFill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/>
                      <a:r>
                        <a:rPr b="true" strike="noStrike" sz="1200" u="none">
                          <a:solidFill>
                            <a:srgbClr val="00B050"/>
                          </a:solidFill>
                        </a:rPr>
                        <a:t>0,69</a:t>
                      </a:r>
                      <a:endParaRPr b="true" i="false" strike="noStrike" sz="1200" u="none">
                        <a:solidFill>
                          <a:srgbClr val="00B05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anchor="ctr" anchorCtr="false" marB="0" marL="9525" marR="9525" marT="9525" vert="horz">
                    <a:solidFill>
                      <a:schemeClr val="bg1"/>
                    </a:solidFill>
                  </a:tcPr>
                </a:tc>
              </a:tr>
              <a:tr h="224337"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l" indent="0" marL="0"/>
                      <a:r>
                        <a:rPr strike="noStrike" sz="1200" u="none"/>
                        <a:t>Биология</a:t>
                      </a:r>
                      <a:endParaRPr b="false" i="false" strike="noStrike" sz="1200" u="none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anchor="ctr" anchorCtr="false" marB="0" marL="9525" marR="9525" marT="9525" vert="horz">
                    <a:solidFill>
                      <a:schemeClr val="bg2"/>
                    </a:solidFill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/>
                      <a:r>
                        <a:rPr strike="noStrike" sz="1200" u="none"/>
                        <a:t>2488</a:t>
                      </a:r>
                      <a:endParaRPr b="false" i="false" strike="noStrike" sz="1200" u="none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anchor="ctr" anchorCtr="false" marB="0" marL="9525" marR="9525" marT="9525" vert="horz">
                    <a:solidFill>
                      <a:schemeClr val="bg2"/>
                    </a:solidFill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/>
                      <a:r>
                        <a:rPr strike="noStrike" sz="1200" u="none"/>
                        <a:t>17,42</a:t>
                      </a:r>
                      <a:endParaRPr b="false" i="false" strike="noStrike" sz="1200" u="none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anchor="ctr" anchorCtr="false" marB="0" marL="9525" marR="9525" marT="9525" vert="horz">
                    <a:solidFill>
                      <a:schemeClr val="bg2"/>
                    </a:solidFill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/>
                      <a:r>
                        <a:rPr strike="noStrike" sz="1200" u="none"/>
                        <a:t>2623</a:t>
                      </a:r>
                      <a:endParaRPr b="false" i="false" strike="noStrike" sz="1200" u="none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anchor="ctr" anchorCtr="false" marB="0" marL="9525" marR="9525" marT="9525" vert="horz">
                    <a:solidFill>
                      <a:schemeClr val="bg2"/>
                    </a:solidFill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/>
                      <a:r>
                        <a:rPr strike="noStrike" sz="1200" u="none"/>
                        <a:t>17,34</a:t>
                      </a:r>
                      <a:endParaRPr b="false" i="false" strike="noStrike" sz="1200" u="none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anchor="ctr" anchorCtr="false" marB="0" marL="9525" marR="9525" marT="9525" vert="horz">
                    <a:solidFill>
                      <a:schemeClr val="bg2"/>
                    </a:solidFill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/>
                      <a:r>
                        <a:rPr b="true" strike="noStrike" sz="1200" u="none">
                          <a:solidFill>
                            <a:srgbClr val="C00000"/>
                          </a:solidFill>
                        </a:rPr>
                        <a:t>-0,08</a:t>
                      </a:r>
                      <a:endParaRPr b="true" i="false" strike="noStrike" sz="1200" u="none">
                        <a:solidFill>
                          <a:srgbClr val="C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anchor="ctr" anchorCtr="false" marB="0" marL="9525" marR="9525" marT="9525" vert="horz">
                    <a:solidFill>
                      <a:schemeClr val="bg2"/>
                    </a:solidFill>
                  </a:tcPr>
                </a:tc>
              </a:tr>
              <a:tr h="420900"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l" indent="0" marL="0"/>
                      <a:r>
                        <a:rPr strike="noStrike" sz="1200" u="none">
                          <a:solidFill>
                            <a:schemeClr val="tx1"/>
                          </a:solidFill>
                        </a:rPr>
                        <a:t>Информатика (КЕГЭ)</a:t>
                      </a:r>
                      <a:endParaRPr b="false" i="false" strike="noStrike" sz="1200" u="none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anchor="ctr" anchorCtr="false" marB="0" marL="9525" marR="9525" marT="9525" vert="horz">
                    <a:solidFill>
                      <a:schemeClr val="bg1"/>
                    </a:solidFill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/>
                      <a:r>
                        <a:rPr strike="noStrike" sz="1200" u="none">
                          <a:solidFill>
                            <a:schemeClr val="tx1"/>
                          </a:solidFill>
                        </a:rPr>
                        <a:t>3087</a:t>
                      </a:r>
                      <a:endParaRPr b="false" i="false" strike="noStrike" sz="1200" u="none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anchor="ctr" anchorCtr="false" marB="0" marL="9525" marR="9525" marT="9525" vert="horz">
                    <a:solidFill>
                      <a:schemeClr val="bg1"/>
                    </a:solidFill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/>
                      <a:r>
                        <a:rPr strike="noStrike" sz="1200" u="none">
                          <a:solidFill>
                            <a:schemeClr val="tx1"/>
                          </a:solidFill>
                        </a:rPr>
                        <a:t>21,61</a:t>
                      </a:r>
                      <a:endParaRPr b="false" i="false" strike="noStrike" sz="1200" u="none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anchor="ctr" anchorCtr="false" marB="0" marL="9525" marR="9525" marT="9525" vert="horz">
                    <a:solidFill>
                      <a:schemeClr val="bg1"/>
                    </a:solidFill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/>
                      <a:r>
                        <a:rPr strike="noStrike" sz="1200" u="none">
                          <a:solidFill>
                            <a:schemeClr val="tx1"/>
                          </a:solidFill>
                        </a:rPr>
                        <a:t>3353</a:t>
                      </a:r>
                      <a:endParaRPr b="false" i="false" strike="noStrike" sz="1200" u="none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anchor="ctr" anchorCtr="false" marB="0" marL="9525" marR="9525" marT="9525" vert="horz">
                    <a:solidFill>
                      <a:schemeClr val="bg1"/>
                    </a:solidFill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/>
                      <a:r>
                        <a:rPr strike="noStrike" sz="1200" u="none">
                          <a:solidFill>
                            <a:schemeClr val="tx1"/>
                          </a:solidFill>
                        </a:rPr>
                        <a:t>22,17</a:t>
                      </a:r>
                      <a:endParaRPr b="false" i="false" strike="noStrike" sz="1200" u="none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anchor="ctr" anchorCtr="false" marB="0" marL="9525" marR="9525" marT="9525" vert="horz">
                    <a:solidFill>
                      <a:schemeClr val="bg1"/>
                    </a:solidFill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/>
                      <a:r>
                        <a:rPr b="true" strike="noStrike" sz="1200" u="none">
                          <a:solidFill>
                            <a:srgbClr val="00B050"/>
                          </a:solidFill>
                        </a:rPr>
                        <a:t>0,56</a:t>
                      </a:r>
                      <a:endParaRPr b="true" i="false" strike="noStrike" sz="1200" u="none">
                        <a:solidFill>
                          <a:srgbClr val="00B05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anchor="ctr" anchorCtr="false" marB="0" marL="9525" marR="9525" marT="9525" vert="horz">
                    <a:solidFill>
                      <a:schemeClr val="bg1"/>
                    </a:solidFill>
                  </a:tcPr>
                </a:tc>
              </a:tr>
              <a:tr h="831119"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l" indent="0" marL="0"/>
                      <a:r>
                        <a:rPr strike="noStrike" sz="1200" u="none"/>
                        <a:t>Общее количество человеко-экзаменов (вкл. математика Б)</a:t>
                      </a:r>
                      <a:endParaRPr b="false" i="false" strike="noStrike" sz="1200" u="none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anchor="ctr" anchorCtr="false" marB="0" marL="9525" marR="9525" marT="9525" vert="horz">
                    <a:solidFill>
                      <a:schemeClr val="bg2"/>
                    </a:solidFill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/>
                      <a:r>
                        <a:rPr strike="noStrike" sz="1200" u="none"/>
                        <a:t>47638</a:t>
                      </a:r>
                      <a:endParaRPr b="false" i="false" strike="noStrike" sz="1200" u="none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anchor="ctr" anchorCtr="false" marB="0" marL="9525" marR="9525" marT="9525" vert="horz">
                    <a:solidFill>
                      <a:schemeClr val="bg2"/>
                    </a:solidFill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/>
                      <a:r>
                        <a:rPr strike="noStrike" sz="1200" u="none"/>
                        <a:t>35,37</a:t>
                      </a:r>
                      <a:endParaRPr b="false" i="false" strike="noStrike" sz="1200" u="none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anchor="ctr" anchorCtr="false" marB="0" marL="9525" marR="9525" marT="9525" vert="horz">
                    <a:solidFill>
                      <a:schemeClr val="bg2"/>
                    </a:solidFill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/>
                      <a:r>
                        <a:rPr strike="noStrike" sz="1200" u="none"/>
                        <a:t>50209</a:t>
                      </a:r>
                      <a:endParaRPr b="false" i="false" strike="noStrike" sz="1200" u="none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anchor="ctr" anchorCtr="false" marB="0" marL="9525" marR="9525" marT="9525" vert="horz">
                    <a:solidFill>
                      <a:schemeClr val="bg2"/>
                    </a:solidFill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/>
                      <a:r>
                        <a:rPr b="true" strike="noStrike" sz="1200" u="none">
                          <a:solidFill>
                            <a:srgbClr val="C00000"/>
                          </a:solidFill>
                        </a:rPr>
                        <a:t>38,09</a:t>
                      </a:r>
                      <a:endParaRPr b="true" i="false" strike="noStrike" sz="1200" u="none">
                        <a:solidFill>
                          <a:srgbClr val="C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anchor="ctr" anchorCtr="false" marB="0" marL="9525" marR="9525" marT="9525" vert="horz">
                    <a:solidFill>
                      <a:schemeClr val="bg2"/>
                    </a:solidFill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/>
                      <a:r>
                        <a:rPr b="true" strike="noStrike" sz="1200" u="none">
                          <a:solidFill>
                            <a:srgbClr val="00B050"/>
                          </a:solidFill>
                        </a:rPr>
                        <a:t>2,72</a:t>
                      </a:r>
                      <a:endParaRPr b="true" i="false" strike="noStrike" sz="1200" u="none">
                        <a:solidFill>
                          <a:srgbClr val="00B05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anchor="ctr" anchorCtr="false" marB="0" marL="9525" marR="9525" marT="9525" vert="horz">
                    <a:solidFill>
                      <a:schemeClr val="bg2"/>
                    </a:solidFill>
                  </a:tcPr>
                </a:tc>
              </a:tr>
            </a:tbl>
          </a:graphicData>
        </a:graphic>
      </p:graphicFrame>
      <p:sp>
        <p:nvSpPr>
          <p:cNvPr hidden="false" id="312" name="Shape 312"/>
          <p:cNvSpPr txBox="false"/>
          <p:nvPr isPhoto="false"/>
        </p:nvSpPr>
        <p:spPr>
          <a:xfrm flipH="false" flipV="false" rot="0">
            <a:off x="4288155" y="4541520"/>
            <a:ext cx="4706620" cy="498475"/>
          </a:xfrm>
          <a:prstGeom prst="horizontalScroll">
            <a:avLst>
              <a:gd fmla="val 25000" name="adj"/>
            </a:avLst>
          </a:prstGeom>
          <a:solidFill>
            <a:schemeClr val="accent3">
              <a:lumMod val="40000"/>
              <a:lumOff val="60000"/>
            </a:schemeClr>
          </a:solidFill>
          <a:ln w="25400">
            <a:solidFill>
              <a:srgbClr val="1D4B1C"/>
            </a:solidFill>
            <a:prstDash val="solid"/>
          </a:ln>
        </p:spPr>
        <p:txBody>
          <a:bodyPr anchor="ctr" bIns="45720" lIns="91440" rIns="91440" tIns="45720"/>
          <a:p>
            <a:pPr algn="ctr" indent="0" marL="0"/>
            <a:r>
              <a:rPr b="true" sz="1400">
                <a:solidFill>
                  <a:srgbClr val="1D4B1C"/>
                </a:solidFill>
                <a:latin typeface="Arial"/>
                <a:ea typeface="Arial"/>
                <a:cs typeface="Arial"/>
              </a:rPr>
              <a:t>поставленная задача на 2026 год </a:t>
            </a:r>
            <a:r>
              <a:rPr b="true" sz="1400">
                <a:solidFill>
                  <a:srgbClr val="1D4B1C"/>
                </a:solidFill>
                <a:latin typeface="Arial"/>
                <a:ea typeface="Arial"/>
                <a:cs typeface="Arial"/>
              </a:rPr>
              <a:t>–</a:t>
            </a:r>
            <a:r>
              <a:rPr b="true" sz="1400">
                <a:solidFill>
                  <a:srgbClr val="1D4B1C"/>
                </a:solidFill>
                <a:latin typeface="Arial"/>
                <a:ea typeface="Arial"/>
                <a:cs typeface="Arial"/>
              </a:rPr>
              <a:t> не ниже 40%</a:t>
            </a:r>
            <a:endParaRPr sz="135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hidden="false" id="314" name="Picture 314"/>
          <p:cNvPicPr preferRelativeResize="true"/>
          <p:nvPr isPhoto="false"/>
        </p:nvPicPr>
        <p:blipFill>
          <a:blip r:embed="rId2"/>
          <a:stretch/>
        </p:blipFill>
        <p:spPr>
          <a:xfrm flipH="false" flipV="false" rot="0">
            <a:off x="653415" y="1579245"/>
            <a:ext cx="3451225" cy="3460750"/>
          </a:xfrm>
          <a:prstGeom prst="rect">
            <a:avLst/>
          </a:prstGeom>
        </p:spPr>
      </p:pic>
      <p:sp>
        <p:nvSpPr>
          <p:cNvPr hidden="false" id="315" name="Shape 315"/>
          <p:cNvSpPr txBox="true"/>
          <p:nvPr isPhoto="false"/>
        </p:nvSpPr>
        <p:spPr>
          <a:xfrm flipH="false" flipV="false" rot="0">
            <a:off x="729615" y="800100"/>
            <a:ext cx="3842384" cy="645160"/>
          </a:xfrm>
          <a:prstGeom prst="rect">
            <a:avLst/>
          </a:prstGeom>
          <a:noFill/>
        </p:spPr>
        <p:txBody>
          <a:bodyPr anchor="t" bIns="45720" lIns="91440" rIns="91440" tIns="45720" wrap="square">
            <a:spAutoFit/>
          </a:bodyPr>
          <a:p>
            <a:pPr algn="l" indent="0" marL="0"/>
            <a:r>
              <a:rPr b="true" sz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rPr>
              <a:t>Доля</a:t>
            </a:r>
            <a:r>
              <a:rPr b="true" sz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rPr>
              <a:t> </a:t>
            </a:r>
            <a:r>
              <a:rPr b="true" sz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rPr>
              <a:t>ВТГ</a:t>
            </a:r>
            <a:r>
              <a:rPr b="true" sz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rPr>
              <a:t>, </a:t>
            </a:r>
            <a:r>
              <a:rPr b="true" sz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rPr>
              <a:t>выбравших</a:t>
            </a:r>
            <a:r>
              <a:rPr b="true" sz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rPr>
              <a:t> </a:t>
            </a:r>
            <a:r>
              <a:rPr b="true" sz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rPr>
              <a:t>ГИА</a:t>
            </a:r>
            <a:r>
              <a:rPr b="true" sz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rPr>
              <a:t>-11 </a:t>
            </a:r>
            <a:r>
              <a:rPr b="true" sz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rPr>
              <a:t>в</a:t>
            </a:r>
            <a:r>
              <a:rPr b="true" sz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rPr>
              <a:t> </a:t>
            </a:r>
            <a:r>
              <a:rPr b="true" sz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rPr>
              <a:t>форме</a:t>
            </a:r>
            <a:r>
              <a:rPr b="true" sz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rPr>
              <a:t> </a:t>
            </a:r>
            <a:r>
              <a:rPr b="true" sz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rPr>
              <a:t>ЕГЭ</a:t>
            </a:r>
            <a:r>
              <a:rPr b="true" sz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rPr>
              <a:t> </a:t>
            </a:r>
            <a:r>
              <a:rPr b="true" sz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rPr>
              <a:t>по</a:t>
            </a:r>
            <a:r>
              <a:rPr b="true" sz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rPr>
              <a:t> </a:t>
            </a:r>
            <a:r>
              <a:rPr b="true" sz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rPr>
              <a:t>профильной</a:t>
            </a:r>
            <a:r>
              <a:rPr b="true" sz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rPr>
              <a:t> </a:t>
            </a:r>
            <a:r>
              <a:rPr b="true" sz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rPr>
              <a:t>математике</a:t>
            </a:r>
            <a:r>
              <a:rPr b="true" sz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rPr>
              <a:t> </a:t>
            </a:r>
            <a:r>
              <a:rPr b="true" sz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rPr>
              <a:t>и</a:t>
            </a:r>
            <a:r>
              <a:rPr b="true" sz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rPr>
              <a:t> </a:t>
            </a:r>
            <a:r>
              <a:rPr b="true" sz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rPr>
              <a:t>естественно</a:t>
            </a:r>
            <a:r>
              <a:rPr b="true" sz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rPr>
              <a:t>-</a:t>
            </a:r>
            <a:r>
              <a:rPr b="true" sz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rPr>
              <a:t>научным</a:t>
            </a:r>
            <a:r>
              <a:rPr b="true" sz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rPr>
              <a:t> </a:t>
            </a:r>
            <a:r>
              <a:rPr b="true" sz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rPr>
              <a:t>предметам</a:t>
            </a:r>
            <a:r>
              <a:rPr b="true" sz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rPr>
              <a:t>, 2017-2025 гг.</a:t>
            </a:r>
            <a:endParaRPr sz="135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</p:sld>
</file>

<file path=ppt/slides/slide18.xml><?xml version="1.0" encoding="utf-8"?>
<p:sld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="true" showMasterSp="true">
  <p:cSld name="">
    <p:spTree>
      <p:nvGrpSpPr>
        <p:cNvPr hidden="false" id="316" name="GroupShape 316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317" name="Shape 317"/>
          <p:cNvSpPr txBox="true"/>
          <p:nvPr isPhoto="false">
            <p:ph idx="12" type="sldNum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pPr algn="r" indent="0" marL="0"/>
            <a:fld id="{B3C2649A-D1D7-4623-BF34-681C52D4C9B0}" type="slidenum">
              <a:rPr>
                <a:solidFill>
                  <a:srgbClr val="000000">
                    <a:tint val="75000"/>
                  </a:srgbClr>
                </a:solidFill>
              </a:rPr>
              <a:t>18</a:t>
            </a:fld>
            <a:endParaRPr>
              <a:solidFill>
                <a:srgbClr val="000000">
                  <a:tint val="75000"/>
                </a:srgbClr>
              </a:solidFill>
            </a:endParaRPr>
          </a:p>
        </p:txBody>
      </p:sp>
      <p:pic>
        <p:nvPicPr>
          <p:cNvPr hidden="false" id="319" name="Picture 319"/>
          <p:cNvPicPr preferRelativeResize="true"/>
          <p:nvPr isPhoto="false"/>
        </p:nvPicPr>
        <p:blipFill>
          <a:blip r:embed="rId1"/>
          <a:stretch/>
        </p:blipFill>
        <p:spPr>
          <a:xfrm flipH="false" flipV="false" rot="0">
            <a:off x="635000" y="346710"/>
            <a:ext cx="3285490" cy="4571365"/>
          </a:xfrm>
          <a:prstGeom prst="rect">
            <a:avLst/>
          </a:prstGeom>
        </p:spPr>
      </p:pic>
      <p:pic>
        <p:nvPicPr>
          <p:cNvPr hidden="false" id="321" name="Picture 321"/>
          <p:cNvPicPr preferRelativeResize="true"/>
          <p:nvPr isPhoto="false"/>
        </p:nvPicPr>
        <p:blipFill>
          <a:blip r:embed="rId2"/>
          <a:srcRect b="13238" l="0" r="0" t="0"/>
          <a:stretch/>
        </p:blipFill>
        <p:spPr>
          <a:xfrm flipH="false" flipV="false" rot="0">
            <a:off x="4008755" y="492760"/>
            <a:ext cx="3279775" cy="4020184"/>
          </a:xfrm>
          <a:prstGeom prst="rect">
            <a:avLst/>
          </a:prstGeom>
        </p:spPr>
      </p:pic>
      <p:pic>
        <p:nvPicPr>
          <p:cNvPr hidden="false" id="323" name="Picture 323"/>
          <p:cNvPicPr preferRelativeResize="true"/>
          <p:nvPr isPhoto="false"/>
        </p:nvPicPr>
        <p:blipFill>
          <a:blip r:embed="rId3"/>
          <a:stretch/>
        </p:blipFill>
        <p:spPr>
          <a:xfrm flipH="false" flipV="false" rot="0">
            <a:off x="6950710" y="10795"/>
            <a:ext cx="2193290" cy="712470"/>
          </a:xfrm>
          <a:prstGeom prst="rect">
            <a:avLst/>
          </a:prstGeom>
        </p:spPr>
      </p:pic>
    </p:spTree>
  </p:cSld>
</p:sld>
</file>

<file path=ppt/slides/slide19.xml><?xml version="1.0" encoding="utf-8"?>
<p:sld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="true" showMasterSp="true">
  <p:cSld name="">
    <p:spTree>
      <p:nvGrpSpPr>
        <p:cNvPr hidden="false" id="324" name="GroupShape 324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325" name="Shape 325"/>
          <p:cNvSpPr txBox="true"/>
          <p:nvPr isPhoto="false">
            <p:ph idx="12" type="sldNum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pPr algn="r" indent="0" marL="0"/>
            <a:fld id="{7207B411-1D2F-4D65-BFEC-C6FA2D0504F8}" type="slidenum">
              <a:rPr>
                <a:solidFill>
                  <a:srgbClr val="000000">
                    <a:tint val="75000"/>
                  </a:srgbClr>
                </a:solidFill>
              </a:rPr>
              <a:t>19</a:t>
            </a:fld>
            <a:endParaRPr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hidden="false" id="326" name="Shape 326"/>
          <p:cNvSpPr txBox="false"/>
          <p:nvPr isPhoto="false"/>
        </p:nvSpPr>
        <p:spPr>
          <a:xfrm flipH="false" flipV="false" rot="0">
            <a:off x="653415" y="167640"/>
            <a:ext cx="5174615" cy="398779"/>
          </a:xfrm>
          <a:prstGeom prst="rect">
            <a:avLst/>
          </a:prstGeom>
        </p:spPr>
        <p:txBody>
          <a:bodyPr bIns="45720" lIns="91440" rIns="91440" tIns="45720" wrap="square">
            <a:spAutoFit/>
          </a:bodyPr>
          <a:p>
            <a:pPr algn="l" indent="0" marL="0"/>
            <a:r>
              <a:rPr b="true" sz="20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rPr>
              <a:t>Задачи 2-3. </a:t>
            </a:r>
            <a:endParaRPr b="true" sz="2000">
              <a:solidFill>
                <a:srgbClr val="C00000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hidden="false" id="328" name="Picture 328"/>
          <p:cNvPicPr preferRelativeResize="true"/>
          <p:nvPr isPhoto="false"/>
        </p:nvPicPr>
        <p:blipFill>
          <a:blip r:embed="rId1"/>
          <a:stretch/>
        </p:blipFill>
        <p:spPr>
          <a:xfrm flipH="false" flipV="false" rot="0">
            <a:off x="6950710" y="10795"/>
            <a:ext cx="2193290" cy="712470"/>
          </a:xfrm>
          <a:prstGeom prst="rect">
            <a:avLst/>
          </a:prstGeom>
        </p:spPr>
      </p:pic>
      <p:sp>
        <p:nvSpPr>
          <p:cNvPr hidden="false" id="329" name="Shape 329"/>
          <p:cNvSpPr txBox="false"/>
          <p:nvPr isPhoto="false"/>
        </p:nvSpPr>
        <p:spPr>
          <a:xfrm flipH="false" flipV="false" rot="0">
            <a:off x="729615" y="688686"/>
            <a:ext cx="790574" cy="34288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txBody>
          <a:bodyPr anchor="ctr" bIns="45720" lIns="91440" rIns="91440" tIns="45720"/>
          <a:p>
            <a:pPr algn="ctr" indent="0" marL="0" marR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b="false" baseline="0" cap="none" i="false" spc="0" strike="noStrike" sz="1014" u="none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hidden="false" id="330" name="Shape 330"/>
          <p:cNvSpPr txBox="true"/>
          <p:nvPr isPhoto="false"/>
        </p:nvSpPr>
        <p:spPr>
          <a:xfrm flipH="false" flipV="false" rot="0">
            <a:off x="770889" y="1105031"/>
            <a:ext cx="2957731" cy="2841162"/>
          </a:xfrm>
          <a:prstGeom prst="rect">
            <a:avLst/>
          </a:prstGeom>
        </p:spPr>
        <p:txBody>
          <a:bodyPr bIns="0" lIns="0" rIns="0" tIns="9525" vert="horz" wrap="square">
            <a:spAutoFit/>
          </a:bodyPr>
          <a:p>
            <a:pPr algn="l" indent="0" marL="28575">
              <a:lnSpc>
                <a:spcPct val="100000"/>
              </a:lnSpc>
              <a:spcBef>
                <a:spcPts val="0"/>
              </a:spcBef>
            </a:pPr>
            <a:r>
              <a:rPr b="true" sz="1600">
                <a:solidFill>
                  <a:srgbClr val="C00000"/>
                </a:solidFill>
                <a:latin typeface="Arial"/>
                <a:ea typeface="Arial"/>
                <a:cs typeface="Arial"/>
              </a:rPr>
              <a:t>Задачи</a:t>
            </a:r>
            <a:r>
              <a:rPr b="true" sz="1600">
                <a:solidFill>
                  <a:srgbClr val="C00000"/>
                </a:solidFill>
                <a:latin typeface="Arial"/>
                <a:ea typeface="Arial"/>
                <a:cs typeface="Arial"/>
              </a:rPr>
              <a:t> для </a:t>
            </a:r>
            <a:r>
              <a:rPr b="true" sz="1600">
                <a:solidFill>
                  <a:srgbClr val="C00000"/>
                </a:solidFill>
                <a:latin typeface="Arial"/>
                <a:ea typeface="Arial"/>
                <a:cs typeface="Arial"/>
              </a:rPr>
              <a:t>управленцев (МОУО, руководителей ОО):</a:t>
            </a:r>
            <a:endParaRPr sz="1600">
              <a:solidFill>
                <a:srgbClr val="C00000"/>
              </a:solidFill>
              <a:latin typeface="Arial"/>
              <a:ea typeface="Arial"/>
              <a:cs typeface="Arial"/>
            </a:endParaRPr>
          </a:p>
          <a:p>
            <a:pPr algn="l" indent="0" marL="12700"/>
            <a:r>
              <a:rPr spc="-340" sz="1600">
                <a:solidFill>
                  <a:srgbClr val="7E7E7E"/>
                </a:solidFill>
                <a:latin typeface="Arial"/>
                <a:ea typeface="Arial"/>
                <a:cs typeface="Arial"/>
              </a:rPr>
              <a:t>▶</a:t>
            </a:r>
            <a:r>
              <a:rPr sz="1600">
                <a:solidFill>
                  <a:srgbClr val="7E7E7E"/>
                </a:solidFill>
                <a:latin typeface="Arial"/>
                <a:ea typeface="Arial"/>
                <a:cs typeface="Arial"/>
              </a:rPr>
              <a:t>	</a:t>
            </a:r>
            <a:r>
              <a:rPr sz="135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Доля выпускников общеобразовательных организаций, поступивших в образовательные организации высшего образования или профессиональные образовательные организации на направления подготовки или специальности, соответствующие профилю выпускного </a:t>
            </a:r>
            <a:r>
              <a:rPr sz="135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класса</a:t>
            </a:r>
            <a:endParaRPr sz="135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l" indent="0" marL="12700"/>
            <a:endParaRPr sz="1400">
              <a:solidFill>
                <a:schemeClr val="tx1"/>
              </a:solidFill>
              <a:latin typeface="Arial"/>
              <a:ea typeface="Arial"/>
              <a:cs typeface="Arial"/>
            </a:endParaRPr>
          </a:p>
          <a:p>
            <a:pPr algn="l" indent="0" marL="12700"/>
            <a:r>
              <a:rPr b="true" sz="1400">
                <a:solidFill>
                  <a:srgbClr val="C00000"/>
                </a:solidFill>
                <a:latin typeface="Arial"/>
                <a:ea typeface="Arial"/>
                <a:cs typeface="Arial"/>
              </a:rPr>
              <a:t>Среднее по РТ – 86%</a:t>
            </a:r>
            <a:endParaRPr b="true" sz="1400">
              <a:solidFill>
                <a:srgbClr val="C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hidden="false" id="331" name="Shape 331"/>
          <p:cNvSpPr txBox="true"/>
          <p:nvPr isPhoto="false"/>
        </p:nvSpPr>
        <p:spPr>
          <a:xfrm flipH="false" flipV="false" rot="0">
            <a:off x="770889" y="4210472"/>
            <a:ext cx="8177801" cy="861774"/>
          </a:xfrm>
          <a:prstGeom prst="rect">
            <a:avLst/>
          </a:prstGeom>
          <a:noFill/>
          <a:ln>
            <a:noFill/>
          </a:ln>
        </p:spPr>
        <p:txBody>
          <a:bodyPr anchor="t" bIns="0" lIns="0" rIns="0" tIns="0" wrap="square">
            <a:spAutoFit/>
          </a:bodyPr>
          <a:lstStyle>
            <a:defPPr/>
            <a:lvl1pPr algn="ctr" indent="0" lvl="0" marL="0" marR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ora"/>
              <a:buNone/>
              <a:defRPr b="true" cap="none" i="false" strike="noStrike" sz="3600" u="none">
                <a:solidFill>
                  <a:schemeClr val="dk1"/>
                </a:solidFill>
                <a:latin typeface="+mj-lt"/>
                <a:ea typeface="+mj-ea"/>
                <a:cs typeface="+mj-cs"/>
              </a:defRPr>
            </a:lvl1pPr>
            <a:lvl2pPr algn="l" indent="0" lvl="1" marL="457200" marR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ora"/>
              <a:buNone/>
              <a:defRPr b="true" cap="none" i="false" strike="noStrike" sz="3000" u="none">
                <a:solidFill>
                  <a:schemeClr val="dk1"/>
                </a:solidFill>
                <a:latin typeface="Sora"/>
                <a:ea typeface="Sora"/>
                <a:cs typeface="Sora"/>
              </a:defRPr>
            </a:lvl2pPr>
            <a:lvl3pPr algn="l" indent="0" lvl="2" marL="914400" marR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ora"/>
              <a:buNone/>
              <a:defRPr b="true" cap="none" i="false" strike="noStrike" sz="3000" u="none">
                <a:solidFill>
                  <a:schemeClr val="dk1"/>
                </a:solidFill>
                <a:latin typeface="Sora"/>
                <a:ea typeface="Sora"/>
                <a:cs typeface="Sora"/>
              </a:defRPr>
            </a:lvl3pPr>
            <a:lvl4pPr algn="l" indent="0" lvl="3" marL="1371600" marR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ora"/>
              <a:buNone/>
              <a:defRPr b="true" cap="none" i="false" strike="noStrike" sz="3000" u="none">
                <a:solidFill>
                  <a:schemeClr val="dk1"/>
                </a:solidFill>
                <a:latin typeface="Sora"/>
                <a:ea typeface="Sora"/>
                <a:cs typeface="Sora"/>
              </a:defRPr>
            </a:lvl4pPr>
            <a:lvl5pPr algn="l" indent="0" lvl="4" marL="1828800" marR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ora"/>
              <a:buNone/>
              <a:defRPr b="true" cap="none" i="false" strike="noStrike" sz="3000" u="none">
                <a:solidFill>
                  <a:schemeClr val="dk1"/>
                </a:solidFill>
                <a:latin typeface="Sora"/>
                <a:ea typeface="Sora"/>
                <a:cs typeface="Sora"/>
              </a:defRPr>
            </a:lvl5pPr>
            <a:lvl6pPr algn="l" indent="0" lvl="5" marL="2286000" marR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ora"/>
              <a:buNone/>
              <a:defRPr b="true" cap="none" i="false" strike="noStrike" sz="3000" u="none">
                <a:solidFill>
                  <a:schemeClr val="dk1"/>
                </a:solidFill>
                <a:latin typeface="Sora"/>
                <a:ea typeface="Sora"/>
                <a:cs typeface="Sora"/>
              </a:defRPr>
            </a:lvl6pPr>
            <a:lvl7pPr algn="l" indent="0" lvl="6" marL="2743200" marR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ora"/>
              <a:buNone/>
              <a:defRPr b="true" cap="none" i="false" strike="noStrike" sz="3000" u="none">
                <a:solidFill>
                  <a:schemeClr val="dk1"/>
                </a:solidFill>
                <a:latin typeface="Sora"/>
                <a:ea typeface="Sora"/>
                <a:cs typeface="Sora"/>
              </a:defRPr>
            </a:lvl7pPr>
            <a:lvl8pPr algn="l" indent="0" lvl="7" marL="3200400" marR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ora"/>
              <a:buNone/>
              <a:defRPr b="true" cap="none" i="false" strike="noStrike" sz="3000" u="none">
                <a:solidFill>
                  <a:schemeClr val="dk1"/>
                </a:solidFill>
                <a:latin typeface="Sora"/>
                <a:ea typeface="Sora"/>
                <a:cs typeface="Sora"/>
              </a:defRPr>
            </a:lvl8pPr>
            <a:lvl9pPr algn="l" indent="0" lvl="8" marL="3657600" marR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ora"/>
              <a:buNone/>
              <a:defRPr b="true" cap="none" i="false" strike="noStrike" sz="3000" u="none">
                <a:solidFill>
                  <a:schemeClr val="dk1"/>
                </a:solidFill>
                <a:latin typeface="Sora"/>
                <a:ea typeface="Sora"/>
                <a:cs typeface="Sora"/>
              </a:defRPr>
            </a:lvl9pPr>
          </a:lstStyle>
          <a:p>
            <a:pPr algn="l" indent="0" marL="0" marR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ora"/>
              <a:buNone/>
            </a:pPr>
            <a:r>
              <a:rPr sz="1400">
                <a:solidFill>
                  <a:schemeClr val="bg2">
                    <a:lumMod val="25000"/>
                  </a:schemeClr>
                </a:solidFill>
              </a:rPr>
              <a:t>Постановление </a:t>
            </a:r>
            <a:r>
              <a:rPr sz="1400">
                <a:solidFill>
                  <a:schemeClr val="bg2">
                    <a:lumMod val="25000"/>
                  </a:schemeClr>
                </a:solidFill>
              </a:rPr>
              <a:t>Кабинета Министров Республики Татарстан от 22.02.2014 </a:t>
            </a:r>
            <a:r>
              <a:rPr sz="1400">
                <a:solidFill>
                  <a:schemeClr val="bg2">
                    <a:lumMod val="25000"/>
                  </a:schemeClr>
                </a:solidFill>
              </a:rPr>
              <a:t>№ </a:t>
            </a:r>
            <a:r>
              <a:rPr sz="1400">
                <a:solidFill>
                  <a:schemeClr val="bg2">
                    <a:lumMod val="25000"/>
                  </a:schemeClr>
                </a:solidFill>
              </a:rPr>
              <a:t>110 «Об утверждении государственной программы Республики Татарстан «Развитие образования и науки в Республике Татарстан» (с изменениями, внесенными постановлением Кабинета Министров Республики Татарстан от 23.08.2024 № 691)</a:t>
            </a:r>
            <a:endParaRPr sz="1400">
              <a:solidFill>
                <a:schemeClr val="bg2">
                  <a:lumMod val="25000"/>
                </a:schemeClr>
              </a:solidFill>
              <a:latin typeface="Arial"/>
              <a:ea typeface="Arial"/>
              <a:cs typeface="Arial"/>
            </a:endParaRPr>
          </a:p>
        </p:txBody>
      </p:sp>
      <p:graphicFrame>
        <p:nvGraphicFramePr>
          <p:cNvPr hidden="false" id="332" name="Table 332"/>
          <p:cNvGraphicFramePr/>
          <p:nvPr isPhoto="false"/>
        </p:nvGraphicFramePr>
        <p:xfrm flipH="false" flipV="false" rot="0">
          <a:off x="3925401" y="850099"/>
          <a:ext cx="4920148" cy="3233216"/>
        </p:xfrm>
        <a:graphic>
          <a:graphicData uri="http://schemas.openxmlformats.org/drawingml/2006/table">
            <a:tbl>
              <a:tblPr bandCol="false" bandRow="false" firstCol="false" firstRow="false" lastCol="false" lastRow="false"/>
              <a:tblGrid>
                <a:gridCol w="1678008"/>
                <a:gridCol w="643069"/>
                <a:gridCol w="1956001"/>
                <a:gridCol w="643069"/>
              </a:tblGrid>
              <a:tr h="202076"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/>
                      <a:r>
                        <a:rPr b="true" i="false" strike="noStrike" sz="1200" u="none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Территория </a:t>
                      </a:r>
                      <a:endParaRPr b="true" i="false" strike="noStrike" sz="1200" u="none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anchor="ctr" anchorCtr="false" marB="0" marL="9525" marR="9525" marT="9525" vert="horz">
                    <a:lnL w="12700">
                      <a:solidFill>
                        <a:schemeClr val="tx1"/>
                      </a:solidFill>
                      <a:prstDash val="solid"/>
                      <a:headEnd len="med" type="none" w="med"/>
                      <a:tailEnd len="med" type="none" w="med"/>
                    </a:lnL>
                    <a:lnR w="12700">
                      <a:solidFill>
                        <a:schemeClr val="tx1"/>
                      </a:solidFill>
                      <a:prstDash val="solid"/>
                      <a:headEnd len="med" type="none" w="med"/>
                      <a:tailEnd len="med" type="none" w="med"/>
                    </a:lnR>
                    <a:lnT w="12700">
                      <a:solidFill>
                        <a:schemeClr val="tx1"/>
                      </a:solidFill>
                      <a:prstDash val="solid"/>
                      <a:headEnd len="med" type="none" w="med"/>
                      <a:tailEnd len="med" type="none" w="med"/>
                    </a:lnT>
                    <a:lnB w="12700">
                      <a:solidFill>
                        <a:schemeClr val="tx1"/>
                      </a:solidFill>
                      <a:prstDash val="solid"/>
                      <a:headEnd len="med" type="none" w="med"/>
                      <a:tailEnd len="med" type="none" w="med"/>
                    </a:lnB>
                    <a:solidFill>
                      <a:schemeClr val="bg2">
                        <a:lumMod val="50000"/>
                      </a:schemeClr>
                    </a:solidFill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/>
                      <a:r>
                        <a:rPr b="true" i="false" strike="noStrike" sz="1200" u="none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%</a:t>
                      </a:r>
                      <a:endParaRPr b="true" i="false" strike="noStrike" sz="1200" u="none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anchor="b" anchorCtr="false" marB="0" marL="9525" marR="9525" marT="9525" vert="horz">
                    <a:lnL w="12700">
                      <a:solidFill>
                        <a:schemeClr val="tx1"/>
                      </a:solidFill>
                      <a:prstDash val="solid"/>
                      <a:headEnd len="med" type="none" w="med"/>
                      <a:tailEnd len="med" type="none" w="med"/>
                    </a:lnL>
                    <a:lnR w="12700">
                      <a:solidFill>
                        <a:schemeClr val="tx1"/>
                      </a:solidFill>
                      <a:prstDash val="solid"/>
                      <a:headEnd len="med" type="none" w="med"/>
                      <a:tailEnd len="med" type="none" w="med"/>
                    </a:lnR>
                    <a:lnT w="12700">
                      <a:solidFill>
                        <a:schemeClr val="tx1"/>
                      </a:solidFill>
                      <a:prstDash val="solid"/>
                      <a:headEnd len="med" type="none" w="med"/>
                      <a:tailEnd len="med" type="none" w="med"/>
                    </a:lnT>
                    <a:lnB w="12700">
                      <a:solidFill>
                        <a:schemeClr val="tx1"/>
                      </a:solidFill>
                      <a:prstDash val="solid"/>
                      <a:headEnd len="med" type="none" w="med"/>
                      <a:tailEnd len="med" type="none" w="med"/>
                    </a:lnB>
                    <a:solidFill>
                      <a:schemeClr val="bg2">
                        <a:lumMod val="50000"/>
                      </a:schemeClr>
                    </a:solidFill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/>
                      <a:r>
                        <a:rPr b="true" i="false" strike="noStrike" sz="1200" u="none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Территория </a:t>
                      </a:r>
                      <a:endParaRPr b="true" i="false" strike="noStrike" sz="1200" u="none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anchor="ctr" anchorCtr="false" marB="0" marL="9525" marR="9525" marT="9525" vert="horz">
                    <a:lnL w="12700">
                      <a:solidFill>
                        <a:schemeClr val="tx1"/>
                      </a:solidFill>
                      <a:prstDash val="solid"/>
                      <a:headEnd len="med" type="none" w="med"/>
                      <a:tailEnd len="med" type="none" w="med"/>
                    </a:lnL>
                    <a:lnR w="12700">
                      <a:solidFill>
                        <a:schemeClr val="tx1"/>
                      </a:solidFill>
                      <a:prstDash val="solid"/>
                      <a:headEnd len="med" type="none" w="med"/>
                      <a:tailEnd len="med" type="none" w="med"/>
                    </a:lnR>
                    <a:lnT w="12700">
                      <a:solidFill>
                        <a:schemeClr val="tx1"/>
                      </a:solidFill>
                      <a:prstDash val="solid"/>
                      <a:headEnd len="med" type="none" w="med"/>
                      <a:tailEnd len="med" type="none" w="med"/>
                    </a:lnT>
                    <a:lnB w="12700">
                      <a:solidFill>
                        <a:schemeClr val="tx1"/>
                      </a:solidFill>
                      <a:prstDash val="solid"/>
                      <a:headEnd len="med" type="none" w="med"/>
                      <a:tailEnd len="med" type="none" w="med"/>
                    </a:lnB>
                    <a:solidFill>
                      <a:schemeClr val="bg2">
                        <a:lumMod val="50000"/>
                      </a:schemeClr>
                    </a:solidFill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/>
                      <a:r>
                        <a:rPr b="true" i="false" strike="noStrike" sz="1200" u="none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%</a:t>
                      </a:r>
                      <a:endParaRPr b="true" i="false" strike="noStrike" sz="1200" u="none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anchor="b" anchorCtr="false" marB="0" marL="9525" marR="9525" marT="9525" vert="horz">
                    <a:lnL w="12700">
                      <a:solidFill>
                        <a:schemeClr val="tx1"/>
                      </a:solidFill>
                      <a:prstDash val="solid"/>
                      <a:headEnd len="med" type="none" w="med"/>
                      <a:tailEnd len="med" type="none" w="med"/>
                    </a:lnL>
                    <a:lnR w="12700">
                      <a:solidFill>
                        <a:schemeClr val="tx1"/>
                      </a:solidFill>
                      <a:prstDash val="solid"/>
                      <a:headEnd len="med" type="none" w="med"/>
                      <a:tailEnd len="med" type="none" w="med"/>
                    </a:lnR>
                    <a:lnT w="12700">
                      <a:solidFill>
                        <a:schemeClr val="tx1"/>
                      </a:solidFill>
                      <a:prstDash val="solid"/>
                      <a:headEnd len="med" type="none" w="med"/>
                      <a:tailEnd len="med" type="none" w="med"/>
                    </a:lnT>
                    <a:lnB w="12700">
                      <a:solidFill>
                        <a:schemeClr val="tx1"/>
                      </a:solidFill>
                      <a:prstDash val="solid"/>
                      <a:headEnd len="med" type="none" w="med"/>
                      <a:tailEnd len="med" type="none" w="med"/>
                    </a:lnB>
                    <a:solidFill>
                      <a:schemeClr val="bg2">
                        <a:lumMod val="50000"/>
                      </a:schemeClr>
                    </a:solidFill>
                  </a:tcPr>
                </a:tc>
              </a:tr>
              <a:tr h="202076"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l" indent="0" marL="0"/>
                      <a:r>
                        <a:rPr b="false" i="false" strike="noStrike" sz="1200" u="none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Нижнекамский </a:t>
                      </a:r>
                    </a:p>
                  </a:txBody>
                  <a:tcPr anchor="ctr" anchorCtr="false" marB="0" marL="9525" marR="9525" marT="9525" vert="horz">
                    <a:lnL w="12700">
                      <a:solidFill>
                        <a:schemeClr val="tx1"/>
                      </a:solidFill>
                      <a:prstDash val="solid"/>
                      <a:headEnd len="med" type="none" w="med"/>
                      <a:tailEnd len="med" type="none" w="med"/>
                    </a:lnL>
                    <a:lnR w="12700">
                      <a:noFill/>
                      <a:headEnd len="med" type="none" w="med"/>
                      <a:tailEnd len="med" type="none" w="med"/>
                    </a:lnR>
                    <a:lnT w="12700">
                      <a:solidFill>
                        <a:schemeClr val="tx1"/>
                      </a:solidFill>
                      <a:prstDash val="solid"/>
                      <a:headEnd len="med" type="none" w="med"/>
                      <a:tailEnd len="med" type="none" w="med"/>
                    </a:lnT>
                    <a:lnB w="12700">
                      <a:noFill/>
                      <a:headEnd len="med" type="none" w="med"/>
                      <a:tailEnd len="med" type="none" w="med"/>
                    </a:lnB>
                    <a:lnTlToBr w="12700">
                      <a:noFill/>
                    </a:lnTlToBr>
                    <a:lnBlToTr w="12700">
                      <a:noFill/>
                    </a:lnBlToTr>
                    <a:solidFill>
                      <a:schemeClr val="bg2"/>
                    </a:solidFill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/>
                      <a:r>
                        <a:rPr b="false" i="false" strike="noStrike" sz="1200" u="none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85,4</a:t>
                      </a:r>
                    </a:p>
                  </a:txBody>
                  <a:tcPr anchor="b" anchorCtr="false" marB="0" marL="9525" marR="9525" marT="9525" vert="horz">
                    <a:lnL w="12700">
                      <a:noFill/>
                      <a:headEnd len="med" type="none" w="med"/>
                      <a:tailEnd len="med" type="none" w="med"/>
                    </a:lnL>
                    <a:lnR w="12700">
                      <a:noFill/>
                      <a:headEnd len="med" type="none" w="med"/>
                      <a:tailEnd len="med" type="none" w="med"/>
                    </a:lnR>
                    <a:lnT w="12700">
                      <a:solidFill>
                        <a:schemeClr val="tx1"/>
                      </a:solidFill>
                      <a:prstDash val="solid"/>
                      <a:headEnd len="med" type="none" w="med"/>
                      <a:tailEnd len="med" type="none" w="med"/>
                    </a:lnT>
                    <a:lnB w="12700">
                      <a:noFill/>
                      <a:headEnd len="med" type="none" w="med"/>
                      <a:tailEnd len="med" type="none" w="med"/>
                    </a:lnB>
                    <a:lnTlToBr w="12700">
                      <a:noFill/>
                    </a:lnTlToBr>
                    <a:lnBlToTr w="12700">
                      <a:noFill/>
                    </a:lnBlToTr>
                    <a:solidFill>
                      <a:schemeClr val="bg2"/>
                    </a:solidFill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l" indent="0" marL="0"/>
                      <a:r>
                        <a:rPr b="false" i="false" strike="noStrike" sz="1200" u="none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Дрожжановский </a:t>
                      </a:r>
                    </a:p>
                  </a:txBody>
                  <a:tcPr anchor="ctr" anchorCtr="false" marB="0" marL="9525" marR="9525" marT="9525" vert="horz">
                    <a:lnL w="12700">
                      <a:noFill/>
                      <a:headEnd len="med" type="none" w="med"/>
                      <a:tailEnd len="med" type="none" w="med"/>
                    </a:lnL>
                    <a:lnR w="12700">
                      <a:noFill/>
                      <a:headEnd len="med" type="none" w="med"/>
                      <a:tailEnd len="med" type="none" w="med"/>
                    </a:lnR>
                    <a:lnT w="12700">
                      <a:solidFill>
                        <a:schemeClr val="tx1"/>
                      </a:solidFill>
                      <a:prstDash val="solid"/>
                      <a:headEnd len="med" type="none" w="med"/>
                      <a:tailEnd len="med" type="none" w="med"/>
                    </a:lnT>
                    <a:lnB w="12700">
                      <a:noFill/>
                      <a:headEnd len="med" type="none" w="med"/>
                      <a:tailEnd len="med" type="none" w="med"/>
                    </a:lnB>
                    <a:lnTlToBr w="12700">
                      <a:noFill/>
                    </a:lnTlToBr>
                    <a:lnBlToTr w="12700">
                      <a:noFill/>
                    </a:lnBlToTr>
                    <a:solidFill>
                      <a:schemeClr val="bg2"/>
                    </a:solidFill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/>
                      <a:r>
                        <a:rPr b="false" i="false" strike="noStrike" sz="1200" u="none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74,4</a:t>
                      </a:r>
                    </a:p>
                  </a:txBody>
                  <a:tcPr anchor="b" anchorCtr="false" marB="0" marL="9525" marR="9525" marT="9525" vert="horz">
                    <a:lnL w="12700">
                      <a:noFill/>
                      <a:headEnd len="med" type="none" w="med"/>
                      <a:tailEnd len="med" type="none" w="med"/>
                    </a:lnL>
                    <a:lnR w="12700">
                      <a:solidFill>
                        <a:schemeClr val="tx1"/>
                      </a:solidFill>
                      <a:prstDash val="solid"/>
                      <a:headEnd len="med" type="none" w="med"/>
                      <a:tailEnd len="med" type="none" w="med"/>
                    </a:lnR>
                    <a:lnT w="12700">
                      <a:solidFill>
                        <a:schemeClr val="tx1"/>
                      </a:solidFill>
                      <a:prstDash val="solid"/>
                      <a:headEnd len="med" type="none" w="med"/>
                      <a:tailEnd len="med" type="none" w="med"/>
                    </a:lnT>
                    <a:lnB w="12700">
                      <a:noFill/>
                      <a:headEnd len="med" type="none" w="med"/>
                      <a:tailEnd len="med" type="none" w="med"/>
                    </a:lnB>
                    <a:lnTlToBr w="12700">
                      <a:noFill/>
                    </a:lnTlToBr>
                    <a:lnBlToTr w="12700">
                      <a:noFill/>
                    </a:lnBlToTr>
                    <a:solidFill>
                      <a:schemeClr val="bg2"/>
                    </a:solidFill>
                  </a:tcPr>
                </a:tc>
              </a:tr>
              <a:tr h="202076"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l" indent="0" marL="0"/>
                      <a:r>
                        <a:rPr b="false" i="false" strike="noStrike" sz="1200" u="none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Черемшанский </a:t>
                      </a:r>
                    </a:p>
                  </a:txBody>
                  <a:tcPr anchor="ctr" anchorCtr="false" marB="0" marL="9525" marR="9525" marT="9525" vert="horz">
                    <a:lnL w="12700">
                      <a:solidFill>
                        <a:schemeClr val="tx1"/>
                      </a:solidFill>
                      <a:prstDash val="solid"/>
                      <a:headEnd len="med" type="none" w="med"/>
                      <a:tailEnd len="med" type="none" w="med"/>
                    </a:lnL>
                    <a:lnR w="12700">
                      <a:noFill/>
                      <a:headEnd len="med" type="none" w="med"/>
                      <a:tailEnd len="med" type="none" w="med"/>
                    </a:lnR>
                    <a:lnT w="12700">
                      <a:noFill/>
                      <a:headEnd len="med" type="none" w="med"/>
                      <a:tailEnd len="med" type="none" w="med"/>
                    </a:lnT>
                    <a:lnB w="12700">
                      <a:noFill/>
                      <a:headEnd len="med" type="none" w="med"/>
                      <a:tailEnd len="med" type="none" w="med"/>
                    </a:lnB>
                    <a:lnTlToBr w="12700">
                      <a:noFill/>
                    </a:lnTlToBr>
                    <a:lnBlToTr w="12700">
                      <a:noFill/>
                    </a:lnBlToTr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/>
                      <a:r>
                        <a:rPr b="false" i="false" strike="noStrike" sz="1200" u="none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85,3</a:t>
                      </a:r>
                    </a:p>
                  </a:txBody>
                  <a:tcPr anchor="b" anchorCtr="false" marB="0" marL="9525" marR="9525" marT="9525" vert="horz">
                    <a:lnL w="12700">
                      <a:noFill/>
                      <a:headEnd len="med" type="none" w="med"/>
                      <a:tailEnd len="med" type="none" w="med"/>
                    </a:lnL>
                    <a:lnR w="12700">
                      <a:noFill/>
                      <a:headEnd len="med" type="none" w="med"/>
                      <a:tailEnd len="med" type="none" w="med"/>
                    </a:lnR>
                    <a:lnT w="12700">
                      <a:noFill/>
                      <a:headEnd len="med" type="none" w="med"/>
                      <a:tailEnd len="med" type="none" w="med"/>
                    </a:lnT>
                    <a:lnB w="12700">
                      <a:noFill/>
                      <a:headEnd len="med" type="none" w="med"/>
                      <a:tailEnd len="med" type="none" w="med"/>
                    </a:lnB>
                    <a:lnTlToBr w="12700">
                      <a:noFill/>
                    </a:lnTlToBr>
                    <a:lnBlToTr w="12700">
                      <a:noFill/>
                    </a:lnBlToTr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l" indent="0" marL="0"/>
                      <a:r>
                        <a:rPr b="false" i="false" strike="noStrike" sz="1200" u="none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Ютазинский </a:t>
                      </a:r>
                    </a:p>
                  </a:txBody>
                  <a:tcPr anchor="ctr" anchorCtr="false" marB="0" marL="9525" marR="9525" marT="9525" vert="horz">
                    <a:lnL w="12700">
                      <a:noFill/>
                      <a:headEnd len="med" type="none" w="med"/>
                      <a:tailEnd len="med" type="none" w="med"/>
                    </a:lnL>
                    <a:lnR w="12700">
                      <a:noFill/>
                      <a:headEnd len="med" type="none" w="med"/>
                      <a:tailEnd len="med" type="none" w="med"/>
                    </a:lnR>
                    <a:lnT w="12700">
                      <a:noFill/>
                      <a:headEnd len="med" type="none" w="med"/>
                      <a:tailEnd len="med" type="none" w="med"/>
                    </a:lnT>
                    <a:lnB w="12700">
                      <a:noFill/>
                      <a:headEnd len="med" type="none" w="med"/>
                      <a:tailEnd len="med" type="none" w="med"/>
                    </a:lnB>
                    <a:lnTlToBr w="12700">
                      <a:noFill/>
                    </a:lnTlToBr>
                    <a:lnBlToTr w="12700">
                      <a:noFill/>
                    </a:lnBlToTr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/>
                      <a:r>
                        <a:rPr b="false" i="false" strike="noStrike" sz="1200" u="none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72,3</a:t>
                      </a:r>
                    </a:p>
                  </a:txBody>
                  <a:tcPr anchor="b" anchorCtr="false" marB="0" marL="9525" marR="9525" marT="9525" vert="horz">
                    <a:lnL w="12700">
                      <a:noFill/>
                      <a:headEnd len="med" type="none" w="med"/>
                      <a:tailEnd len="med" type="none" w="med"/>
                    </a:lnL>
                    <a:lnR w="12700">
                      <a:solidFill>
                        <a:schemeClr val="tx1"/>
                      </a:solidFill>
                      <a:prstDash val="solid"/>
                      <a:headEnd len="med" type="none" w="med"/>
                      <a:tailEnd len="med" type="none" w="med"/>
                    </a:lnR>
                    <a:lnT w="12700">
                      <a:noFill/>
                      <a:headEnd len="med" type="none" w="med"/>
                      <a:tailEnd len="med" type="none" w="med"/>
                    </a:lnT>
                    <a:lnB w="12700">
                      <a:noFill/>
                      <a:headEnd len="med" type="none" w="med"/>
                      <a:tailEnd len="med" type="none" w="med"/>
                    </a:lnB>
                    <a:lnTlToBr w="12700">
                      <a:noFill/>
                    </a:lnTlToBr>
                    <a:lnBlToTr w="12700">
                      <a:noFill/>
                    </a:lnBlToTr>
                  </a:tcPr>
                </a:tc>
              </a:tr>
              <a:tr h="202076"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l" indent="0" marL="0"/>
                      <a:r>
                        <a:rPr b="false" i="false" strike="noStrike" sz="1200" u="none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Лениногорский </a:t>
                      </a:r>
                    </a:p>
                  </a:txBody>
                  <a:tcPr anchor="ctr" anchorCtr="false" marB="0" marL="9525" marR="9525" marT="9525" vert="horz">
                    <a:lnL w="12700">
                      <a:solidFill>
                        <a:schemeClr val="tx1"/>
                      </a:solidFill>
                      <a:prstDash val="solid"/>
                      <a:headEnd len="med" type="none" w="med"/>
                      <a:tailEnd len="med" type="none" w="med"/>
                    </a:lnL>
                    <a:lnR w="12700">
                      <a:noFill/>
                      <a:headEnd len="med" type="none" w="med"/>
                      <a:tailEnd len="med" type="none" w="med"/>
                    </a:lnR>
                    <a:lnT w="12700">
                      <a:noFill/>
                      <a:headEnd len="med" type="none" w="med"/>
                      <a:tailEnd len="med" type="none" w="med"/>
                    </a:lnT>
                    <a:lnB w="12700">
                      <a:noFill/>
                      <a:headEnd len="med" type="none" w="med"/>
                      <a:tailEnd len="med" type="none" w="med"/>
                    </a:lnB>
                    <a:lnTlToBr w="12700">
                      <a:noFill/>
                    </a:lnTlToBr>
                    <a:lnBlToTr w="12700">
                      <a:noFill/>
                    </a:lnBlToTr>
                    <a:solidFill>
                      <a:schemeClr val="bg2"/>
                    </a:solidFill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/>
                      <a:r>
                        <a:rPr b="false" i="false" strike="noStrike" sz="1200" u="none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85,1</a:t>
                      </a:r>
                    </a:p>
                  </a:txBody>
                  <a:tcPr anchor="b" anchorCtr="false" marB="0" marL="9525" marR="9525" marT="9525" vert="horz">
                    <a:lnL w="12700">
                      <a:noFill/>
                      <a:headEnd len="med" type="none" w="med"/>
                      <a:tailEnd len="med" type="none" w="med"/>
                    </a:lnL>
                    <a:lnR w="12700">
                      <a:noFill/>
                      <a:headEnd len="med" type="none" w="med"/>
                      <a:tailEnd len="med" type="none" w="med"/>
                    </a:lnR>
                    <a:lnT w="12700">
                      <a:noFill/>
                      <a:headEnd len="med" type="none" w="med"/>
                      <a:tailEnd len="med" type="none" w="med"/>
                    </a:lnT>
                    <a:lnB w="12700">
                      <a:noFill/>
                      <a:headEnd len="med" type="none" w="med"/>
                      <a:tailEnd len="med" type="none" w="med"/>
                    </a:lnB>
                    <a:lnTlToBr w="12700">
                      <a:noFill/>
                    </a:lnTlToBr>
                    <a:lnBlToTr w="12700">
                      <a:noFill/>
                    </a:lnBlToTr>
                    <a:solidFill>
                      <a:schemeClr val="bg2"/>
                    </a:solidFill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l" indent="0" marL="0"/>
                      <a:r>
                        <a:rPr b="false" i="false" strike="noStrike" sz="1200" u="none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Нурлатский </a:t>
                      </a:r>
                    </a:p>
                  </a:txBody>
                  <a:tcPr anchor="ctr" anchorCtr="false" marB="0" marL="9525" marR="9525" marT="9525" vert="horz">
                    <a:lnL w="12700">
                      <a:noFill/>
                      <a:headEnd len="med" type="none" w="med"/>
                      <a:tailEnd len="med" type="none" w="med"/>
                    </a:lnL>
                    <a:lnR w="12700">
                      <a:noFill/>
                      <a:headEnd len="med" type="none" w="med"/>
                      <a:tailEnd len="med" type="none" w="med"/>
                    </a:lnR>
                    <a:lnT w="12700">
                      <a:noFill/>
                      <a:headEnd len="med" type="none" w="med"/>
                      <a:tailEnd len="med" type="none" w="med"/>
                    </a:lnT>
                    <a:lnB w="12700">
                      <a:noFill/>
                      <a:headEnd len="med" type="none" w="med"/>
                      <a:tailEnd len="med" type="none" w="med"/>
                    </a:lnB>
                    <a:lnTlToBr w="12700">
                      <a:noFill/>
                    </a:lnTlToBr>
                    <a:lnBlToTr w="12700">
                      <a:noFill/>
                    </a:lnBlToTr>
                    <a:solidFill>
                      <a:schemeClr val="bg2"/>
                    </a:solidFill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/>
                      <a:r>
                        <a:rPr b="false" i="false" strike="noStrike" sz="1200" u="none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72,2</a:t>
                      </a:r>
                    </a:p>
                  </a:txBody>
                  <a:tcPr anchor="b" anchorCtr="false" marB="0" marL="9525" marR="9525" marT="9525" vert="horz">
                    <a:lnL w="12700">
                      <a:noFill/>
                      <a:headEnd len="med" type="none" w="med"/>
                      <a:tailEnd len="med" type="none" w="med"/>
                    </a:lnL>
                    <a:lnR w="12700">
                      <a:solidFill>
                        <a:schemeClr val="tx1"/>
                      </a:solidFill>
                      <a:prstDash val="solid"/>
                      <a:headEnd len="med" type="none" w="med"/>
                      <a:tailEnd len="med" type="none" w="med"/>
                    </a:lnR>
                    <a:lnT w="12700">
                      <a:noFill/>
                      <a:headEnd len="med" type="none" w="med"/>
                      <a:tailEnd len="med" type="none" w="med"/>
                    </a:lnT>
                    <a:lnB w="12700">
                      <a:noFill/>
                      <a:headEnd len="med" type="none" w="med"/>
                      <a:tailEnd len="med" type="none" w="med"/>
                    </a:lnB>
                    <a:lnTlToBr w="12700">
                      <a:noFill/>
                    </a:lnTlToBr>
                    <a:lnBlToTr w="12700">
                      <a:noFill/>
                    </a:lnBlToTr>
                    <a:solidFill>
                      <a:schemeClr val="bg2"/>
                    </a:solidFill>
                  </a:tcPr>
                </a:tc>
              </a:tr>
              <a:tr h="202076"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l" indent="0" marL="0"/>
                      <a:r>
                        <a:rPr b="false" i="false" strike="noStrike" sz="1200" u="none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Буинский</a:t>
                      </a:r>
                      <a:r>
                        <a:rPr b="false" i="false" strike="noStrike" sz="1200" u="none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</a:p>
                  </a:txBody>
                  <a:tcPr anchor="ctr" anchorCtr="false" marB="0" marL="9525" marR="9525" marT="9525" vert="horz">
                    <a:lnL w="12700">
                      <a:solidFill>
                        <a:schemeClr val="tx1"/>
                      </a:solidFill>
                      <a:prstDash val="solid"/>
                      <a:headEnd len="med" type="none" w="med"/>
                      <a:tailEnd len="med" type="none" w="med"/>
                    </a:lnL>
                    <a:lnR w="12700">
                      <a:noFill/>
                      <a:headEnd len="med" type="none" w="med"/>
                      <a:tailEnd len="med" type="none" w="med"/>
                    </a:lnR>
                    <a:lnT w="12700">
                      <a:noFill/>
                      <a:headEnd len="med" type="none" w="med"/>
                      <a:tailEnd len="med" type="none" w="med"/>
                    </a:lnT>
                    <a:lnB w="12700">
                      <a:noFill/>
                      <a:headEnd len="med" type="none" w="med"/>
                      <a:tailEnd len="med" type="none" w="med"/>
                    </a:lnB>
                    <a:lnTlToBr w="12700">
                      <a:noFill/>
                    </a:lnTlToBr>
                    <a:lnBlToTr w="12700">
                      <a:noFill/>
                    </a:lnBlToTr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/>
                      <a:r>
                        <a:rPr b="false" i="false" strike="noStrike" sz="1200" u="none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85,0</a:t>
                      </a:r>
                    </a:p>
                  </a:txBody>
                  <a:tcPr anchor="b" anchorCtr="false" marB="0" marL="9525" marR="9525" marT="9525" vert="horz">
                    <a:lnL w="12700">
                      <a:noFill/>
                      <a:headEnd len="med" type="none" w="med"/>
                      <a:tailEnd len="med" type="none" w="med"/>
                    </a:lnL>
                    <a:lnR w="12700">
                      <a:noFill/>
                      <a:headEnd len="med" type="none" w="med"/>
                      <a:tailEnd len="med" type="none" w="med"/>
                    </a:lnR>
                    <a:lnT w="12700">
                      <a:noFill/>
                      <a:headEnd len="med" type="none" w="med"/>
                      <a:tailEnd len="med" type="none" w="med"/>
                    </a:lnT>
                    <a:lnB w="12700">
                      <a:noFill/>
                      <a:headEnd len="med" type="none" w="med"/>
                      <a:tailEnd len="med" type="none" w="med"/>
                    </a:lnB>
                    <a:lnTlToBr w="12700">
                      <a:noFill/>
                    </a:lnTlToBr>
                    <a:lnBlToTr w="12700">
                      <a:noFill/>
                    </a:lnBlToTr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l" indent="0" marL="0"/>
                      <a:r>
                        <a:rPr b="false" i="false" strike="noStrike" sz="1200" u="none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Мензелинский </a:t>
                      </a:r>
                    </a:p>
                  </a:txBody>
                  <a:tcPr anchor="ctr" anchorCtr="false" marB="0" marL="9525" marR="9525" marT="9525" vert="horz">
                    <a:lnL w="12700">
                      <a:noFill/>
                      <a:headEnd len="med" type="none" w="med"/>
                      <a:tailEnd len="med" type="none" w="med"/>
                    </a:lnL>
                    <a:lnR w="12700">
                      <a:noFill/>
                      <a:headEnd len="med" type="none" w="med"/>
                      <a:tailEnd len="med" type="none" w="med"/>
                    </a:lnR>
                    <a:lnT w="12700">
                      <a:noFill/>
                      <a:headEnd len="med" type="none" w="med"/>
                      <a:tailEnd len="med" type="none" w="med"/>
                    </a:lnT>
                    <a:lnB w="12700">
                      <a:noFill/>
                      <a:headEnd len="med" type="none" w="med"/>
                      <a:tailEnd len="med" type="none" w="med"/>
                    </a:lnB>
                    <a:lnTlToBr w="12700">
                      <a:noFill/>
                    </a:lnTlToBr>
                    <a:lnBlToTr w="12700">
                      <a:noFill/>
                    </a:lnBlToTr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/>
                      <a:r>
                        <a:rPr b="false" i="false" strike="noStrike" sz="1200" u="none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70,7</a:t>
                      </a:r>
                    </a:p>
                  </a:txBody>
                  <a:tcPr anchor="b" anchorCtr="false" marB="0" marL="9525" marR="9525" marT="9525" vert="horz">
                    <a:lnL w="12700">
                      <a:noFill/>
                      <a:headEnd len="med" type="none" w="med"/>
                      <a:tailEnd len="med" type="none" w="med"/>
                    </a:lnL>
                    <a:lnR w="12700">
                      <a:solidFill>
                        <a:schemeClr val="tx1"/>
                      </a:solidFill>
                      <a:prstDash val="solid"/>
                      <a:headEnd len="med" type="none" w="med"/>
                      <a:tailEnd len="med" type="none" w="med"/>
                    </a:lnR>
                    <a:lnT w="12700">
                      <a:noFill/>
                      <a:headEnd len="med" type="none" w="med"/>
                      <a:tailEnd len="med" type="none" w="med"/>
                    </a:lnT>
                    <a:lnB w="12700">
                      <a:noFill/>
                      <a:headEnd len="med" type="none" w="med"/>
                      <a:tailEnd len="med" type="none" w="med"/>
                    </a:lnB>
                    <a:lnTlToBr w="12700">
                      <a:noFill/>
                    </a:lnTlToBr>
                    <a:lnBlToTr w="12700">
                      <a:noFill/>
                    </a:lnBlToTr>
                  </a:tcPr>
                </a:tc>
              </a:tr>
              <a:tr h="202076"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l" indent="0" marL="0"/>
                      <a:r>
                        <a:rPr b="false" i="false" strike="noStrike" sz="1200" u="none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Верхнеуслонский </a:t>
                      </a:r>
                    </a:p>
                  </a:txBody>
                  <a:tcPr anchor="ctr" anchorCtr="false" marB="0" marL="9525" marR="9525" marT="9525" vert="horz">
                    <a:lnL w="12700">
                      <a:solidFill>
                        <a:schemeClr val="tx1"/>
                      </a:solidFill>
                      <a:prstDash val="solid"/>
                      <a:headEnd len="med" type="none" w="med"/>
                      <a:tailEnd len="med" type="none" w="med"/>
                    </a:lnL>
                    <a:lnR w="12700">
                      <a:noFill/>
                      <a:headEnd len="med" type="none" w="med"/>
                      <a:tailEnd len="med" type="none" w="med"/>
                    </a:lnR>
                    <a:lnT w="12700">
                      <a:noFill/>
                      <a:headEnd len="med" type="none" w="med"/>
                      <a:tailEnd len="med" type="none" w="med"/>
                    </a:lnT>
                    <a:lnB w="12700">
                      <a:noFill/>
                      <a:headEnd len="med" type="none" w="med"/>
                      <a:tailEnd len="med" type="none" w="med"/>
                    </a:lnB>
                    <a:lnTlToBr w="12700">
                      <a:noFill/>
                    </a:lnTlToBr>
                    <a:lnBlToTr w="12700">
                      <a:noFill/>
                    </a:lnBlToTr>
                    <a:solidFill>
                      <a:schemeClr val="bg2"/>
                    </a:solidFill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/>
                      <a:r>
                        <a:rPr b="false" i="false" strike="noStrike" sz="1200" u="none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84,6</a:t>
                      </a:r>
                    </a:p>
                  </a:txBody>
                  <a:tcPr anchor="b" anchorCtr="false" marB="0" marL="9525" marR="9525" marT="9525" vert="horz">
                    <a:lnL w="12700">
                      <a:noFill/>
                      <a:headEnd len="med" type="none" w="med"/>
                      <a:tailEnd len="med" type="none" w="med"/>
                    </a:lnL>
                    <a:lnR w="12700">
                      <a:noFill/>
                      <a:headEnd len="med" type="none" w="med"/>
                      <a:tailEnd len="med" type="none" w="med"/>
                    </a:lnR>
                    <a:lnT w="12700">
                      <a:noFill/>
                      <a:headEnd len="med" type="none" w="med"/>
                      <a:tailEnd len="med" type="none" w="med"/>
                    </a:lnT>
                    <a:lnB w="12700">
                      <a:noFill/>
                      <a:headEnd len="med" type="none" w="med"/>
                      <a:tailEnd len="med" type="none" w="med"/>
                    </a:lnB>
                    <a:lnTlToBr w="12700">
                      <a:noFill/>
                    </a:lnTlToBr>
                    <a:lnBlToTr w="12700">
                      <a:noFill/>
                    </a:lnBlToTr>
                    <a:solidFill>
                      <a:schemeClr val="bg2"/>
                    </a:solidFill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l" indent="0" marL="0"/>
                      <a:r>
                        <a:rPr b="false" i="false" strike="noStrike" sz="1200" u="none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Заинский </a:t>
                      </a:r>
                    </a:p>
                  </a:txBody>
                  <a:tcPr anchor="ctr" anchorCtr="false" marB="0" marL="9525" marR="9525" marT="9525" vert="horz">
                    <a:lnL w="12700">
                      <a:noFill/>
                      <a:headEnd len="med" type="none" w="med"/>
                      <a:tailEnd len="med" type="none" w="med"/>
                    </a:lnL>
                    <a:lnR w="12700">
                      <a:noFill/>
                      <a:headEnd len="med" type="none" w="med"/>
                      <a:tailEnd len="med" type="none" w="med"/>
                    </a:lnR>
                    <a:lnT w="12700">
                      <a:noFill/>
                      <a:headEnd len="med" type="none" w="med"/>
                      <a:tailEnd len="med" type="none" w="med"/>
                    </a:lnT>
                    <a:lnB w="12700">
                      <a:noFill/>
                      <a:headEnd len="med" type="none" w="med"/>
                      <a:tailEnd len="med" type="none" w="med"/>
                    </a:lnB>
                    <a:lnTlToBr w="12700">
                      <a:noFill/>
                    </a:lnTlToBr>
                    <a:lnBlToTr w="12700">
                      <a:noFill/>
                    </a:lnBlToTr>
                    <a:solidFill>
                      <a:schemeClr val="bg2"/>
                    </a:solidFill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/>
                      <a:r>
                        <a:rPr b="false" i="false" strike="noStrike" sz="1200" u="none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70,3</a:t>
                      </a:r>
                    </a:p>
                  </a:txBody>
                  <a:tcPr anchor="b" anchorCtr="false" marB="0" marL="9525" marR="9525" marT="9525" vert="horz">
                    <a:lnL w="12700">
                      <a:noFill/>
                      <a:headEnd len="med" type="none" w="med"/>
                      <a:tailEnd len="med" type="none" w="med"/>
                    </a:lnL>
                    <a:lnR w="12700">
                      <a:solidFill>
                        <a:schemeClr val="tx1"/>
                      </a:solidFill>
                      <a:prstDash val="solid"/>
                      <a:headEnd len="med" type="none" w="med"/>
                      <a:tailEnd len="med" type="none" w="med"/>
                    </a:lnR>
                    <a:lnT w="12700">
                      <a:noFill/>
                      <a:headEnd len="med" type="none" w="med"/>
                      <a:tailEnd len="med" type="none" w="med"/>
                    </a:lnT>
                    <a:lnB w="12700">
                      <a:noFill/>
                      <a:headEnd len="med" type="none" w="med"/>
                      <a:tailEnd len="med" type="none" w="med"/>
                    </a:lnB>
                    <a:lnTlToBr w="12700">
                      <a:noFill/>
                    </a:lnTlToBr>
                    <a:lnBlToTr w="12700">
                      <a:noFill/>
                    </a:lnBlToTr>
                    <a:solidFill>
                      <a:schemeClr val="bg2"/>
                    </a:solidFill>
                  </a:tcPr>
                </a:tc>
              </a:tr>
              <a:tr h="202076"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l" indent="0" marL="0"/>
                      <a:r>
                        <a:rPr b="false" i="false" strike="noStrike" sz="1200" u="none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Муслюмовский </a:t>
                      </a:r>
                    </a:p>
                  </a:txBody>
                  <a:tcPr anchor="ctr" anchorCtr="false" marB="0" marL="9525" marR="9525" marT="9525" vert="horz">
                    <a:lnL w="12700">
                      <a:solidFill>
                        <a:schemeClr val="tx1"/>
                      </a:solidFill>
                      <a:prstDash val="solid"/>
                      <a:headEnd len="med" type="none" w="med"/>
                      <a:tailEnd len="med" type="none" w="med"/>
                    </a:lnL>
                    <a:lnR w="12700">
                      <a:noFill/>
                      <a:headEnd len="med" type="none" w="med"/>
                      <a:tailEnd len="med" type="none" w="med"/>
                    </a:lnR>
                    <a:lnT w="12700">
                      <a:noFill/>
                      <a:headEnd len="med" type="none" w="med"/>
                      <a:tailEnd len="med" type="none" w="med"/>
                    </a:lnT>
                    <a:lnB w="12700">
                      <a:noFill/>
                      <a:headEnd len="med" type="none" w="med"/>
                      <a:tailEnd len="med" type="none" w="med"/>
                    </a:lnB>
                    <a:lnTlToBr w="12700">
                      <a:noFill/>
                    </a:lnTlToBr>
                    <a:lnBlToTr w="12700">
                      <a:noFill/>
                    </a:lnBlToTr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/>
                      <a:r>
                        <a:rPr b="false" i="false" strike="noStrike" sz="1200" u="none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84,4</a:t>
                      </a:r>
                    </a:p>
                  </a:txBody>
                  <a:tcPr anchor="b" anchorCtr="false" marB="0" marL="9525" marR="9525" marT="9525" vert="horz">
                    <a:lnL w="12700">
                      <a:noFill/>
                      <a:headEnd len="med" type="none" w="med"/>
                      <a:tailEnd len="med" type="none" w="med"/>
                    </a:lnL>
                    <a:lnR w="12700">
                      <a:noFill/>
                      <a:headEnd len="med" type="none" w="med"/>
                      <a:tailEnd len="med" type="none" w="med"/>
                    </a:lnR>
                    <a:lnT w="12700">
                      <a:noFill/>
                      <a:headEnd len="med" type="none" w="med"/>
                      <a:tailEnd len="med" type="none" w="med"/>
                    </a:lnT>
                    <a:lnB w="12700">
                      <a:noFill/>
                      <a:headEnd len="med" type="none" w="med"/>
                      <a:tailEnd len="med" type="none" w="med"/>
                    </a:lnB>
                    <a:lnTlToBr w="12700">
                      <a:noFill/>
                    </a:lnTlToBr>
                    <a:lnBlToTr w="12700">
                      <a:noFill/>
                    </a:lnBlToTr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l" indent="0" marL="0"/>
                      <a:r>
                        <a:rPr b="false" i="false" strike="noStrike" sz="1200" u="none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Алькеевский </a:t>
                      </a:r>
                    </a:p>
                  </a:txBody>
                  <a:tcPr anchor="ctr" anchorCtr="false" marB="0" marL="9525" marR="9525" marT="9525" vert="horz">
                    <a:lnL w="12700">
                      <a:noFill/>
                      <a:headEnd len="med" type="none" w="med"/>
                      <a:tailEnd len="med" type="none" w="med"/>
                    </a:lnL>
                    <a:lnR w="12700">
                      <a:noFill/>
                      <a:headEnd len="med" type="none" w="med"/>
                      <a:tailEnd len="med" type="none" w="med"/>
                    </a:lnR>
                    <a:lnT w="12700">
                      <a:noFill/>
                      <a:headEnd len="med" type="none" w="med"/>
                      <a:tailEnd len="med" type="none" w="med"/>
                    </a:lnT>
                    <a:lnB w="12700">
                      <a:noFill/>
                      <a:headEnd len="med" type="none" w="med"/>
                      <a:tailEnd len="med" type="none" w="med"/>
                    </a:lnB>
                    <a:lnTlToBr w="12700">
                      <a:noFill/>
                    </a:lnTlToBr>
                    <a:lnBlToTr w="12700">
                      <a:noFill/>
                    </a:lnBlToTr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/>
                      <a:r>
                        <a:rPr b="false" i="false" strike="noStrike" sz="1200" u="none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69,6</a:t>
                      </a:r>
                    </a:p>
                  </a:txBody>
                  <a:tcPr anchor="b" anchorCtr="false" marB="0" marL="9525" marR="9525" marT="9525" vert="horz">
                    <a:lnL w="12700">
                      <a:noFill/>
                      <a:headEnd len="med" type="none" w="med"/>
                      <a:tailEnd len="med" type="none" w="med"/>
                    </a:lnL>
                    <a:lnR w="12700">
                      <a:solidFill>
                        <a:schemeClr val="tx1"/>
                      </a:solidFill>
                      <a:prstDash val="solid"/>
                      <a:headEnd len="med" type="none" w="med"/>
                      <a:tailEnd len="med" type="none" w="med"/>
                    </a:lnR>
                    <a:lnT w="12700">
                      <a:noFill/>
                      <a:headEnd len="med" type="none" w="med"/>
                      <a:tailEnd len="med" type="none" w="med"/>
                    </a:lnT>
                    <a:lnB w="12700">
                      <a:noFill/>
                      <a:headEnd len="med" type="none" w="med"/>
                      <a:tailEnd len="med" type="none" w="med"/>
                    </a:lnB>
                    <a:lnTlToBr w="12700">
                      <a:noFill/>
                    </a:lnTlToBr>
                    <a:lnBlToTr w="12700">
                      <a:noFill/>
                    </a:lnBlToTr>
                  </a:tcPr>
                </a:tc>
              </a:tr>
              <a:tr h="202076"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l" indent="0" marL="0"/>
                      <a:r>
                        <a:rPr b="false" i="false" strike="noStrike" sz="1200" u="none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Пестречинский </a:t>
                      </a:r>
                    </a:p>
                  </a:txBody>
                  <a:tcPr anchor="ctr" anchorCtr="false" marB="0" marL="9525" marR="9525" marT="9525" vert="horz">
                    <a:lnL w="12700">
                      <a:solidFill>
                        <a:schemeClr val="tx1"/>
                      </a:solidFill>
                      <a:prstDash val="solid"/>
                      <a:headEnd len="med" type="none" w="med"/>
                      <a:tailEnd len="med" type="none" w="med"/>
                    </a:lnL>
                    <a:lnR w="12700">
                      <a:noFill/>
                      <a:headEnd len="med" type="none" w="med"/>
                      <a:tailEnd len="med" type="none" w="med"/>
                    </a:lnR>
                    <a:lnT w="12700">
                      <a:noFill/>
                      <a:headEnd len="med" type="none" w="med"/>
                      <a:tailEnd len="med" type="none" w="med"/>
                    </a:lnT>
                    <a:lnB w="12700">
                      <a:noFill/>
                      <a:headEnd len="med" type="none" w="med"/>
                      <a:tailEnd len="med" type="none" w="med"/>
                    </a:lnB>
                    <a:lnTlToBr w="12700">
                      <a:noFill/>
                    </a:lnTlToBr>
                    <a:lnBlToTr w="12700">
                      <a:noFill/>
                    </a:lnBlToTr>
                    <a:solidFill>
                      <a:schemeClr val="bg2"/>
                    </a:solidFill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/>
                      <a:r>
                        <a:rPr b="false" i="false" strike="noStrike" sz="1200" u="none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83,1</a:t>
                      </a:r>
                    </a:p>
                  </a:txBody>
                  <a:tcPr anchor="b" anchorCtr="false" marB="0" marL="9525" marR="9525" marT="9525" vert="horz">
                    <a:lnL w="12700">
                      <a:noFill/>
                      <a:headEnd len="med" type="none" w="med"/>
                      <a:tailEnd len="med" type="none" w="med"/>
                    </a:lnL>
                    <a:lnR w="12700">
                      <a:noFill/>
                      <a:headEnd len="med" type="none" w="med"/>
                      <a:tailEnd len="med" type="none" w="med"/>
                    </a:lnR>
                    <a:lnT w="12700">
                      <a:noFill/>
                      <a:headEnd len="med" type="none" w="med"/>
                      <a:tailEnd len="med" type="none" w="med"/>
                    </a:lnT>
                    <a:lnB w="12700">
                      <a:noFill/>
                      <a:headEnd len="med" type="none" w="med"/>
                      <a:tailEnd len="med" type="none" w="med"/>
                    </a:lnB>
                    <a:lnTlToBr w="12700">
                      <a:noFill/>
                    </a:lnTlToBr>
                    <a:lnBlToTr w="12700">
                      <a:noFill/>
                    </a:lnBlToTr>
                    <a:solidFill>
                      <a:schemeClr val="bg2"/>
                    </a:solidFill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l" indent="0" marL="0"/>
                      <a:r>
                        <a:rPr b="false" i="false" strike="noStrike" sz="1200" u="none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Новошешминский</a:t>
                      </a:r>
                      <a:r>
                        <a:rPr b="false" i="false" strike="noStrike" sz="1200" u="none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</a:p>
                  </a:txBody>
                  <a:tcPr anchor="ctr" anchorCtr="false" marB="0" marL="9525" marR="9525" marT="9525" vert="horz">
                    <a:lnL w="12700">
                      <a:noFill/>
                      <a:headEnd len="med" type="none" w="med"/>
                      <a:tailEnd len="med" type="none" w="med"/>
                    </a:lnL>
                    <a:lnR w="12700">
                      <a:noFill/>
                      <a:headEnd len="med" type="none" w="med"/>
                      <a:tailEnd len="med" type="none" w="med"/>
                    </a:lnR>
                    <a:lnT w="12700">
                      <a:noFill/>
                      <a:headEnd len="med" type="none" w="med"/>
                      <a:tailEnd len="med" type="none" w="med"/>
                    </a:lnT>
                    <a:lnB w="12700">
                      <a:noFill/>
                      <a:headEnd len="med" type="none" w="med"/>
                      <a:tailEnd len="med" type="none" w="med"/>
                    </a:lnB>
                    <a:lnTlToBr w="12700">
                      <a:noFill/>
                    </a:lnTlToBr>
                    <a:lnBlToTr w="12700">
                      <a:noFill/>
                    </a:lnBlToTr>
                    <a:solidFill>
                      <a:schemeClr val="bg2"/>
                    </a:solidFill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/>
                      <a:r>
                        <a:rPr b="false" i="false" strike="noStrike" sz="1200" u="none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69,2</a:t>
                      </a:r>
                    </a:p>
                  </a:txBody>
                  <a:tcPr anchor="b" anchorCtr="false" marB="0" marL="9525" marR="9525" marT="9525" vert="horz">
                    <a:lnL w="12700">
                      <a:noFill/>
                      <a:headEnd len="med" type="none" w="med"/>
                      <a:tailEnd len="med" type="none" w="med"/>
                    </a:lnL>
                    <a:lnR w="12700">
                      <a:solidFill>
                        <a:schemeClr val="tx1"/>
                      </a:solidFill>
                      <a:prstDash val="solid"/>
                      <a:headEnd len="med" type="none" w="med"/>
                      <a:tailEnd len="med" type="none" w="med"/>
                    </a:lnR>
                    <a:lnT w="12700">
                      <a:noFill/>
                      <a:headEnd len="med" type="none" w="med"/>
                      <a:tailEnd len="med" type="none" w="med"/>
                    </a:lnT>
                    <a:lnB w="12700">
                      <a:noFill/>
                      <a:headEnd len="med" type="none" w="med"/>
                      <a:tailEnd len="med" type="none" w="med"/>
                    </a:lnB>
                    <a:lnTlToBr w="12700">
                      <a:noFill/>
                    </a:lnTlToBr>
                    <a:lnBlToTr w="12700">
                      <a:noFill/>
                    </a:lnBlToTr>
                    <a:solidFill>
                      <a:schemeClr val="bg2"/>
                    </a:solidFill>
                  </a:tcPr>
                </a:tc>
              </a:tr>
              <a:tr h="202076"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l" indent="0" marL="0"/>
                      <a:r>
                        <a:rPr b="false" i="false" strike="noStrike" sz="1200" u="none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Азнакаевский </a:t>
                      </a:r>
                    </a:p>
                  </a:txBody>
                  <a:tcPr anchor="ctr" anchorCtr="false" marB="0" marL="9525" marR="9525" marT="9525" vert="horz">
                    <a:lnL w="12700">
                      <a:solidFill>
                        <a:schemeClr val="tx1"/>
                      </a:solidFill>
                      <a:prstDash val="solid"/>
                      <a:headEnd len="med" type="none" w="med"/>
                      <a:tailEnd len="med" type="none" w="med"/>
                    </a:lnL>
                    <a:lnR w="12700">
                      <a:noFill/>
                      <a:headEnd len="med" type="none" w="med"/>
                      <a:tailEnd len="med" type="none" w="med"/>
                    </a:lnR>
                    <a:lnT w="12700">
                      <a:noFill/>
                      <a:headEnd len="med" type="none" w="med"/>
                      <a:tailEnd len="med" type="none" w="med"/>
                    </a:lnT>
                    <a:lnB w="12700">
                      <a:noFill/>
                      <a:headEnd len="med" type="none" w="med"/>
                      <a:tailEnd len="med" type="none" w="med"/>
                    </a:lnB>
                    <a:lnTlToBr w="12700">
                      <a:noFill/>
                    </a:lnTlToBr>
                    <a:lnBlToTr w="12700">
                      <a:noFill/>
                    </a:lnBlToTr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/>
                      <a:r>
                        <a:rPr b="false" i="false" strike="noStrike" sz="1200" u="none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82,8</a:t>
                      </a:r>
                    </a:p>
                  </a:txBody>
                  <a:tcPr anchor="b" anchorCtr="false" marB="0" marL="9525" marR="9525" marT="9525" vert="horz">
                    <a:lnL w="12700">
                      <a:noFill/>
                      <a:headEnd len="med" type="none" w="med"/>
                      <a:tailEnd len="med" type="none" w="med"/>
                    </a:lnL>
                    <a:lnR w="12700">
                      <a:noFill/>
                      <a:headEnd len="med" type="none" w="med"/>
                      <a:tailEnd len="med" type="none" w="med"/>
                    </a:lnR>
                    <a:lnT w="12700">
                      <a:noFill/>
                      <a:headEnd len="med" type="none" w="med"/>
                      <a:tailEnd len="med" type="none" w="med"/>
                    </a:lnT>
                    <a:lnB w="12700">
                      <a:noFill/>
                      <a:headEnd len="med" type="none" w="med"/>
                      <a:tailEnd len="med" type="none" w="med"/>
                    </a:lnB>
                    <a:lnTlToBr w="12700">
                      <a:noFill/>
                    </a:lnTlToBr>
                    <a:lnBlToTr w="12700">
                      <a:noFill/>
                    </a:lnBlToTr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l" indent="0" marL="0"/>
                      <a:r>
                        <a:rPr b="false" i="false" strike="noStrike" sz="1200" u="none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Тукаевский</a:t>
                      </a:r>
                      <a:r>
                        <a:rPr b="false" i="false" strike="noStrike" sz="1200" u="none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</a:p>
                  </a:txBody>
                  <a:tcPr anchor="ctr" anchorCtr="false" marB="0" marL="9525" marR="9525" marT="9525" vert="horz">
                    <a:lnL w="12700">
                      <a:noFill/>
                      <a:headEnd len="med" type="none" w="med"/>
                      <a:tailEnd len="med" type="none" w="med"/>
                    </a:lnL>
                    <a:lnR w="12700">
                      <a:noFill/>
                      <a:headEnd len="med" type="none" w="med"/>
                      <a:tailEnd len="med" type="none" w="med"/>
                    </a:lnR>
                    <a:lnT w="12700">
                      <a:noFill/>
                      <a:headEnd len="med" type="none" w="med"/>
                      <a:tailEnd len="med" type="none" w="med"/>
                    </a:lnT>
                    <a:lnB w="12700">
                      <a:noFill/>
                      <a:headEnd len="med" type="none" w="med"/>
                      <a:tailEnd len="med" type="none" w="med"/>
                    </a:lnB>
                    <a:lnTlToBr w="12700">
                      <a:noFill/>
                    </a:lnTlToBr>
                    <a:lnBlToTr w="12700">
                      <a:noFill/>
                    </a:lnBlToTr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/>
                      <a:r>
                        <a:rPr b="false" i="false" strike="noStrike" sz="1200" u="none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67,0</a:t>
                      </a:r>
                    </a:p>
                  </a:txBody>
                  <a:tcPr anchor="b" anchorCtr="false" marB="0" marL="9525" marR="9525" marT="9525" vert="horz">
                    <a:lnL w="12700">
                      <a:noFill/>
                      <a:headEnd len="med" type="none" w="med"/>
                      <a:tailEnd len="med" type="none" w="med"/>
                    </a:lnL>
                    <a:lnR w="12700">
                      <a:solidFill>
                        <a:schemeClr val="tx1"/>
                      </a:solidFill>
                      <a:prstDash val="solid"/>
                      <a:headEnd len="med" type="none" w="med"/>
                      <a:tailEnd len="med" type="none" w="med"/>
                    </a:lnR>
                    <a:lnT w="12700">
                      <a:noFill/>
                      <a:headEnd len="med" type="none" w="med"/>
                      <a:tailEnd len="med" type="none" w="med"/>
                    </a:lnT>
                    <a:lnB w="12700">
                      <a:noFill/>
                      <a:headEnd len="med" type="none" w="med"/>
                      <a:tailEnd len="med" type="none" w="med"/>
                    </a:lnB>
                    <a:lnTlToBr w="12700">
                      <a:noFill/>
                    </a:lnTlToBr>
                    <a:lnBlToTr w="12700">
                      <a:noFill/>
                    </a:lnBlToTr>
                  </a:tcPr>
                </a:tc>
              </a:tr>
              <a:tr h="202076"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l" indent="0" marL="0"/>
                      <a:r>
                        <a:rPr b="false" i="false" strike="noStrike" sz="1200" u="none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Лаишевский </a:t>
                      </a:r>
                    </a:p>
                  </a:txBody>
                  <a:tcPr anchor="ctr" anchorCtr="false" marB="0" marL="9525" marR="9525" marT="9525" vert="horz">
                    <a:lnL w="12700">
                      <a:solidFill>
                        <a:schemeClr val="tx1"/>
                      </a:solidFill>
                      <a:prstDash val="solid"/>
                      <a:headEnd len="med" type="none" w="med"/>
                      <a:tailEnd len="med" type="none" w="med"/>
                    </a:lnL>
                    <a:lnR w="12700">
                      <a:noFill/>
                      <a:headEnd len="med" type="none" w="med"/>
                      <a:tailEnd len="med" type="none" w="med"/>
                    </a:lnR>
                    <a:lnT w="12700">
                      <a:noFill/>
                      <a:headEnd len="med" type="none" w="med"/>
                      <a:tailEnd len="med" type="none" w="med"/>
                    </a:lnT>
                    <a:lnB w="12700">
                      <a:noFill/>
                      <a:headEnd len="med" type="none" w="med"/>
                      <a:tailEnd len="med" type="none" w="med"/>
                    </a:lnB>
                    <a:lnTlToBr w="12700">
                      <a:noFill/>
                    </a:lnTlToBr>
                    <a:lnBlToTr w="12700">
                      <a:noFill/>
                    </a:lnBlToTr>
                    <a:solidFill>
                      <a:schemeClr val="bg2"/>
                    </a:solidFill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/>
                      <a:r>
                        <a:rPr b="false" i="false" strike="noStrike" sz="1200" u="none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80,9</a:t>
                      </a:r>
                    </a:p>
                  </a:txBody>
                  <a:tcPr anchor="b" anchorCtr="false" marB="0" marL="9525" marR="9525" marT="9525" vert="horz">
                    <a:lnL w="12700">
                      <a:noFill/>
                      <a:headEnd len="med" type="none" w="med"/>
                      <a:tailEnd len="med" type="none" w="med"/>
                    </a:lnL>
                    <a:lnR w="12700">
                      <a:noFill/>
                      <a:headEnd len="med" type="none" w="med"/>
                      <a:tailEnd len="med" type="none" w="med"/>
                    </a:lnR>
                    <a:lnT w="12700">
                      <a:noFill/>
                      <a:headEnd len="med" type="none" w="med"/>
                      <a:tailEnd len="med" type="none" w="med"/>
                    </a:lnT>
                    <a:lnB w="12700">
                      <a:noFill/>
                      <a:headEnd len="med" type="none" w="med"/>
                      <a:tailEnd len="med" type="none" w="med"/>
                    </a:lnB>
                    <a:lnTlToBr w="12700">
                      <a:noFill/>
                    </a:lnTlToBr>
                    <a:lnBlToTr w="12700">
                      <a:noFill/>
                    </a:lnBlToTr>
                    <a:solidFill>
                      <a:schemeClr val="bg2"/>
                    </a:solidFill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l" indent="0" marL="0"/>
                      <a:r>
                        <a:rPr b="false" i="false" strike="noStrike" sz="1200" u="none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Менделеевский </a:t>
                      </a:r>
                    </a:p>
                  </a:txBody>
                  <a:tcPr anchor="ctr" anchorCtr="false" marB="0" marL="9525" marR="9525" marT="9525" vert="horz">
                    <a:lnL w="12700">
                      <a:noFill/>
                      <a:headEnd len="med" type="none" w="med"/>
                      <a:tailEnd len="med" type="none" w="med"/>
                    </a:lnL>
                    <a:lnR w="12700">
                      <a:noFill/>
                      <a:headEnd len="med" type="none" w="med"/>
                      <a:tailEnd len="med" type="none" w="med"/>
                    </a:lnR>
                    <a:lnT w="12700">
                      <a:noFill/>
                      <a:headEnd len="med" type="none" w="med"/>
                      <a:tailEnd len="med" type="none" w="med"/>
                    </a:lnT>
                    <a:lnB w="12700">
                      <a:noFill/>
                      <a:headEnd len="med" type="none" w="med"/>
                      <a:tailEnd len="med" type="none" w="med"/>
                    </a:lnB>
                    <a:lnTlToBr w="12700">
                      <a:noFill/>
                    </a:lnTlToBr>
                    <a:lnBlToTr w="12700">
                      <a:noFill/>
                    </a:lnBlToTr>
                    <a:solidFill>
                      <a:schemeClr val="bg2"/>
                    </a:solidFill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/>
                      <a:r>
                        <a:rPr b="false" i="false" strike="noStrike" sz="1200" u="none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64,8</a:t>
                      </a:r>
                    </a:p>
                  </a:txBody>
                  <a:tcPr anchor="b" anchorCtr="false" marB="0" marL="9525" marR="9525" marT="9525" vert="horz">
                    <a:lnL w="12700">
                      <a:noFill/>
                      <a:headEnd len="med" type="none" w="med"/>
                      <a:tailEnd len="med" type="none" w="med"/>
                    </a:lnL>
                    <a:lnR w="12700">
                      <a:solidFill>
                        <a:schemeClr val="tx1"/>
                      </a:solidFill>
                      <a:prstDash val="solid"/>
                      <a:headEnd len="med" type="none" w="med"/>
                      <a:tailEnd len="med" type="none" w="med"/>
                    </a:lnR>
                    <a:lnT w="12700">
                      <a:noFill/>
                      <a:headEnd len="med" type="none" w="med"/>
                      <a:tailEnd len="med" type="none" w="med"/>
                    </a:lnT>
                    <a:lnB w="12700">
                      <a:noFill/>
                      <a:headEnd len="med" type="none" w="med"/>
                      <a:tailEnd len="med" type="none" w="med"/>
                    </a:lnB>
                    <a:lnTlToBr w="12700">
                      <a:noFill/>
                    </a:lnTlToBr>
                    <a:lnBlToTr w="12700">
                      <a:noFill/>
                    </a:lnBlToTr>
                    <a:solidFill>
                      <a:schemeClr val="bg2"/>
                    </a:solidFill>
                  </a:tcPr>
                </a:tc>
              </a:tr>
              <a:tr h="202076"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l" indent="0" marL="0"/>
                      <a:r>
                        <a:rPr b="false" i="false" strike="noStrike" sz="1200" u="none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Балтасинский </a:t>
                      </a:r>
                    </a:p>
                  </a:txBody>
                  <a:tcPr anchor="ctr" anchorCtr="false" marB="0" marL="9525" marR="9525" marT="9525" vert="horz">
                    <a:lnL w="12700">
                      <a:solidFill>
                        <a:schemeClr val="tx1"/>
                      </a:solidFill>
                      <a:prstDash val="solid"/>
                      <a:headEnd len="med" type="none" w="med"/>
                      <a:tailEnd len="med" type="none" w="med"/>
                    </a:lnL>
                    <a:lnR w="12700">
                      <a:noFill/>
                      <a:headEnd len="med" type="none" w="med"/>
                      <a:tailEnd len="med" type="none" w="med"/>
                    </a:lnR>
                    <a:lnT w="12700">
                      <a:noFill/>
                      <a:headEnd len="med" type="none" w="med"/>
                      <a:tailEnd len="med" type="none" w="med"/>
                    </a:lnT>
                    <a:lnB w="12700">
                      <a:noFill/>
                      <a:headEnd len="med" type="none" w="med"/>
                      <a:tailEnd len="med" type="none" w="med"/>
                    </a:lnB>
                    <a:lnTlToBr w="12700">
                      <a:noFill/>
                    </a:lnTlToBr>
                    <a:lnBlToTr w="12700">
                      <a:noFill/>
                    </a:lnBlToTr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/>
                      <a:r>
                        <a:rPr b="false" i="false" strike="noStrike" sz="1200" u="none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80,8</a:t>
                      </a:r>
                    </a:p>
                  </a:txBody>
                  <a:tcPr anchor="b" anchorCtr="false" marB="0" marL="9525" marR="9525" marT="9525" vert="horz">
                    <a:lnL w="12700">
                      <a:noFill/>
                      <a:headEnd len="med" type="none" w="med"/>
                      <a:tailEnd len="med" type="none" w="med"/>
                    </a:lnL>
                    <a:lnR w="12700">
                      <a:noFill/>
                      <a:headEnd len="med" type="none" w="med"/>
                      <a:tailEnd len="med" type="none" w="med"/>
                    </a:lnR>
                    <a:lnT w="12700">
                      <a:noFill/>
                      <a:headEnd len="med" type="none" w="med"/>
                      <a:tailEnd len="med" type="none" w="med"/>
                    </a:lnT>
                    <a:lnB w="12700">
                      <a:noFill/>
                      <a:headEnd len="med" type="none" w="med"/>
                      <a:tailEnd len="med" type="none" w="med"/>
                    </a:lnB>
                    <a:lnTlToBr w="12700">
                      <a:noFill/>
                    </a:lnTlToBr>
                    <a:lnBlToTr w="12700">
                      <a:noFill/>
                    </a:lnBlToTr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l" indent="0" marL="0"/>
                      <a:r>
                        <a:rPr b="false" i="false" strike="noStrike" sz="1200" u="none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Рыбно-</a:t>
                      </a:r>
                      <a:r>
                        <a:rPr b="false" i="false" strike="noStrike" sz="1200" u="none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Слободский</a:t>
                      </a:r>
                      <a:r>
                        <a:rPr b="false" i="false" strike="noStrike" sz="1200" u="none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</a:p>
                  </a:txBody>
                  <a:tcPr anchor="ctr" anchorCtr="false" marB="0" marL="9525" marR="9525" marT="9525" vert="horz">
                    <a:lnL w="12700">
                      <a:noFill/>
                      <a:headEnd len="med" type="none" w="med"/>
                      <a:tailEnd len="med" type="none" w="med"/>
                    </a:lnL>
                    <a:lnR w="12700">
                      <a:noFill/>
                      <a:headEnd len="med" type="none" w="med"/>
                      <a:tailEnd len="med" type="none" w="med"/>
                    </a:lnR>
                    <a:lnT w="12700">
                      <a:noFill/>
                      <a:headEnd len="med" type="none" w="med"/>
                      <a:tailEnd len="med" type="none" w="med"/>
                    </a:lnT>
                    <a:lnB w="12700">
                      <a:noFill/>
                      <a:headEnd len="med" type="none" w="med"/>
                      <a:tailEnd len="med" type="none" w="med"/>
                    </a:lnB>
                    <a:lnTlToBr w="12700">
                      <a:noFill/>
                    </a:lnTlToBr>
                    <a:lnBlToTr w="12700">
                      <a:noFill/>
                    </a:lnBlToTr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/>
                      <a:r>
                        <a:rPr b="false" i="false" strike="noStrike" sz="1200" u="none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60,0</a:t>
                      </a:r>
                    </a:p>
                  </a:txBody>
                  <a:tcPr anchor="b" anchorCtr="false" marB="0" marL="9525" marR="9525" marT="9525" vert="horz">
                    <a:lnL w="12700">
                      <a:noFill/>
                      <a:headEnd len="med" type="none" w="med"/>
                      <a:tailEnd len="med" type="none" w="med"/>
                    </a:lnL>
                    <a:lnR w="12700">
                      <a:solidFill>
                        <a:schemeClr val="tx1"/>
                      </a:solidFill>
                      <a:prstDash val="solid"/>
                      <a:headEnd len="med" type="none" w="med"/>
                      <a:tailEnd len="med" type="none" w="med"/>
                    </a:lnR>
                    <a:lnT w="12700">
                      <a:noFill/>
                      <a:headEnd len="med" type="none" w="med"/>
                      <a:tailEnd len="med" type="none" w="med"/>
                    </a:lnT>
                    <a:lnB w="12700">
                      <a:noFill/>
                      <a:headEnd len="med" type="none" w="med"/>
                      <a:tailEnd len="med" type="none" w="med"/>
                    </a:lnB>
                    <a:lnTlToBr w="12700">
                      <a:noFill/>
                    </a:lnTlToBr>
                    <a:lnBlToTr w="12700">
                      <a:noFill/>
                    </a:lnBlToTr>
                  </a:tcPr>
                </a:tc>
              </a:tr>
              <a:tr h="202076"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l" indent="0" marL="0"/>
                      <a:r>
                        <a:rPr b="false" i="false" strike="noStrike" sz="1200" u="none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Сабинский </a:t>
                      </a:r>
                    </a:p>
                  </a:txBody>
                  <a:tcPr anchor="ctr" anchorCtr="false" marB="0" marL="9525" marR="9525" marT="9525" vert="horz">
                    <a:lnL w="12700">
                      <a:solidFill>
                        <a:schemeClr val="tx1"/>
                      </a:solidFill>
                      <a:prstDash val="solid"/>
                      <a:headEnd len="med" type="none" w="med"/>
                      <a:tailEnd len="med" type="none" w="med"/>
                    </a:lnL>
                    <a:lnR w="12700">
                      <a:noFill/>
                      <a:headEnd len="med" type="none" w="med"/>
                      <a:tailEnd len="med" type="none" w="med"/>
                    </a:lnR>
                    <a:lnT w="12700">
                      <a:noFill/>
                      <a:headEnd len="med" type="none" w="med"/>
                      <a:tailEnd len="med" type="none" w="med"/>
                    </a:lnT>
                    <a:lnB w="12700">
                      <a:noFill/>
                      <a:headEnd len="med" type="none" w="med"/>
                      <a:tailEnd len="med" type="none" w="med"/>
                    </a:lnB>
                    <a:lnTlToBr w="12700">
                      <a:noFill/>
                    </a:lnTlToBr>
                    <a:lnBlToTr w="12700">
                      <a:noFill/>
                    </a:lnBlToTr>
                    <a:solidFill>
                      <a:schemeClr val="bg2"/>
                    </a:solidFill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/>
                      <a:r>
                        <a:rPr b="false" i="false" strike="noStrike" sz="1200" u="none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79,7</a:t>
                      </a:r>
                    </a:p>
                  </a:txBody>
                  <a:tcPr anchor="b" anchorCtr="false" marB="0" marL="9525" marR="9525" marT="9525" vert="horz">
                    <a:lnL w="12700">
                      <a:noFill/>
                      <a:headEnd len="med" type="none" w="med"/>
                      <a:tailEnd len="med" type="none" w="med"/>
                    </a:lnL>
                    <a:lnR w="12700">
                      <a:noFill/>
                      <a:headEnd len="med" type="none" w="med"/>
                      <a:tailEnd len="med" type="none" w="med"/>
                    </a:lnR>
                    <a:lnT w="12700">
                      <a:noFill/>
                      <a:headEnd len="med" type="none" w="med"/>
                      <a:tailEnd len="med" type="none" w="med"/>
                    </a:lnT>
                    <a:lnB w="12700">
                      <a:noFill/>
                      <a:headEnd len="med" type="none" w="med"/>
                      <a:tailEnd len="med" type="none" w="med"/>
                    </a:lnB>
                    <a:lnTlToBr w="12700">
                      <a:noFill/>
                    </a:lnTlToBr>
                    <a:lnBlToTr w="12700">
                      <a:noFill/>
                    </a:lnBlToTr>
                    <a:solidFill>
                      <a:schemeClr val="bg2"/>
                    </a:solidFill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l" indent="0" marL="0"/>
                      <a:r>
                        <a:rPr b="false" i="false" strike="noStrike" sz="1200" u="none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Бавлинский</a:t>
                      </a:r>
                      <a:r>
                        <a:rPr b="false" i="false" strike="noStrike" sz="1200" u="none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</a:p>
                  </a:txBody>
                  <a:tcPr anchor="ctr" anchorCtr="false" marB="0" marL="9525" marR="9525" marT="9525" vert="horz">
                    <a:lnL w="12700">
                      <a:noFill/>
                      <a:headEnd len="med" type="none" w="med"/>
                      <a:tailEnd len="med" type="none" w="med"/>
                    </a:lnL>
                    <a:lnR w="12700">
                      <a:noFill/>
                      <a:headEnd len="med" type="none" w="med"/>
                      <a:tailEnd len="med" type="none" w="med"/>
                    </a:lnR>
                    <a:lnT w="12700">
                      <a:noFill/>
                      <a:headEnd len="med" type="none" w="med"/>
                      <a:tailEnd len="med" type="none" w="med"/>
                    </a:lnT>
                    <a:lnB w="12700">
                      <a:noFill/>
                      <a:headEnd len="med" type="none" w="med"/>
                      <a:tailEnd len="med" type="none" w="med"/>
                    </a:lnB>
                    <a:lnTlToBr w="12700">
                      <a:noFill/>
                    </a:lnTlToBr>
                    <a:lnBlToTr w="12700">
                      <a:noFill/>
                    </a:lnBlToTr>
                    <a:solidFill>
                      <a:schemeClr val="bg2"/>
                    </a:solidFill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/>
                      <a:r>
                        <a:rPr b="false" i="false" strike="noStrike" sz="1200" u="none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58,6</a:t>
                      </a:r>
                    </a:p>
                  </a:txBody>
                  <a:tcPr anchor="b" anchorCtr="false" marB="0" marL="9525" marR="9525" marT="9525" vert="horz">
                    <a:lnL w="12700">
                      <a:noFill/>
                      <a:headEnd len="med" type="none" w="med"/>
                      <a:tailEnd len="med" type="none" w="med"/>
                    </a:lnL>
                    <a:lnR w="12700">
                      <a:solidFill>
                        <a:schemeClr val="tx1"/>
                      </a:solidFill>
                      <a:prstDash val="solid"/>
                      <a:headEnd len="med" type="none" w="med"/>
                      <a:tailEnd len="med" type="none" w="med"/>
                    </a:lnR>
                    <a:lnT w="12700">
                      <a:noFill/>
                      <a:headEnd len="med" type="none" w="med"/>
                      <a:tailEnd len="med" type="none" w="med"/>
                    </a:lnT>
                    <a:lnB w="12700">
                      <a:noFill/>
                      <a:headEnd len="med" type="none" w="med"/>
                      <a:tailEnd len="med" type="none" w="med"/>
                    </a:lnB>
                    <a:lnTlToBr w="12700">
                      <a:noFill/>
                    </a:lnTlToBr>
                    <a:lnBlToTr w="12700">
                      <a:noFill/>
                    </a:lnBlToTr>
                    <a:solidFill>
                      <a:schemeClr val="bg2"/>
                    </a:solidFill>
                  </a:tcPr>
                </a:tc>
              </a:tr>
              <a:tr h="202076"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l" indent="0" marL="0"/>
                      <a:r>
                        <a:rPr b="false" i="false" strike="noStrike" sz="1200" u="none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Спасский </a:t>
                      </a:r>
                    </a:p>
                  </a:txBody>
                  <a:tcPr anchor="ctr" anchorCtr="false" marB="0" marL="9525" marR="9525" marT="9525" vert="horz">
                    <a:lnL w="12700">
                      <a:solidFill>
                        <a:schemeClr val="tx1"/>
                      </a:solidFill>
                      <a:prstDash val="solid"/>
                      <a:headEnd len="med" type="none" w="med"/>
                      <a:tailEnd len="med" type="none" w="med"/>
                    </a:lnL>
                    <a:lnR w="12700">
                      <a:noFill/>
                      <a:headEnd len="med" type="none" w="med"/>
                      <a:tailEnd len="med" type="none" w="med"/>
                    </a:lnR>
                    <a:lnT w="12700">
                      <a:noFill/>
                      <a:headEnd len="med" type="none" w="med"/>
                      <a:tailEnd len="med" type="none" w="med"/>
                    </a:lnT>
                    <a:lnB w="12700">
                      <a:noFill/>
                      <a:headEnd len="med" type="none" w="med"/>
                      <a:tailEnd len="med" type="none" w="med"/>
                    </a:lnB>
                    <a:lnTlToBr w="12700">
                      <a:noFill/>
                    </a:lnTlToBr>
                    <a:lnBlToTr w="12700">
                      <a:noFill/>
                    </a:lnBlToTr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/>
                      <a:r>
                        <a:rPr b="false" i="false" strike="noStrike" sz="1200" u="none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78,0</a:t>
                      </a:r>
                    </a:p>
                  </a:txBody>
                  <a:tcPr anchor="b" anchorCtr="false" marB="0" marL="9525" marR="9525" marT="9525" vert="horz">
                    <a:lnL w="12700">
                      <a:noFill/>
                      <a:headEnd len="med" type="none" w="med"/>
                      <a:tailEnd len="med" type="none" w="med"/>
                    </a:lnL>
                    <a:lnR w="12700">
                      <a:noFill/>
                      <a:headEnd len="med" type="none" w="med"/>
                      <a:tailEnd len="med" type="none" w="med"/>
                    </a:lnR>
                    <a:lnT w="12700">
                      <a:noFill/>
                      <a:headEnd len="med" type="none" w="med"/>
                      <a:tailEnd len="med" type="none" w="med"/>
                    </a:lnT>
                    <a:lnB w="12700">
                      <a:noFill/>
                      <a:headEnd len="med" type="none" w="med"/>
                      <a:tailEnd len="med" type="none" w="med"/>
                    </a:lnB>
                    <a:lnTlToBr w="12700">
                      <a:noFill/>
                    </a:lnTlToBr>
                    <a:lnBlToTr w="12700">
                      <a:noFill/>
                    </a:lnBlToTr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l" indent="0" marL="0"/>
                      <a:r>
                        <a:rPr b="false" i="false" strike="noStrike" sz="1200" u="none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Сармановский</a:t>
                      </a:r>
                      <a:r>
                        <a:rPr b="false" i="false" strike="noStrike" sz="1200" u="none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</a:p>
                  </a:txBody>
                  <a:tcPr anchor="ctr" anchorCtr="false" marB="0" marL="9525" marR="9525" marT="9525" vert="horz">
                    <a:lnL w="12700">
                      <a:noFill/>
                      <a:headEnd len="med" type="none" w="med"/>
                      <a:tailEnd len="med" type="none" w="med"/>
                    </a:lnL>
                    <a:lnR w="12700">
                      <a:noFill/>
                      <a:headEnd len="med" type="none" w="med"/>
                      <a:tailEnd len="med" type="none" w="med"/>
                    </a:lnR>
                    <a:lnT w="12700">
                      <a:noFill/>
                      <a:headEnd len="med" type="none" w="med"/>
                      <a:tailEnd len="med" type="none" w="med"/>
                    </a:lnT>
                    <a:lnB w="12700">
                      <a:noFill/>
                      <a:headEnd len="med" type="none" w="med"/>
                      <a:tailEnd len="med" type="none" w="med"/>
                    </a:lnB>
                    <a:lnTlToBr w="12700">
                      <a:noFill/>
                    </a:lnTlToBr>
                    <a:lnBlToTr w="12700">
                      <a:noFill/>
                    </a:lnBlToTr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/>
                      <a:r>
                        <a:rPr b="false" i="false" strike="noStrike" sz="1200" u="none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57,3</a:t>
                      </a:r>
                    </a:p>
                  </a:txBody>
                  <a:tcPr anchor="b" anchorCtr="false" marB="0" marL="9525" marR="9525" marT="9525" vert="horz">
                    <a:lnL w="12700">
                      <a:noFill/>
                      <a:headEnd len="med" type="none" w="med"/>
                      <a:tailEnd len="med" type="none" w="med"/>
                    </a:lnL>
                    <a:lnR w="12700">
                      <a:solidFill>
                        <a:schemeClr val="tx1"/>
                      </a:solidFill>
                      <a:prstDash val="solid"/>
                      <a:headEnd len="med" type="none" w="med"/>
                      <a:tailEnd len="med" type="none" w="med"/>
                    </a:lnR>
                    <a:lnT w="12700">
                      <a:noFill/>
                      <a:headEnd len="med" type="none" w="med"/>
                      <a:tailEnd len="med" type="none" w="med"/>
                    </a:lnT>
                    <a:lnB w="12700">
                      <a:noFill/>
                      <a:headEnd len="med" type="none" w="med"/>
                      <a:tailEnd len="med" type="none" w="med"/>
                    </a:lnB>
                    <a:lnTlToBr w="12700">
                      <a:noFill/>
                    </a:lnTlToBr>
                    <a:lnBlToTr w="12700">
                      <a:noFill/>
                    </a:lnBlToTr>
                  </a:tcPr>
                </a:tc>
              </a:tr>
              <a:tr h="202076"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l" indent="0" marL="0"/>
                      <a:r>
                        <a:rPr b="false" i="false" strike="noStrike" sz="1200" u="none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Высокогорский </a:t>
                      </a:r>
                    </a:p>
                  </a:txBody>
                  <a:tcPr anchor="ctr" anchorCtr="false" marB="0" marL="9525" marR="9525" marT="9525" vert="horz">
                    <a:lnL w="12700">
                      <a:solidFill>
                        <a:schemeClr val="tx1"/>
                      </a:solidFill>
                      <a:prstDash val="solid"/>
                      <a:headEnd len="med" type="none" w="med"/>
                      <a:tailEnd len="med" type="none" w="med"/>
                    </a:lnL>
                    <a:lnR w="12700">
                      <a:noFill/>
                      <a:headEnd len="med" type="none" w="med"/>
                      <a:tailEnd len="med" type="none" w="med"/>
                    </a:lnR>
                    <a:lnT w="12700">
                      <a:noFill/>
                      <a:headEnd len="med" type="none" w="med"/>
                      <a:tailEnd len="med" type="none" w="med"/>
                    </a:lnT>
                    <a:lnB w="12700">
                      <a:noFill/>
                      <a:headEnd len="med" type="none" w="med"/>
                      <a:tailEnd len="med" type="none" w="med"/>
                    </a:lnB>
                    <a:lnTlToBr w="12700">
                      <a:noFill/>
                    </a:lnTlToBr>
                    <a:lnBlToTr w="12700">
                      <a:noFill/>
                    </a:lnBlToTr>
                    <a:solidFill>
                      <a:schemeClr val="bg2"/>
                    </a:solidFill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/>
                      <a:r>
                        <a:rPr b="false" i="false" strike="noStrike" sz="1200" u="none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77,9</a:t>
                      </a:r>
                    </a:p>
                  </a:txBody>
                  <a:tcPr anchor="b" anchorCtr="false" marB="0" marL="9525" marR="9525" marT="9525" vert="horz">
                    <a:lnL w="12700">
                      <a:noFill/>
                      <a:headEnd len="med" type="none" w="med"/>
                      <a:tailEnd len="med" type="none" w="med"/>
                    </a:lnL>
                    <a:lnR w="12700">
                      <a:noFill/>
                      <a:headEnd len="med" type="none" w="med"/>
                      <a:tailEnd len="med" type="none" w="med"/>
                    </a:lnR>
                    <a:lnT w="12700">
                      <a:noFill/>
                      <a:headEnd len="med" type="none" w="med"/>
                      <a:tailEnd len="med" type="none" w="med"/>
                    </a:lnT>
                    <a:lnB w="12700">
                      <a:noFill/>
                      <a:headEnd len="med" type="none" w="med"/>
                      <a:tailEnd len="med" type="none" w="med"/>
                    </a:lnB>
                    <a:lnTlToBr w="12700">
                      <a:noFill/>
                    </a:lnTlToBr>
                    <a:lnBlToTr w="12700">
                      <a:noFill/>
                    </a:lnBlToTr>
                    <a:solidFill>
                      <a:schemeClr val="bg2"/>
                    </a:solidFill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l" indent="0" marL="0"/>
                      <a:r>
                        <a:rPr b="false" i="false" strike="noStrike" sz="1200" u="none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Аксубаевский </a:t>
                      </a:r>
                    </a:p>
                  </a:txBody>
                  <a:tcPr anchor="ctr" anchorCtr="false" marB="0" marL="9525" marR="9525" marT="9525" vert="horz">
                    <a:lnL w="12700">
                      <a:noFill/>
                      <a:headEnd len="med" type="none" w="med"/>
                      <a:tailEnd len="med" type="none" w="med"/>
                    </a:lnL>
                    <a:lnR w="12700">
                      <a:noFill/>
                      <a:headEnd len="med" type="none" w="med"/>
                      <a:tailEnd len="med" type="none" w="med"/>
                    </a:lnR>
                    <a:lnT w="12700">
                      <a:noFill/>
                      <a:headEnd len="med" type="none" w="med"/>
                      <a:tailEnd len="med" type="none" w="med"/>
                    </a:lnT>
                    <a:lnB w="12700">
                      <a:noFill/>
                      <a:headEnd len="med" type="none" w="med"/>
                      <a:tailEnd len="med" type="none" w="med"/>
                    </a:lnB>
                    <a:lnTlToBr w="12700">
                      <a:noFill/>
                    </a:lnTlToBr>
                    <a:lnBlToTr w="12700">
                      <a:noFill/>
                    </a:lnBlToTr>
                    <a:solidFill>
                      <a:schemeClr val="bg2"/>
                    </a:solidFill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/>
                      <a:r>
                        <a:rPr b="false" i="false" strike="noStrike" sz="1200" u="none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52,7</a:t>
                      </a:r>
                    </a:p>
                  </a:txBody>
                  <a:tcPr anchor="b" anchorCtr="false" marB="0" marL="9525" marR="9525" marT="9525" vert="horz">
                    <a:lnL w="12700">
                      <a:noFill/>
                      <a:headEnd len="med" type="none" w="med"/>
                      <a:tailEnd len="med" type="none" w="med"/>
                    </a:lnL>
                    <a:lnR w="12700">
                      <a:solidFill>
                        <a:schemeClr val="tx1"/>
                      </a:solidFill>
                      <a:prstDash val="solid"/>
                      <a:headEnd len="med" type="none" w="med"/>
                      <a:tailEnd len="med" type="none" w="med"/>
                    </a:lnR>
                    <a:lnT w="12700">
                      <a:noFill/>
                      <a:headEnd len="med" type="none" w="med"/>
                      <a:tailEnd len="med" type="none" w="med"/>
                    </a:lnT>
                    <a:lnB w="12700">
                      <a:noFill/>
                      <a:headEnd len="med" type="none" w="med"/>
                      <a:tailEnd len="med" type="none" w="med"/>
                    </a:lnB>
                    <a:lnTlToBr w="12700">
                      <a:noFill/>
                    </a:lnTlToBr>
                    <a:lnBlToTr w="12700">
                      <a:noFill/>
                    </a:lnBlToTr>
                    <a:solidFill>
                      <a:schemeClr val="bg2"/>
                    </a:solidFill>
                  </a:tcPr>
                </a:tc>
              </a:tr>
              <a:tr h="202076"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l" indent="0" marL="0"/>
                      <a:r>
                        <a:rPr b="false" i="false" strike="noStrike" sz="1200" u="none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Чистопольский </a:t>
                      </a:r>
                    </a:p>
                  </a:txBody>
                  <a:tcPr anchor="ctr" anchorCtr="false" marB="0" marL="9525" marR="9525" marT="9525" vert="horz">
                    <a:lnL w="12700">
                      <a:solidFill>
                        <a:schemeClr val="tx1"/>
                      </a:solidFill>
                      <a:prstDash val="solid"/>
                      <a:headEnd len="med" type="none" w="med"/>
                      <a:tailEnd len="med" type="none" w="med"/>
                    </a:lnL>
                    <a:lnR w="12700">
                      <a:noFill/>
                      <a:headEnd len="med" type="none" w="med"/>
                      <a:tailEnd len="med" type="none" w="med"/>
                    </a:lnR>
                    <a:lnT w="12700">
                      <a:noFill/>
                      <a:headEnd len="med" type="none" w="med"/>
                      <a:tailEnd len="med" type="none" w="med"/>
                    </a:lnT>
                    <a:lnB w="12700">
                      <a:noFill/>
                      <a:headEnd len="med" type="none" w="med"/>
                      <a:tailEnd len="med" type="none" w="med"/>
                    </a:lnB>
                    <a:lnTlToBr w="12700">
                      <a:noFill/>
                    </a:lnTlToBr>
                    <a:lnBlToTr w="12700">
                      <a:noFill/>
                    </a:lnBlToTr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/>
                      <a:r>
                        <a:rPr b="false" i="false" strike="noStrike" sz="1200" u="none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76,4</a:t>
                      </a:r>
                    </a:p>
                  </a:txBody>
                  <a:tcPr anchor="b" anchorCtr="false" marB="0" marL="9525" marR="9525" marT="9525" vert="horz">
                    <a:lnL w="12700">
                      <a:noFill/>
                      <a:headEnd len="med" type="none" w="med"/>
                      <a:tailEnd len="med" type="none" w="med"/>
                    </a:lnL>
                    <a:lnR w="12700">
                      <a:noFill/>
                      <a:headEnd len="med" type="none" w="med"/>
                      <a:tailEnd len="med" type="none" w="med"/>
                    </a:lnR>
                    <a:lnT w="12700">
                      <a:noFill/>
                      <a:headEnd len="med" type="none" w="med"/>
                      <a:tailEnd len="med" type="none" w="med"/>
                    </a:lnT>
                    <a:lnB w="12700">
                      <a:noFill/>
                      <a:headEnd len="med" type="none" w="med"/>
                      <a:tailEnd len="med" type="none" w="med"/>
                    </a:lnB>
                    <a:lnTlToBr w="12700">
                      <a:noFill/>
                    </a:lnTlToBr>
                    <a:lnBlToTr w="12700">
                      <a:noFill/>
                    </a:lnBlToTr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l" indent="0" marL="0"/>
                      <a:r>
                        <a:rPr b="false" i="false" strike="noStrike" sz="1200" u="none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Камско-Устьинский </a:t>
                      </a:r>
                    </a:p>
                  </a:txBody>
                  <a:tcPr anchor="ctr" anchorCtr="false" marB="0" marL="9525" marR="9525" marT="9525" vert="horz">
                    <a:lnL w="12700">
                      <a:noFill/>
                      <a:headEnd len="med" type="none" w="med"/>
                      <a:tailEnd len="med" type="none" w="med"/>
                    </a:lnL>
                    <a:lnR w="12700">
                      <a:noFill/>
                      <a:headEnd len="med" type="none" w="med"/>
                      <a:tailEnd len="med" type="none" w="med"/>
                    </a:lnR>
                    <a:lnT w="12700">
                      <a:noFill/>
                      <a:headEnd len="med" type="none" w="med"/>
                      <a:tailEnd len="med" type="none" w="med"/>
                    </a:lnT>
                    <a:lnB w="12700">
                      <a:noFill/>
                      <a:headEnd len="med" type="none" w="med"/>
                      <a:tailEnd len="med" type="none" w="med"/>
                    </a:lnB>
                    <a:lnTlToBr w="12700">
                      <a:noFill/>
                    </a:lnTlToBr>
                    <a:lnBlToTr w="12700">
                      <a:noFill/>
                    </a:lnBlToTr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/>
                      <a:r>
                        <a:rPr b="false" i="false" strike="noStrike" sz="1200" u="none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52,2</a:t>
                      </a:r>
                    </a:p>
                  </a:txBody>
                  <a:tcPr anchor="b" anchorCtr="false" marB="0" marL="9525" marR="9525" marT="9525" vert="horz">
                    <a:lnL w="12700">
                      <a:noFill/>
                      <a:headEnd len="med" type="none" w="med"/>
                      <a:tailEnd len="med" type="none" w="med"/>
                    </a:lnL>
                    <a:lnR w="12700">
                      <a:solidFill>
                        <a:schemeClr val="tx1"/>
                      </a:solidFill>
                      <a:prstDash val="solid"/>
                      <a:headEnd len="med" type="none" w="med"/>
                      <a:tailEnd len="med" type="none" w="med"/>
                    </a:lnR>
                    <a:lnT w="12700">
                      <a:noFill/>
                      <a:headEnd len="med" type="none" w="med"/>
                      <a:tailEnd len="med" type="none" w="med"/>
                    </a:lnT>
                    <a:lnB w="12700">
                      <a:noFill/>
                      <a:headEnd len="med" type="none" w="med"/>
                      <a:tailEnd len="med" type="none" w="med"/>
                    </a:lnB>
                    <a:lnTlToBr w="12700">
                      <a:noFill/>
                    </a:lnTlToBr>
                    <a:lnBlToTr w="12700">
                      <a:noFill/>
                    </a:lnBlToTr>
                  </a:tcPr>
                </a:tc>
              </a:tr>
              <a:tr h="202076"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l" indent="0" marL="0"/>
                      <a:r>
                        <a:rPr b="false" i="false" strike="noStrike" sz="1200" u="none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Агрызский </a:t>
                      </a:r>
                    </a:p>
                  </a:txBody>
                  <a:tcPr anchor="ctr" anchorCtr="false" marB="0" marL="9525" marR="9525" marT="9525" vert="horz">
                    <a:lnL w="12700">
                      <a:solidFill>
                        <a:schemeClr val="tx1"/>
                      </a:solidFill>
                      <a:prstDash val="solid"/>
                      <a:headEnd len="med" type="none" w="med"/>
                      <a:tailEnd len="med" type="none" w="med"/>
                    </a:lnL>
                    <a:lnR w="12700">
                      <a:noFill/>
                      <a:headEnd len="med" type="none" w="med"/>
                      <a:tailEnd len="med" type="none" w="med"/>
                    </a:lnR>
                    <a:lnT w="12700">
                      <a:noFill/>
                      <a:headEnd len="med" type="none" w="med"/>
                      <a:tailEnd len="med" type="none" w="med"/>
                    </a:lnT>
                    <a:lnB w="12700">
                      <a:solidFill>
                        <a:schemeClr val="tx1"/>
                      </a:solidFill>
                      <a:prstDash val="solid"/>
                      <a:headEnd len="med" type="none" w="med"/>
                      <a:tailEnd len="med" type="none" w="med"/>
                    </a:lnB>
                    <a:lnTlToBr w="12700">
                      <a:noFill/>
                    </a:lnTlToBr>
                    <a:lnBlToTr w="12700">
                      <a:noFill/>
                    </a:lnBlToTr>
                    <a:solidFill>
                      <a:schemeClr val="bg2"/>
                    </a:solidFill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/>
                      <a:r>
                        <a:rPr b="false" i="false" strike="noStrike" sz="1200" u="none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76,1</a:t>
                      </a:r>
                    </a:p>
                  </a:txBody>
                  <a:tcPr anchor="b" anchorCtr="false" marB="0" marL="9525" marR="9525" marT="9525" vert="horz">
                    <a:lnL w="12700">
                      <a:noFill/>
                      <a:headEnd len="med" type="none" w="med"/>
                      <a:tailEnd len="med" type="none" w="med"/>
                    </a:lnL>
                    <a:lnR w="12700">
                      <a:noFill/>
                      <a:headEnd len="med" type="none" w="med"/>
                      <a:tailEnd len="med" type="none" w="med"/>
                    </a:lnR>
                    <a:lnT w="12700">
                      <a:noFill/>
                      <a:headEnd len="med" type="none" w="med"/>
                      <a:tailEnd len="med" type="none" w="med"/>
                    </a:lnT>
                    <a:lnB w="12700">
                      <a:solidFill>
                        <a:schemeClr val="tx1"/>
                      </a:solidFill>
                      <a:prstDash val="solid"/>
                      <a:headEnd len="med" type="none" w="med"/>
                      <a:tailEnd len="med" type="none" w="med"/>
                    </a:lnB>
                    <a:lnTlToBr w="12700">
                      <a:noFill/>
                    </a:lnTlToBr>
                    <a:lnBlToTr w="12700">
                      <a:noFill/>
                    </a:lnBlToTr>
                    <a:solidFill>
                      <a:schemeClr val="bg2"/>
                    </a:solidFill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l" indent="0" marL="0"/>
                      <a:r>
                        <a:rPr b="false" i="false" strike="noStrike" sz="1200" u="none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Атнинский</a:t>
                      </a:r>
                      <a:r>
                        <a:rPr b="false" i="false" strike="noStrike" sz="1200" u="none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</a:p>
                  </a:txBody>
                  <a:tcPr anchor="ctr" anchorCtr="false" marB="0" marL="9525" marR="9525" marT="9525" vert="horz">
                    <a:lnL w="12700">
                      <a:noFill/>
                      <a:headEnd len="med" type="none" w="med"/>
                      <a:tailEnd len="med" type="none" w="med"/>
                    </a:lnL>
                    <a:lnR w="12700">
                      <a:noFill/>
                      <a:headEnd len="med" type="none" w="med"/>
                      <a:tailEnd len="med" type="none" w="med"/>
                    </a:lnR>
                    <a:lnT w="12700">
                      <a:noFill/>
                      <a:headEnd len="med" type="none" w="med"/>
                      <a:tailEnd len="med" type="none" w="med"/>
                    </a:lnT>
                    <a:lnB w="12700">
                      <a:solidFill>
                        <a:schemeClr val="tx1"/>
                      </a:solidFill>
                      <a:prstDash val="solid"/>
                      <a:headEnd len="med" type="none" w="med"/>
                      <a:tailEnd len="med" type="none" w="med"/>
                    </a:lnB>
                    <a:lnTlToBr w="12700">
                      <a:noFill/>
                    </a:lnTlToBr>
                    <a:lnBlToTr w="12700">
                      <a:noFill/>
                    </a:lnBlToTr>
                    <a:solidFill>
                      <a:schemeClr val="bg2"/>
                    </a:solidFill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/>
                      <a:r>
                        <a:rPr b="false" i="false" strike="noStrike" sz="1200" u="none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20,0</a:t>
                      </a:r>
                    </a:p>
                  </a:txBody>
                  <a:tcPr anchor="b" anchorCtr="false" marB="0" marL="9525" marR="9525" marT="9525" vert="horz">
                    <a:lnL w="12700">
                      <a:noFill/>
                      <a:headEnd len="med" type="none" w="med"/>
                      <a:tailEnd len="med" type="none" w="med"/>
                    </a:lnL>
                    <a:lnR w="12700">
                      <a:solidFill>
                        <a:schemeClr val="tx1"/>
                      </a:solidFill>
                      <a:prstDash val="solid"/>
                      <a:headEnd len="med" type="none" w="med"/>
                      <a:tailEnd len="med" type="none" w="med"/>
                    </a:lnR>
                    <a:lnT w="12700">
                      <a:noFill/>
                      <a:headEnd len="med" type="none" w="med"/>
                      <a:tailEnd len="med" type="none" w="med"/>
                    </a:lnT>
                    <a:lnB w="12700">
                      <a:solidFill>
                        <a:schemeClr val="tx1"/>
                      </a:solidFill>
                      <a:prstDash val="solid"/>
                      <a:headEnd len="med" type="none" w="med"/>
                      <a:tailEnd len="med" type="none" w="med"/>
                    </a:lnB>
                    <a:lnTlToBr w="12700">
                      <a:noFill/>
                    </a:lnTlToBr>
                    <a:lnBlToTr w="12700">
                      <a:noFill/>
                    </a:lnBlToTr>
                    <a:solidFill>
                      <a:schemeClr val="bg2"/>
                    </a:solidFill>
                  </a:tcPr>
                </a:tc>
              </a:tr>
            </a:tbl>
          </a:graphicData>
        </a:graphic>
      </p:graphicFrame>
    </p:spTree>
  </p:cSld>
</p:sld>
</file>

<file path=ppt/slides/slide2.xml><?xml version="1.0" encoding="utf-8"?>
<p:sld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="true" showMasterSp="true">
  <p:cSld name="">
    <p:spTree>
      <p:nvGrpSpPr>
        <p:cNvPr hidden="false" id="113" name="GroupShape 113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114" name="Shape 114"/>
          <p:cNvSpPr txBox="true"/>
          <p:nvPr isPhoto="false">
            <p:ph idx="12" type="sldNum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pPr algn="r" indent="0" marL="0"/>
            <a:fld id="{3FE7C182-CA83-4565-93AF-5FFDC4BB6FD9}" type="slidenum">
              <a:rPr>
                <a:solidFill>
                  <a:srgbClr val="000000">
                    <a:tint val="75000"/>
                  </a:srgbClr>
                </a:solidFill>
              </a:rPr>
              <a:t>2</a:t>
            </a:fld>
            <a:endParaRPr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hidden="false" id="115" name="Shape 115"/>
          <p:cNvSpPr txBox="true"/>
          <p:nvPr isPhoto="false"/>
        </p:nvSpPr>
        <p:spPr>
          <a:xfrm flipH="false" flipV="false" rot="0">
            <a:off x="809625" y="284347"/>
            <a:ext cx="6317615" cy="460375"/>
          </a:xfrm>
          <a:prstGeom prst="rect">
            <a:avLst/>
          </a:prstGeom>
          <a:noFill/>
        </p:spPr>
        <p:txBody>
          <a:bodyPr bIns="45720" lIns="91440" rIns="91440" tIns="45720" wrap="square">
            <a:spAutoFit/>
          </a:bodyPr>
          <a:p>
            <a:pPr algn="l" indent="0" marL="0" marR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b="true" baseline="0" cap="none" i="false" spc="0" strike="noStrike" sz="2400" u="none">
                <a:solidFill>
                  <a:schemeClr val="bg2">
                    <a:lumMod val="25000"/>
                  </a:schemeClr>
                </a:solidFill>
                <a:latin typeface="Arial"/>
                <a:ea typeface="Arial"/>
                <a:cs typeface="Arial"/>
              </a:rPr>
              <a:t>Задача 1. Допуск к ГИА </a:t>
            </a:r>
            <a:endParaRPr sz="135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hidden="false" id="116" name="Shape 116"/>
          <p:cNvSpPr txBox="false"/>
          <p:nvPr isPhoto="false"/>
        </p:nvSpPr>
        <p:spPr>
          <a:xfrm flipH="false" flipV="false" rot="0">
            <a:off x="740410" y="1265555"/>
            <a:ext cx="3903345" cy="599440"/>
          </a:xfrm>
          <a:prstGeom prst="roundRect">
            <a:avLst/>
          </a:prstGeom>
          <a:solidFill>
            <a:schemeClr val="bg2">
              <a:lumMod val="50000"/>
            </a:schemeClr>
          </a:solidFill>
          <a:ln w="25400">
            <a:solidFill>
              <a:schemeClr val="bg2">
                <a:lumMod val="25000"/>
              </a:schemeClr>
            </a:solidFill>
            <a:prstDash val="solid"/>
          </a:ln>
        </p:spPr>
        <p:txBody>
          <a:bodyPr anchor="ctr" bIns="45720" lIns="91440" rIns="91440" tIns="45720"/>
          <a:p>
            <a:pPr algn="ctr" indent="0" marL="0"/>
            <a:r>
              <a:rPr b="true" sz="160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Допуск</a:t>
            </a:r>
            <a:r>
              <a:rPr b="true" sz="1600">
                <a:solidFill>
                  <a:schemeClr val="lt1"/>
                </a:solidFill>
                <a:latin typeface="+mn-lt"/>
                <a:ea typeface="+mn-ea"/>
                <a:cs typeface="+mn-cs"/>
              </a:rPr>
              <a:t> </a:t>
            </a:r>
            <a:r>
              <a:rPr b="true" sz="160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к</a:t>
            </a:r>
            <a:r>
              <a:rPr b="true" sz="1600">
                <a:solidFill>
                  <a:schemeClr val="lt1"/>
                </a:solidFill>
                <a:latin typeface="+mn-lt"/>
                <a:ea typeface="+mn-ea"/>
                <a:cs typeface="+mn-cs"/>
              </a:rPr>
              <a:t> </a:t>
            </a:r>
            <a:r>
              <a:rPr b="true" sz="160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ГИА</a:t>
            </a:r>
            <a:r>
              <a:rPr b="true" sz="1600">
                <a:solidFill>
                  <a:schemeClr val="lt1"/>
                </a:solidFill>
                <a:latin typeface="+mn-lt"/>
                <a:ea typeface="+mn-ea"/>
                <a:cs typeface="+mn-cs"/>
              </a:rPr>
              <a:t> </a:t>
            </a:r>
            <a:r>
              <a:rPr b="true" sz="1600">
                <a:solidFill>
                  <a:schemeClr val="lt1"/>
                </a:solidFill>
                <a:latin typeface="+mn-lt"/>
                <a:ea typeface="+mn-ea"/>
                <a:cs typeface="+mn-cs"/>
              </a:rPr>
              <a:t>-</a:t>
            </a:r>
            <a:r>
              <a:rPr b="true" sz="1600">
                <a:solidFill>
                  <a:schemeClr val="lt1"/>
                </a:solidFill>
                <a:latin typeface="+mn-lt"/>
                <a:ea typeface="+mn-ea"/>
                <a:cs typeface="+mn-cs"/>
              </a:rPr>
              <a:t> </a:t>
            </a:r>
            <a:r>
              <a:rPr b="true" sz="1600">
                <a:solidFill>
                  <a:schemeClr val="lt1"/>
                </a:solidFill>
                <a:latin typeface="+mn-lt"/>
                <a:ea typeface="+mn-ea"/>
                <a:cs typeface="+mn-cs"/>
              </a:rPr>
              <a:t>9</a:t>
            </a:r>
            <a:r>
              <a:rPr b="true" sz="1600">
                <a:solidFill>
                  <a:schemeClr val="lt1"/>
                </a:solidFill>
                <a:latin typeface="+mn-lt"/>
                <a:ea typeface="+mn-ea"/>
                <a:cs typeface="+mn-cs"/>
              </a:rPr>
              <a:t> </a:t>
            </a:r>
            <a:endParaRPr sz="1350">
              <a:solidFill>
                <a:schemeClr val="lt1"/>
              </a:solidFill>
              <a:latin typeface="+mn-lt"/>
              <a:ea typeface="+mn-ea"/>
              <a:cs typeface="+mn-cs"/>
            </a:endParaRPr>
          </a:p>
          <a:p>
            <a:pPr algn="ctr" indent="0" marL="0"/>
            <a:r>
              <a:rPr b="true" sz="1600">
                <a:solidFill>
                  <a:schemeClr val="lt1"/>
                </a:solidFill>
                <a:latin typeface="+mn-lt"/>
                <a:ea typeface="+mn-ea"/>
                <a:cs typeface="+mn-cs"/>
              </a:rPr>
              <a:t>(пункт 7 Порядка проведени ГИА - 9)</a:t>
            </a:r>
            <a:endParaRPr sz="135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hidden="false" id="117" name="Shape 117"/>
          <p:cNvSpPr txBox="false"/>
          <p:nvPr isPhoto="false"/>
        </p:nvSpPr>
        <p:spPr>
          <a:xfrm flipH="false" flipV="false" rot="0">
            <a:off x="5012690" y="1265555"/>
            <a:ext cx="3988434" cy="599440"/>
          </a:xfrm>
          <a:prstGeom prst="roundRect">
            <a:avLst/>
          </a:prstGeom>
          <a:solidFill>
            <a:schemeClr val="bg2">
              <a:lumMod val="50000"/>
            </a:schemeClr>
          </a:solidFill>
          <a:ln w="25400">
            <a:solidFill>
              <a:schemeClr val="bg2">
                <a:lumMod val="25000"/>
              </a:schemeClr>
            </a:solidFill>
            <a:prstDash val="solid"/>
          </a:ln>
        </p:spPr>
        <p:txBody>
          <a:bodyPr anchor="ctr" bIns="45720" lIns="91440" rIns="91440" tIns="45720"/>
          <a:p>
            <a:pPr algn="ctr" indent="0" marL="0"/>
            <a:r>
              <a:rPr b="true" sz="160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Допуск</a:t>
            </a:r>
            <a:r>
              <a:rPr b="true" sz="1600">
                <a:solidFill>
                  <a:schemeClr val="lt1"/>
                </a:solidFill>
                <a:latin typeface="+mn-lt"/>
                <a:ea typeface="+mn-ea"/>
                <a:cs typeface="+mn-cs"/>
              </a:rPr>
              <a:t> </a:t>
            </a:r>
            <a:r>
              <a:rPr b="true" sz="160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к</a:t>
            </a:r>
            <a:r>
              <a:rPr b="true" sz="1600">
                <a:solidFill>
                  <a:schemeClr val="lt1"/>
                </a:solidFill>
                <a:latin typeface="+mn-lt"/>
                <a:ea typeface="+mn-ea"/>
                <a:cs typeface="+mn-cs"/>
              </a:rPr>
              <a:t> </a:t>
            </a:r>
            <a:r>
              <a:rPr b="true" sz="160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ГИА</a:t>
            </a:r>
            <a:r>
              <a:rPr b="true" sz="1600">
                <a:solidFill>
                  <a:schemeClr val="lt1"/>
                </a:solidFill>
                <a:latin typeface="+mn-lt"/>
                <a:ea typeface="+mn-ea"/>
                <a:cs typeface="+mn-cs"/>
              </a:rPr>
              <a:t> </a:t>
            </a:r>
            <a:r>
              <a:rPr b="true" sz="1600">
                <a:solidFill>
                  <a:schemeClr val="lt1"/>
                </a:solidFill>
                <a:latin typeface="+mn-lt"/>
                <a:ea typeface="+mn-ea"/>
                <a:cs typeface="+mn-cs"/>
              </a:rPr>
              <a:t>-</a:t>
            </a:r>
            <a:r>
              <a:rPr b="true" sz="1600">
                <a:solidFill>
                  <a:schemeClr val="lt1"/>
                </a:solidFill>
                <a:latin typeface="+mn-lt"/>
                <a:ea typeface="+mn-ea"/>
                <a:cs typeface="+mn-cs"/>
              </a:rPr>
              <a:t> 11 </a:t>
            </a:r>
            <a:endParaRPr sz="1350">
              <a:solidFill>
                <a:schemeClr val="lt1"/>
              </a:solidFill>
              <a:latin typeface="+mn-lt"/>
              <a:ea typeface="+mn-ea"/>
              <a:cs typeface="+mn-cs"/>
            </a:endParaRPr>
          </a:p>
          <a:p>
            <a:pPr algn="ctr" indent="0" marL="0"/>
            <a:r>
              <a:rPr b="true" sz="1600">
                <a:solidFill>
                  <a:schemeClr val="lt1"/>
                </a:solidFill>
                <a:latin typeface="+mn-lt"/>
                <a:ea typeface="+mn-ea"/>
                <a:cs typeface="+mn-cs"/>
              </a:rPr>
              <a:t>(пункт 8 Порядка проведени ГИА - 11)</a:t>
            </a:r>
            <a:endParaRPr b="true" sz="16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hidden="false" id="118" name="Shape 118"/>
          <p:cNvSpPr txBox="true"/>
          <p:nvPr isPhoto="false"/>
        </p:nvSpPr>
        <p:spPr>
          <a:xfrm flipH="false" flipV="false" rot="0">
            <a:off x="672465" y="2221230"/>
            <a:ext cx="3847465" cy="2553335"/>
          </a:xfrm>
          <a:prstGeom prst="rect">
            <a:avLst/>
          </a:prstGeom>
        </p:spPr>
        <p:txBody>
          <a:bodyPr bIns="45720" lIns="91440" rIns="91440" tIns="45720" wrap="square">
            <a:spAutoFit/>
          </a:bodyPr>
          <a:lstStyle>
            <a:defPPr/>
            <a:lvl1pPr algn="l" indent="0" lvl="0" marL="0"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algn="l" indent="0" lvl="1" marL="342900"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algn="l" indent="0" lvl="2" marL="685800"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algn="l" indent="0" lvl="3" marL="1028700"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l" indent="0" lvl="4" marL="1371600"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algn="l" indent="0" lvl="5" marL="1714500"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algn="l" indent="0" lvl="6" marL="2057400"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algn="l" indent="0" lvl="7" marL="2400300"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algn="l" indent="0" lvl="8" marL="2743200"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indent="-285750" marL="285750">
              <a:buFont typeface="Wingdings"/>
              <a:buChar char="ü"/>
            </a:pPr>
            <a:r>
              <a:rPr sz="1600"/>
              <a:t>Отсутствие академической задолженности;  </a:t>
            </a:r>
          </a:p>
          <a:p>
            <a:pPr algn="l" indent="-285750" marL="285750">
              <a:buFont typeface="Wingdings"/>
              <a:buChar char="ü"/>
            </a:pPr>
            <a:endParaRPr sz="1600"/>
          </a:p>
          <a:p>
            <a:pPr algn="l" indent="-285750" marL="285750">
              <a:buFont typeface="Wingdings"/>
              <a:buChar char="ü"/>
            </a:pPr>
            <a:r>
              <a:rPr sz="1600"/>
              <a:t>Освоение в полном объёме учебного плана или индивидуального учебного плана;</a:t>
            </a:r>
          </a:p>
          <a:p>
            <a:pPr algn="l" indent="-285750" marL="285750">
              <a:buFont typeface="Wingdings"/>
              <a:buChar char="ü"/>
            </a:pPr>
            <a:endParaRPr sz="1600"/>
          </a:p>
          <a:p>
            <a:pPr algn="l" indent="-285750" marL="285750">
              <a:buFont typeface="Wingdings"/>
              <a:buChar char="ü"/>
            </a:pPr>
            <a:r>
              <a:rPr sz="1600"/>
              <a:t>Наличие результата «зачёт» за итоговое собеседование по русскому языку</a:t>
            </a:r>
          </a:p>
        </p:txBody>
      </p:sp>
      <p:sp>
        <p:nvSpPr>
          <p:cNvPr hidden="false" id="119" name="Shape 119"/>
          <p:cNvSpPr txBox="true"/>
          <p:nvPr isPhoto="false"/>
        </p:nvSpPr>
        <p:spPr>
          <a:xfrm flipH="false" flipV="false" rot="0">
            <a:off x="5012690" y="2221230"/>
            <a:ext cx="3786504" cy="2306955"/>
          </a:xfrm>
          <a:prstGeom prst="rect">
            <a:avLst/>
          </a:prstGeom>
        </p:spPr>
        <p:txBody>
          <a:bodyPr bIns="45720" lIns="91440" rIns="91440" tIns="45720" wrap="square">
            <a:spAutoFit/>
          </a:bodyPr>
          <a:lstStyle>
            <a:defPPr/>
            <a:lvl1pPr algn="l" indent="0" lvl="0" marL="0"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algn="l" indent="0" lvl="1" marL="342900"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algn="l" indent="0" lvl="2" marL="685800"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algn="l" indent="0" lvl="3" marL="1028700"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l" indent="0" lvl="4" marL="1371600"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algn="l" indent="0" lvl="5" marL="1714500"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algn="l" indent="0" lvl="6" marL="2057400"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algn="l" indent="0" lvl="7" marL="2400300"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algn="l" indent="0" lvl="8" marL="2743200"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indent="-285750" marL="285750">
              <a:buFont typeface="Wingdings"/>
              <a:buChar char="ü"/>
            </a:pPr>
            <a:r>
              <a:rPr sz="1600"/>
              <a:t>Отсутствие академической задолженности;</a:t>
            </a:r>
          </a:p>
          <a:p>
            <a:pPr algn="l" indent="0" marL="0">
              <a:buNone/>
            </a:pPr>
            <a:r>
              <a:rPr sz="1600"/>
              <a:t> </a:t>
            </a:r>
          </a:p>
          <a:p>
            <a:pPr algn="l" indent="-285750" marL="285750">
              <a:buFont typeface="Wingdings"/>
              <a:buChar char="ü"/>
            </a:pPr>
            <a:r>
              <a:rPr sz="1600"/>
              <a:t>Освоение в полном объёме учебного плана или индивидуального учебного плана;</a:t>
            </a:r>
          </a:p>
          <a:p>
            <a:pPr algn="l" indent="-285750" marL="285750">
              <a:buFont typeface="Wingdings"/>
              <a:buChar char="ü"/>
            </a:pPr>
            <a:endParaRPr sz="1600"/>
          </a:p>
          <a:p>
            <a:pPr algn="l" indent="-285750" marL="285750">
              <a:buFont typeface="Wingdings"/>
              <a:buChar char="ü"/>
            </a:pPr>
            <a:r>
              <a:rPr sz="1600"/>
              <a:t>Наличие результата «зачёт» за итоговое сочинение (изложение)</a:t>
            </a:r>
          </a:p>
        </p:txBody>
      </p:sp>
      <p:pic>
        <p:nvPicPr>
          <p:cNvPr hidden="false" id="121" name="Picture 121"/>
          <p:cNvPicPr preferRelativeResize="true"/>
          <p:nvPr isPhoto="false"/>
        </p:nvPicPr>
        <p:blipFill>
          <a:blip r:embed="rId1"/>
          <a:stretch/>
        </p:blipFill>
        <p:spPr>
          <a:xfrm flipH="false" flipV="false" rot="0">
            <a:off x="6950710" y="10795"/>
            <a:ext cx="2193290" cy="712470"/>
          </a:xfrm>
          <a:prstGeom prst="rect">
            <a:avLst/>
          </a:prstGeom>
        </p:spPr>
      </p:pic>
    </p:spTree>
  </p:cSld>
</p:sld>
</file>

<file path=ppt/slides/slide20.xml><?xml version="1.0" encoding="utf-8"?>
<p:sld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="true" showMasterSp="true">
  <p:cSld name="">
    <p:spTree>
      <p:nvGrpSpPr>
        <p:cNvPr hidden="false" id="333" name="GroupShape 333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334" name="Shape 334"/>
          <p:cNvSpPr txBox="true"/>
          <p:nvPr isPhoto="false">
            <p:ph idx="12" type="sldNum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pPr algn="r" indent="0" marL="0"/>
            <a:fld id="{751560D4-DC8E-4376-8CE0-B5D037266102}" type="slidenum">
              <a:rPr>
                <a:solidFill>
                  <a:srgbClr val="000000">
                    <a:tint val="75000"/>
                  </a:srgbClr>
                </a:solidFill>
              </a:rPr>
              <a:t>20</a:t>
            </a:fld>
            <a:endParaRPr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hidden="false" id="335" name="Shape 335"/>
          <p:cNvSpPr txBox="false"/>
          <p:nvPr isPhoto="false"/>
        </p:nvSpPr>
        <p:spPr>
          <a:xfrm flipH="false" flipV="false" rot="0">
            <a:off x="653415" y="167640"/>
            <a:ext cx="5174615" cy="398779"/>
          </a:xfrm>
          <a:prstGeom prst="rect">
            <a:avLst/>
          </a:prstGeom>
        </p:spPr>
        <p:txBody>
          <a:bodyPr bIns="45720" lIns="91440" rIns="91440" tIns="45720" wrap="square">
            <a:spAutoFit/>
          </a:bodyPr>
          <a:p>
            <a:pPr algn="l" indent="0" marL="0"/>
            <a:r>
              <a:rPr b="true" sz="20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rPr>
              <a:t>Задачи 2-3. </a:t>
            </a:r>
            <a:endParaRPr b="true" sz="2000">
              <a:solidFill>
                <a:srgbClr val="C00000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hidden="false" id="337" name="Picture 337"/>
          <p:cNvPicPr preferRelativeResize="true"/>
          <p:nvPr isPhoto="false"/>
        </p:nvPicPr>
        <p:blipFill>
          <a:blip r:embed="rId1"/>
          <a:stretch/>
        </p:blipFill>
        <p:spPr>
          <a:xfrm flipH="false" flipV="false" rot="0">
            <a:off x="6950710" y="10795"/>
            <a:ext cx="2193290" cy="712470"/>
          </a:xfrm>
          <a:prstGeom prst="rect">
            <a:avLst/>
          </a:prstGeom>
        </p:spPr>
      </p:pic>
      <p:sp>
        <p:nvSpPr>
          <p:cNvPr hidden="false" id="338" name="Shape 338"/>
          <p:cNvSpPr txBox="false"/>
          <p:nvPr isPhoto="false"/>
        </p:nvSpPr>
        <p:spPr>
          <a:xfrm flipH="false" flipV="false" rot="0">
            <a:off x="729615" y="688686"/>
            <a:ext cx="790574" cy="34288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txBody>
          <a:bodyPr anchor="ctr" bIns="45720" lIns="91440" rIns="91440" tIns="45720"/>
          <a:p>
            <a:pPr algn="ctr" indent="0" marL="0" marR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b="false" baseline="0" cap="none" i="false" spc="0" strike="noStrike" sz="1014" u="none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hidden="false" id="339" name="Shape 339"/>
          <p:cNvSpPr txBox="true"/>
          <p:nvPr isPhoto="false"/>
        </p:nvSpPr>
        <p:spPr>
          <a:xfrm flipH="false" flipV="false" rot="0">
            <a:off x="729615" y="811530"/>
            <a:ext cx="8039735" cy="501650"/>
          </a:xfrm>
          <a:prstGeom prst="rect">
            <a:avLst/>
          </a:prstGeom>
        </p:spPr>
        <p:txBody>
          <a:bodyPr bIns="0" lIns="0" rIns="0" tIns="9525" vert="horz" wrap="square">
            <a:spAutoFit/>
          </a:bodyPr>
          <a:p>
            <a:pPr algn="l" indent="0" marL="28575">
              <a:lnSpc>
                <a:spcPct val="100000"/>
              </a:lnSpc>
              <a:spcBef>
                <a:spcPts val="0"/>
              </a:spcBef>
            </a:pPr>
            <a:r>
              <a:rPr b="true" sz="1600">
                <a:solidFill>
                  <a:srgbClr val="C00000"/>
                </a:solidFill>
                <a:latin typeface="Arial"/>
                <a:ea typeface="Arial"/>
                <a:cs typeface="Arial"/>
              </a:rPr>
              <a:t>Задачи</a:t>
            </a:r>
            <a:r>
              <a:rPr b="true" sz="1600">
                <a:solidFill>
                  <a:srgbClr val="C00000"/>
                </a:solidFill>
                <a:latin typeface="Arial"/>
                <a:ea typeface="Arial"/>
                <a:cs typeface="Arial"/>
              </a:rPr>
              <a:t> для </a:t>
            </a:r>
            <a:r>
              <a:rPr b="true" sz="1600">
                <a:solidFill>
                  <a:srgbClr val="C00000"/>
                </a:solidFill>
                <a:latin typeface="Arial"/>
                <a:ea typeface="Arial"/>
                <a:cs typeface="Arial"/>
              </a:rPr>
              <a:t>управленцев (МОУО, руководителей ОО):</a:t>
            </a:r>
            <a:endParaRPr sz="1600">
              <a:solidFill>
                <a:srgbClr val="C00000"/>
              </a:solidFill>
              <a:latin typeface="Arial"/>
              <a:ea typeface="Arial"/>
              <a:cs typeface="Arial"/>
            </a:endParaRPr>
          </a:p>
          <a:p>
            <a:pPr algn="l" indent="0" marL="12700">
              <a:lnSpc>
                <a:spcPct val="100000"/>
              </a:lnSpc>
              <a:spcBef>
                <a:spcPts val="0"/>
              </a:spcBef>
            </a:pPr>
            <a:r>
              <a:rPr spc="-340" sz="1600">
                <a:solidFill>
                  <a:srgbClr val="7E7E7E"/>
                </a:solidFill>
                <a:latin typeface="Arial"/>
                <a:ea typeface="Arial"/>
                <a:cs typeface="Arial"/>
              </a:rPr>
              <a:t>▶</a:t>
            </a:r>
            <a:r>
              <a:rPr sz="1600">
                <a:solidFill>
                  <a:srgbClr val="7E7E7E"/>
                </a:solidFill>
                <a:latin typeface="Arial"/>
                <a:ea typeface="Arial"/>
                <a:cs typeface="Arial"/>
              </a:rPr>
              <a:t>	</a:t>
            </a:r>
            <a:r>
              <a:rPr spc="50" sz="1400">
                <a:solidFill>
                  <a:schemeClr val="tx1"/>
                </a:solidFill>
                <a:latin typeface="Arial"/>
                <a:ea typeface="Arial"/>
                <a:cs typeface="Arial"/>
              </a:rPr>
              <a:t>уделить внимание выбору предметов для сдачи ОГЭ</a:t>
            </a:r>
            <a:endParaRPr sz="1400">
              <a:solidFill>
                <a:schemeClr val="tx1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hidden="false" id="341" name="Picture 341"/>
          <p:cNvPicPr preferRelativeResize="true"/>
          <p:nvPr isPhoto="false"/>
        </p:nvPicPr>
        <p:blipFill>
          <a:blip r:embed="rId2"/>
          <a:stretch/>
        </p:blipFill>
        <p:spPr>
          <a:xfrm flipH="false" flipV="false" rot="0">
            <a:off x="729615" y="1401445"/>
            <a:ext cx="6803390" cy="2339975"/>
          </a:xfrm>
          <a:prstGeom prst="rect">
            <a:avLst/>
          </a:prstGeom>
        </p:spPr>
      </p:pic>
      <p:sp>
        <p:nvSpPr>
          <p:cNvPr hidden="false" id="342" name="Shape 342"/>
          <p:cNvSpPr txBox="true"/>
          <p:nvPr isPhoto="false"/>
        </p:nvSpPr>
        <p:spPr>
          <a:xfrm flipH="false" flipV="false" rot="0">
            <a:off x="875664" y="3795395"/>
            <a:ext cx="3307715" cy="1168400"/>
          </a:xfrm>
          <a:prstGeom prst="rect">
            <a:avLst/>
          </a:prstGeom>
          <a:noFill/>
        </p:spPr>
        <p:txBody>
          <a:bodyPr bIns="45720" lIns="91440" rIns="91440" tIns="45720" wrap="square">
            <a:spAutoFit/>
          </a:bodyPr>
          <a:p>
            <a:pPr algn="l" indent="0" marL="0"/>
            <a:r>
              <a:rPr b="true" sz="1400">
                <a:solidFill>
                  <a:srgbClr val="00B050"/>
                </a:solidFill>
                <a:latin typeface="+mn-lt"/>
                <a:ea typeface="+mn-ea"/>
                <a:cs typeface="+mn-cs"/>
              </a:rPr>
              <a:t>увеличение доли сдающих:</a:t>
            </a:r>
            <a:endParaRPr sz="135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l" indent="0" marL="0"/>
            <a:r>
              <a:rPr sz="14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 физику (+0,5%),</a:t>
            </a:r>
            <a:endParaRPr sz="135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l" indent="0" marL="0"/>
            <a:r>
              <a:rPr sz="14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 химию (+0,1%),</a:t>
            </a:r>
            <a:endParaRPr sz="135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l" indent="0" marL="0"/>
            <a:r>
              <a:rPr sz="14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 биологию (+2,8%)</a:t>
            </a:r>
            <a:endParaRPr sz="135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l" indent="0" marL="0"/>
            <a:r>
              <a:rPr sz="1400">
                <a:solidFill>
                  <a:srgbClr val="C00000"/>
                </a:solidFill>
                <a:latin typeface="+mn-lt"/>
                <a:ea typeface="+mn-ea"/>
                <a:cs typeface="+mn-cs"/>
              </a:rPr>
              <a:t>- географию (0,6%)</a:t>
            </a:r>
            <a:endParaRPr sz="135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hidden="false" id="343" name="Shape 343"/>
          <p:cNvSpPr txBox="true"/>
          <p:nvPr isPhoto="false"/>
        </p:nvSpPr>
        <p:spPr>
          <a:xfrm flipH="false" flipV="false" rot="0">
            <a:off x="4619625" y="3795395"/>
            <a:ext cx="3307715" cy="1168400"/>
          </a:xfrm>
          <a:prstGeom prst="rect">
            <a:avLst/>
          </a:prstGeom>
          <a:noFill/>
        </p:spPr>
        <p:txBody>
          <a:bodyPr bIns="45720" lIns="91440" rIns="91440" tIns="45720" wrap="square">
            <a:spAutoFit/>
          </a:bodyPr>
          <a:p>
            <a:pPr algn="l" indent="0" marL="0"/>
            <a:r>
              <a:rPr b="true" sz="1400">
                <a:solidFill>
                  <a:srgbClr val="C00000"/>
                </a:solidFill>
                <a:latin typeface="+mn-lt"/>
                <a:ea typeface="+mn-ea"/>
                <a:cs typeface="+mn-cs"/>
              </a:rPr>
              <a:t>уменьшение доли сдающих:</a:t>
            </a:r>
            <a:endParaRPr sz="135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l" indent="0" marL="0"/>
            <a:r>
              <a:rPr sz="14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 информатику (-5,1%),</a:t>
            </a:r>
            <a:endParaRPr sz="135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l" indent="0" marL="0"/>
            <a:r>
              <a:rPr b="true" sz="1400">
                <a:solidFill>
                  <a:srgbClr val="C00000"/>
                </a:solidFill>
                <a:latin typeface="+mn-lt"/>
                <a:ea typeface="+mn-ea"/>
                <a:cs typeface="+mn-cs"/>
              </a:rPr>
              <a:t>низкий процент сдающих:</a:t>
            </a:r>
            <a:endParaRPr sz="135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l" indent="0" marL="0"/>
            <a:r>
              <a:rPr sz="14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 историю (1,9%),</a:t>
            </a:r>
            <a:endParaRPr sz="135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l" indent="0" marL="0"/>
            <a:r>
              <a:rPr sz="14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 литературу (1,2%)</a:t>
            </a:r>
            <a:endParaRPr sz="135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</p:sld>
</file>

<file path=ppt/slides/slide21.xml><?xml version="1.0" encoding="utf-8"?>
<p:sld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="true" showMasterSp="true">
  <p:cSld name="">
    <p:spTree>
      <p:nvGrpSpPr>
        <p:cNvPr hidden="false" id="344" name="GroupShape 344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345" name="Shape 345"/>
          <p:cNvSpPr txBox="true"/>
          <p:nvPr isPhoto="false">
            <p:ph idx="12" type="sldNum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pPr algn="r" indent="0" marL="0"/>
            <a:fld id="{B446B788-51EC-4AA2-9E5E-208C4D80A97F}" type="slidenum">
              <a:rPr>
                <a:solidFill>
                  <a:srgbClr val="000000">
                    <a:tint val="75000"/>
                  </a:srgbClr>
                </a:solidFill>
              </a:rPr>
              <a:t>21</a:t>
            </a:fld>
            <a:endParaRPr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hidden="false" id="346" name="Shape 346"/>
          <p:cNvSpPr txBox="false"/>
          <p:nvPr isPhoto="false"/>
        </p:nvSpPr>
        <p:spPr>
          <a:xfrm flipH="false" flipV="false" rot="0">
            <a:off x="653415" y="167640"/>
            <a:ext cx="5174615" cy="398779"/>
          </a:xfrm>
          <a:prstGeom prst="rect">
            <a:avLst/>
          </a:prstGeom>
        </p:spPr>
        <p:txBody>
          <a:bodyPr bIns="45720" lIns="91440" rIns="91440" tIns="45720" wrap="square">
            <a:spAutoFit/>
          </a:bodyPr>
          <a:p>
            <a:pPr algn="l" indent="0" marL="0"/>
            <a:r>
              <a:rPr b="true" sz="20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rPr>
              <a:t>Задачи 2-3. </a:t>
            </a:r>
            <a:endParaRPr b="true" sz="2000">
              <a:solidFill>
                <a:srgbClr val="C00000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hidden="false" id="348" name="Picture 348"/>
          <p:cNvPicPr preferRelativeResize="true"/>
          <p:nvPr isPhoto="false"/>
        </p:nvPicPr>
        <p:blipFill>
          <a:blip r:embed="rId1"/>
          <a:stretch/>
        </p:blipFill>
        <p:spPr>
          <a:xfrm flipH="false" flipV="false" rot="0">
            <a:off x="6950710" y="10795"/>
            <a:ext cx="2193290" cy="712470"/>
          </a:xfrm>
          <a:prstGeom prst="rect">
            <a:avLst/>
          </a:prstGeom>
        </p:spPr>
      </p:pic>
      <p:sp>
        <p:nvSpPr>
          <p:cNvPr hidden="false" id="349" name="Shape 349"/>
          <p:cNvSpPr txBox="false"/>
          <p:nvPr isPhoto="false"/>
        </p:nvSpPr>
        <p:spPr>
          <a:xfrm flipH="false" flipV="false" rot="0">
            <a:off x="729615" y="688686"/>
            <a:ext cx="790574" cy="34288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txBody>
          <a:bodyPr anchor="ctr" bIns="45720" lIns="91440" rIns="91440" tIns="45720"/>
          <a:p>
            <a:pPr algn="ctr" indent="0" marL="0" marR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b="false" baseline="0" cap="none" i="false" spc="0" strike="noStrike" sz="1014" u="none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hidden="false" id="350" name="Shape 350"/>
          <p:cNvSpPr txBox="true"/>
          <p:nvPr isPhoto="false"/>
        </p:nvSpPr>
        <p:spPr>
          <a:xfrm flipH="false" flipV="false" rot="0">
            <a:off x="729615" y="803275"/>
            <a:ext cx="8039735" cy="501650"/>
          </a:xfrm>
          <a:prstGeom prst="rect">
            <a:avLst/>
          </a:prstGeom>
        </p:spPr>
        <p:txBody>
          <a:bodyPr bIns="0" lIns="0" rIns="0" tIns="9525" vert="horz" wrap="square">
            <a:spAutoFit/>
          </a:bodyPr>
          <a:p>
            <a:pPr algn="l" indent="0" marL="28575">
              <a:lnSpc>
                <a:spcPct val="100000"/>
              </a:lnSpc>
              <a:spcBef>
                <a:spcPts val="0"/>
              </a:spcBef>
            </a:pPr>
            <a:r>
              <a:rPr b="true" sz="1600">
                <a:solidFill>
                  <a:srgbClr val="C00000"/>
                </a:solidFill>
                <a:latin typeface="Arial"/>
                <a:ea typeface="Arial"/>
                <a:cs typeface="Arial"/>
              </a:rPr>
              <a:t>Задачи</a:t>
            </a:r>
            <a:r>
              <a:rPr b="true" sz="1600">
                <a:solidFill>
                  <a:srgbClr val="C00000"/>
                </a:solidFill>
                <a:latin typeface="Arial"/>
                <a:ea typeface="Arial"/>
                <a:cs typeface="Arial"/>
              </a:rPr>
              <a:t> для </a:t>
            </a:r>
            <a:r>
              <a:rPr b="true" sz="1600">
                <a:solidFill>
                  <a:srgbClr val="C00000"/>
                </a:solidFill>
                <a:latin typeface="Arial"/>
                <a:ea typeface="Arial"/>
                <a:cs typeface="Arial"/>
              </a:rPr>
              <a:t>управленцев (МОУО, руководителей ОО):</a:t>
            </a:r>
            <a:endParaRPr sz="1600">
              <a:solidFill>
                <a:srgbClr val="C00000"/>
              </a:solidFill>
              <a:latin typeface="Arial"/>
              <a:ea typeface="Arial"/>
              <a:cs typeface="Arial"/>
            </a:endParaRPr>
          </a:p>
          <a:p>
            <a:pPr algn="l" indent="0" marL="12700">
              <a:lnSpc>
                <a:spcPct val="100000"/>
              </a:lnSpc>
              <a:spcBef>
                <a:spcPts val="0"/>
              </a:spcBef>
            </a:pPr>
            <a:r>
              <a:rPr spc="-340" sz="1600">
                <a:solidFill>
                  <a:srgbClr val="7E7E7E"/>
                </a:solidFill>
                <a:latin typeface="Arial"/>
                <a:ea typeface="Arial"/>
                <a:cs typeface="Arial"/>
              </a:rPr>
              <a:t>▶</a:t>
            </a:r>
            <a:r>
              <a:rPr sz="1600">
                <a:solidFill>
                  <a:srgbClr val="7E7E7E"/>
                </a:solidFill>
                <a:latin typeface="Arial"/>
                <a:ea typeface="Arial"/>
                <a:cs typeface="Arial"/>
              </a:rPr>
              <a:t>	</a:t>
            </a:r>
            <a:r>
              <a:rPr spc="50" sz="1400">
                <a:solidFill>
                  <a:schemeClr val="tx1"/>
                </a:solidFill>
                <a:latin typeface="Arial"/>
                <a:ea typeface="Arial"/>
                <a:cs typeface="Arial"/>
              </a:rPr>
              <a:t>уделить внимание выбору ОГЭ</a:t>
            </a:r>
            <a:endParaRPr sz="1400">
              <a:solidFill>
                <a:schemeClr val="tx1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hidden="false" id="352" name="Picture 352"/>
          <p:cNvPicPr preferRelativeResize="true"/>
          <p:nvPr isPhoto="false"/>
        </p:nvPicPr>
        <p:blipFill>
          <a:blip r:embed="rId2"/>
          <a:stretch/>
        </p:blipFill>
        <p:spPr>
          <a:xfrm flipH="false" flipV="false" rot="0">
            <a:off x="729615" y="1408430"/>
            <a:ext cx="7535544" cy="3618865"/>
          </a:xfrm>
          <a:prstGeom prst="rect">
            <a:avLst/>
          </a:prstGeom>
        </p:spPr>
      </p:pic>
      <p:sp>
        <p:nvSpPr>
          <p:cNvPr hidden="false" id="353" name="Shape 353"/>
          <p:cNvSpPr txBox="true"/>
          <p:nvPr isPhoto="false"/>
        </p:nvSpPr>
        <p:spPr>
          <a:xfrm flipH="false" flipV="false" rot="0">
            <a:off x="7010400" y="993775"/>
            <a:ext cx="2134234" cy="829945"/>
          </a:xfrm>
          <a:prstGeom prst="rect">
            <a:avLst/>
          </a:prstGeom>
        </p:spPr>
        <p:txBody>
          <a:bodyPr bIns="45720" lIns="91440" rIns="91440" tIns="45720" wrap="square">
            <a:spAutoFit/>
          </a:bodyPr>
          <a:p>
            <a:pPr algn="l" indent="0" marL="0"/>
            <a:r>
              <a:rPr b="false" i="false" sz="1200" u="sng">
                <a:solidFill>
                  <a:srgbClr val="0000FF"/>
                </a:solidFill>
                <a:latin typeface="Arial"/>
                <a:ea typeface="Arial"/>
                <a:cs typeface="Arial"/>
                <a:hlinkClick action="" r:id="rId3" tooltip=""/>
              </a:rPr>
              <a:t>Илюхин Б.В. «Вопросы оценки качества общего образования. Анализ данных ГИА 2025 года»</a:t>
            </a:r>
            <a:endParaRPr sz="135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hidden="false" id="354" name="Shape 354"/>
          <p:cNvSpPr txBox="true"/>
          <p:nvPr isPhoto="false"/>
        </p:nvSpPr>
        <p:spPr>
          <a:xfrm flipH="false" flipV="false" rot="0">
            <a:off x="6950710" y="1823720"/>
            <a:ext cx="2193290" cy="275589"/>
          </a:xfrm>
          <a:prstGeom prst="rect">
            <a:avLst/>
          </a:prstGeom>
          <a:noFill/>
        </p:spPr>
        <p:txBody>
          <a:bodyPr anchor="t" bIns="45720" lIns="91440" rIns="91440" tIns="45720" wrap="square">
            <a:spAutoFit/>
          </a:bodyPr>
          <a:p>
            <a:pPr algn="l" indent="0" marL="0"/>
            <a:r>
              <a:rPr sz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https://fioco.ru/ru_conference</a:t>
            </a:r>
            <a:endParaRPr sz="135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</p:sld>
</file>

<file path=ppt/slides/slide22.xml><?xml version="1.0" encoding="utf-8"?>
<p:sld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="true" showMasterSp="true">
  <p:cSld name="">
    <p:spTree>
      <p:nvGrpSpPr>
        <p:cNvPr hidden="false" id="355" name="GroupShape 355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pic>
        <p:nvPicPr>
          <p:cNvPr hidden="false" id="357" name="Picture 357"/>
          <p:cNvPicPr preferRelativeResize="true"/>
          <p:nvPr isPhoto="false"/>
        </p:nvPicPr>
        <p:blipFill>
          <a:blip r:embed="rId1"/>
          <a:stretch/>
        </p:blipFill>
        <p:spPr>
          <a:xfrm flipH="false" flipV="false" rot="0">
            <a:off x="653415" y="1541780"/>
            <a:ext cx="7536180" cy="3415030"/>
          </a:xfrm>
          <a:prstGeom prst="rect">
            <a:avLst/>
          </a:prstGeom>
        </p:spPr>
      </p:pic>
      <p:sp>
        <p:nvSpPr>
          <p:cNvPr hidden="false" id="358" name="Shape 358"/>
          <p:cNvSpPr txBox="true"/>
          <p:nvPr isPhoto="false">
            <p:ph idx="12" type="sldNum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pPr algn="r" indent="0" marL="0"/>
            <a:fld id="{C79F32EC-6A15-44B7-B719-87B3BD9AE042}" type="slidenum">
              <a:rPr>
                <a:solidFill>
                  <a:srgbClr val="000000">
                    <a:tint val="75000"/>
                  </a:srgbClr>
                </a:solidFill>
              </a:rPr>
              <a:t>22</a:t>
            </a:fld>
            <a:endParaRPr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hidden="false" id="359" name="Shape 359"/>
          <p:cNvSpPr txBox="false"/>
          <p:nvPr isPhoto="false"/>
        </p:nvSpPr>
        <p:spPr>
          <a:xfrm flipH="false" flipV="false" rot="0">
            <a:off x="653415" y="167640"/>
            <a:ext cx="5174615" cy="398779"/>
          </a:xfrm>
          <a:prstGeom prst="rect">
            <a:avLst/>
          </a:prstGeom>
        </p:spPr>
        <p:txBody>
          <a:bodyPr bIns="45720" lIns="91440" rIns="91440" tIns="45720" wrap="square">
            <a:spAutoFit/>
          </a:bodyPr>
          <a:p>
            <a:pPr algn="l" indent="0" marL="0"/>
            <a:r>
              <a:rPr b="true" sz="20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rPr>
              <a:t>Задачи 2-3. </a:t>
            </a:r>
            <a:endParaRPr b="true" sz="2000">
              <a:solidFill>
                <a:srgbClr val="C00000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hidden="false" id="361" name="Picture 361"/>
          <p:cNvPicPr preferRelativeResize="true"/>
          <p:nvPr isPhoto="false"/>
        </p:nvPicPr>
        <p:blipFill>
          <a:blip r:embed="rId2"/>
          <a:stretch/>
        </p:blipFill>
        <p:spPr>
          <a:xfrm flipH="false" flipV="false" rot="0">
            <a:off x="6950710" y="10795"/>
            <a:ext cx="2193290" cy="712470"/>
          </a:xfrm>
          <a:prstGeom prst="rect">
            <a:avLst/>
          </a:prstGeom>
        </p:spPr>
      </p:pic>
      <p:sp>
        <p:nvSpPr>
          <p:cNvPr hidden="false" id="362" name="Shape 362"/>
          <p:cNvSpPr txBox="false"/>
          <p:nvPr isPhoto="false"/>
        </p:nvSpPr>
        <p:spPr>
          <a:xfrm flipH="false" flipV="false" rot="0">
            <a:off x="729615" y="688686"/>
            <a:ext cx="790574" cy="34288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txBody>
          <a:bodyPr anchor="ctr" bIns="45720" lIns="91440" rIns="91440" tIns="45720"/>
          <a:p>
            <a:pPr algn="ctr" indent="0" marL="0" marR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b="false" baseline="0" cap="none" i="false" spc="0" strike="noStrike" sz="1014" u="none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hidden="false" id="363" name="Shape 363"/>
          <p:cNvSpPr txBox="true"/>
          <p:nvPr isPhoto="false"/>
        </p:nvSpPr>
        <p:spPr>
          <a:xfrm flipH="false" flipV="false" rot="0">
            <a:off x="729615" y="803275"/>
            <a:ext cx="8039735" cy="501650"/>
          </a:xfrm>
          <a:prstGeom prst="rect">
            <a:avLst/>
          </a:prstGeom>
        </p:spPr>
        <p:txBody>
          <a:bodyPr bIns="0" lIns="0" rIns="0" tIns="9525" vert="horz" wrap="square">
            <a:spAutoFit/>
          </a:bodyPr>
          <a:p>
            <a:pPr algn="l" indent="0" marL="28575">
              <a:lnSpc>
                <a:spcPct val="100000"/>
              </a:lnSpc>
              <a:spcBef>
                <a:spcPts val="0"/>
              </a:spcBef>
            </a:pPr>
            <a:r>
              <a:rPr b="true" sz="1600">
                <a:solidFill>
                  <a:srgbClr val="C00000"/>
                </a:solidFill>
                <a:latin typeface="Arial"/>
                <a:ea typeface="Arial"/>
                <a:cs typeface="Arial"/>
              </a:rPr>
              <a:t>Задачи</a:t>
            </a:r>
            <a:r>
              <a:rPr b="true" sz="1600">
                <a:solidFill>
                  <a:srgbClr val="C00000"/>
                </a:solidFill>
                <a:latin typeface="Arial"/>
                <a:ea typeface="Arial"/>
                <a:cs typeface="Arial"/>
              </a:rPr>
              <a:t> для </a:t>
            </a:r>
            <a:r>
              <a:rPr b="true" sz="1600">
                <a:solidFill>
                  <a:srgbClr val="C00000"/>
                </a:solidFill>
                <a:latin typeface="Arial"/>
                <a:ea typeface="Arial"/>
                <a:cs typeface="Arial"/>
              </a:rPr>
              <a:t>управленцев (МОУО, руководителей ОО):</a:t>
            </a:r>
            <a:endParaRPr sz="1600">
              <a:solidFill>
                <a:srgbClr val="C00000"/>
              </a:solidFill>
              <a:latin typeface="Arial"/>
              <a:ea typeface="Arial"/>
              <a:cs typeface="Arial"/>
            </a:endParaRPr>
          </a:p>
          <a:p>
            <a:pPr algn="l" indent="0" marL="12700">
              <a:lnSpc>
                <a:spcPct val="100000"/>
              </a:lnSpc>
              <a:spcBef>
                <a:spcPts val="0"/>
              </a:spcBef>
            </a:pPr>
            <a:r>
              <a:rPr spc="-340" sz="1600">
                <a:solidFill>
                  <a:srgbClr val="7E7E7E"/>
                </a:solidFill>
                <a:latin typeface="Arial"/>
                <a:ea typeface="Arial"/>
                <a:cs typeface="Arial"/>
              </a:rPr>
              <a:t>▶</a:t>
            </a:r>
            <a:r>
              <a:rPr sz="1600">
                <a:solidFill>
                  <a:srgbClr val="7E7E7E"/>
                </a:solidFill>
                <a:latin typeface="Arial"/>
                <a:ea typeface="Arial"/>
                <a:cs typeface="Arial"/>
              </a:rPr>
              <a:t>	</a:t>
            </a:r>
            <a:r>
              <a:rPr spc="50" sz="1400">
                <a:solidFill>
                  <a:schemeClr val="tx1"/>
                </a:solidFill>
                <a:latin typeface="Arial"/>
                <a:ea typeface="Arial"/>
                <a:cs typeface="Arial"/>
              </a:rPr>
              <a:t>уделить внимание выбору ОГЭ</a:t>
            </a:r>
            <a:endParaRPr sz="1400">
              <a:solidFill>
                <a:schemeClr val="tx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hidden="false" id="364" name="Shape 364"/>
          <p:cNvSpPr txBox="true"/>
          <p:nvPr isPhoto="false"/>
        </p:nvSpPr>
        <p:spPr>
          <a:xfrm flipH="false" flipV="false" rot="0">
            <a:off x="7010400" y="993775"/>
            <a:ext cx="2134234" cy="829945"/>
          </a:xfrm>
          <a:prstGeom prst="rect">
            <a:avLst/>
          </a:prstGeom>
        </p:spPr>
        <p:txBody>
          <a:bodyPr bIns="45720" lIns="91440" rIns="91440" tIns="45720" wrap="square">
            <a:spAutoFit/>
          </a:bodyPr>
          <a:p>
            <a:pPr algn="l" indent="0" marL="0"/>
            <a:r>
              <a:rPr b="false" i="false" sz="1200" u="sng">
                <a:solidFill>
                  <a:srgbClr val="0000FF"/>
                </a:solidFill>
                <a:latin typeface="Arial"/>
                <a:ea typeface="Arial"/>
                <a:cs typeface="Arial"/>
                <a:hlinkClick action="" r:id="rId3" tooltip=""/>
              </a:rPr>
              <a:t>Илюхин Б.В. «Вопросы оценки качества общего образования. Анализ данных ГИА 2025 года»</a:t>
            </a:r>
            <a:endParaRPr sz="135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hidden="false" id="365" name="Shape 365"/>
          <p:cNvSpPr txBox="true"/>
          <p:nvPr isPhoto="false"/>
        </p:nvSpPr>
        <p:spPr>
          <a:xfrm flipH="false" flipV="false" rot="0">
            <a:off x="6950710" y="1823720"/>
            <a:ext cx="2193290" cy="275589"/>
          </a:xfrm>
          <a:prstGeom prst="rect">
            <a:avLst/>
          </a:prstGeom>
          <a:noFill/>
        </p:spPr>
        <p:txBody>
          <a:bodyPr anchor="t" bIns="45720" lIns="91440" rIns="91440" tIns="45720" wrap="square">
            <a:spAutoFit/>
          </a:bodyPr>
          <a:p>
            <a:pPr algn="l" indent="0" marL="0"/>
            <a:r>
              <a:rPr sz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https://fioco.ru/ru_conference</a:t>
            </a:r>
            <a:endParaRPr sz="135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</p:sld>
</file>

<file path=ppt/slides/slide23.xml><?xml version="1.0" encoding="utf-8"?>
<p:sld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="true" showMasterSp="true">
  <p:cSld name="">
    <p:spTree>
      <p:nvGrpSpPr>
        <p:cNvPr hidden="false" id="366" name="GroupShape 366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367" name="Shape 367"/>
          <p:cNvSpPr txBox="true"/>
          <p:nvPr isPhoto="false">
            <p:ph idx="12" type="sldNum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pPr algn="r" indent="0" marL="0"/>
            <a:fld id="{046E0470-4870-4CBD-9BB0-E0FF7AF6078E}" type="slidenum">
              <a:rPr>
                <a:solidFill>
                  <a:srgbClr val="000000">
                    <a:tint val="75000"/>
                  </a:srgbClr>
                </a:solidFill>
              </a:rPr>
              <a:t>23</a:t>
            </a:fld>
            <a:endParaRPr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hidden="false" id="368" name="Shape 368"/>
          <p:cNvSpPr txBox="true"/>
          <p:nvPr isPhoto="false"/>
        </p:nvSpPr>
        <p:spPr>
          <a:xfrm flipH="false" flipV="false" rot="0">
            <a:off x="633095" y="120517"/>
            <a:ext cx="6317615" cy="829945"/>
          </a:xfrm>
          <a:prstGeom prst="rect">
            <a:avLst/>
          </a:prstGeom>
          <a:noFill/>
        </p:spPr>
        <p:txBody>
          <a:bodyPr bIns="45720" lIns="91440" rIns="91440" tIns="45720" wrap="square">
            <a:spAutoFit/>
          </a:bodyPr>
          <a:p>
            <a:pPr algn="l" indent="0" marL="0" marR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b="true" baseline="0" cap="none" i="false" spc="0" strike="noStrike" sz="2400" u="none">
                <a:solidFill>
                  <a:schemeClr val="bg2">
                    <a:lumMod val="25000"/>
                  </a:schemeClr>
                </a:solidFill>
                <a:latin typeface="Arial"/>
                <a:ea typeface="Arial"/>
                <a:cs typeface="Arial"/>
              </a:rPr>
              <a:t>Задача 3. Количество экзаменов ОГЭ. Эксперимент. Осознанный выбор</a:t>
            </a:r>
            <a:endParaRPr sz="135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hidden="false" id="370" name="Picture 370"/>
          <p:cNvPicPr preferRelativeResize="true"/>
          <p:nvPr isPhoto="false"/>
        </p:nvPicPr>
        <p:blipFill>
          <a:blip r:embed="rId1"/>
          <a:stretch/>
        </p:blipFill>
        <p:spPr>
          <a:xfrm flipH="false" flipV="false" rot="0">
            <a:off x="6950710" y="10795"/>
            <a:ext cx="2193290" cy="712470"/>
          </a:xfrm>
          <a:prstGeom prst="rect">
            <a:avLst/>
          </a:prstGeom>
        </p:spPr>
      </p:pic>
      <p:sp>
        <p:nvSpPr>
          <p:cNvPr hidden="false" id="371" name="Shape 371"/>
          <p:cNvSpPr txBox="false"/>
          <p:nvPr isPhoto="false"/>
        </p:nvSpPr>
        <p:spPr>
          <a:xfrm flipH="false" flipV="false" rot="0">
            <a:off x="729615" y="950306"/>
            <a:ext cx="790574" cy="34288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txBody>
          <a:bodyPr anchor="ctr" bIns="45720" lIns="91440" rIns="91440" tIns="45720"/>
          <a:p>
            <a:pPr algn="ctr" indent="0" marL="0" marR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b="false" baseline="0" cap="none" i="false" spc="0" strike="noStrike" sz="1014" u="none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hidden="false" id="372" name="Shape 372"/>
          <p:cNvSpPr txBox="true"/>
          <p:nvPr isPhoto="false"/>
        </p:nvSpPr>
        <p:spPr>
          <a:xfrm flipH="false" flipV="false" rot="0">
            <a:off x="729615" y="1196340"/>
            <a:ext cx="2775585" cy="521969"/>
          </a:xfrm>
          <a:prstGeom prst="rect">
            <a:avLst/>
          </a:prstGeom>
          <a:noFill/>
        </p:spPr>
        <p:txBody>
          <a:bodyPr bIns="45720" lIns="91440" rIns="91440" tIns="45720" wrap="square">
            <a:spAutoFit/>
          </a:bodyPr>
          <a:p>
            <a:pPr algn="ctr" indent="0" marL="0"/>
            <a:r>
              <a:rPr b="true" sz="1400">
                <a:solidFill>
                  <a:srgbClr val="C00000"/>
                </a:solidFill>
                <a:latin typeface="+mn-lt"/>
                <a:ea typeface="+mn-ea"/>
                <a:cs typeface="+mn-cs"/>
              </a:rPr>
              <a:t>2 экзамена: обязательные (русский язык и математика)</a:t>
            </a:r>
            <a:endParaRPr sz="135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hidden="false" id="373" name="Shape 373"/>
          <p:cNvSpPr txBox="true"/>
          <p:nvPr isPhoto="false"/>
        </p:nvSpPr>
        <p:spPr>
          <a:xfrm flipH="false" flipV="false" rot="0">
            <a:off x="4629785" y="1196340"/>
            <a:ext cx="3817620" cy="521969"/>
          </a:xfrm>
          <a:prstGeom prst="rect">
            <a:avLst/>
          </a:prstGeom>
          <a:noFill/>
        </p:spPr>
        <p:txBody>
          <a:bodyPr bIns="45720" lIns="91440" rIns="91440" tIns="45720" wrap="square">
            <a:spAutoFit/>
          </a:bodyPr>
          <a:p>
            <a:pPr algn="ctr" indent="0" marL="0"/>
            <a:r>
              <a:rPr b="true" sz="1400">
                <a:solidFill>
                  <a:srgbClr val="13742F"/>
                </a:solidFill>
                <a:latin typeface="+mn-lt"/>
                <a:ea typeface="+mn-ea"/>
                <a:cs typeface="+mn-cs"/>
              </a:rPr>
              <a:t>4 экзамена: обязательные (русский язык и математика) + 2 предмета по выбору</a:t>
            </a:r>
            <a:endParaRPr sz="135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hidden="false" id="374" name="Shape 374"/>
          <p:cNvSpPr txBox="true"/>
          <p:nvPr isPhoto="false"/>
        </p:nvSpPr>
        <p:spPr>
          <a:xfrm flipH="false" flipV="false" rot="0">
            <a:off x="729615" y="1801495"/>
            <a:ext cx="2675890" cy="2461260"/>
          </a:xfrm>
          <a:prstGeom prst="rect">
            <a:avLst/>
          </a:prstGeom>
          <a:noFill/>
        </p:spPr>
        <p:txBody>
          <a:bodyPr anchor="t" bIns="45720" lIns="91440" rIns="91440" tIns="45720" wrap="square">
            <a:spAutoFit/>
          </a:bodyPr>
          <a:p>
            <a:pPr algn="l" indent="0" marL="0"/>
            <a:r>
              <a:rPr sz="14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Прием в СПО по установленному перечню профессий и специальностей. Только:</a:t>
            </a:r>
            <a:endParaRPr sz="140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l" indent="0" marL="0"/>
            <a:endParaRPr sz="140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l" indent="0" marL="0"/>
            <a:r>
              <a:rPr b="true" sz="1400">
                <a:solidFill>
                  <a:srgbClr val="C00000"/>
                </a:solidFill>
                <a:latin typeface="+mn-lt"/>
                <a:ea typeface="+mn-ea"/>
                <a:cs typeface="+mn-cs"/>
              </a:rPr>
              <a:t>51</a:t>
            </a:r>
            <a:r>
              <a:rPr sz="14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колледж/техникум</a:t>
            </a:r>
            <a:endParaRPr sz="140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l" indent="0" marL="0"/>
            <a:r>
              <a:rPr b="true" sz="1400">
                <a:solidFill>
                  <a:srgbClr val="C00000"/>
                </a:solidFill>
                <a:latin typeface="+mn-lt"/>
                <a:ea typeface="+mn-ea"/>
                <a:cs typeface="+mn-cs"/>
              </a:rPr>
              <a:t>33</a:t>
            </a:r>
            <a:r>
              <a:rPr sz="14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профессии и </a:t>
            </a:r>
            <a:r>
              <a:rPr b="true" sz="1400">
                <a:solidFill>
                  <a:srgbClr val="C00000"/>
                </a:solidFill>
                <a:latin typeface="+mn-lt"/>
                <a:ea typeface="+mn-ea"/>
                <a:cs typeface="+mn-cs"/>
              </a:rPr>
              <a:t>7</a:t>
            </a:r>
            <a:r>
              <a:rPr sz="1400">
                <a:solidFill>
                  <a:srgbClr val="C00000"/>
                </a:solidFill>
                <a:latin typeface="+mn-lt"/>
                <a:ea typeface="+mn-ea"/>
                <a:cs typeface="+mn-cs"/>
              </a:rPr>
              <a:t> </a:t>
            </a:r>
            <a:r>
              <a:rPr sz="14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специальностей по </a:t>
            </a:r>
            <a:r>
              <a:rPr sz="1400">
                <a:solidFill>
                  <a:srgbClr val="000000"/>
                </a:solidFill>
                <a:latin typeface="+mn-lt"/>
                <a:ea typeface="+mn-ea"/>
                <a:cs typeface="+mn-cs"/>
              </a:rPr>
              <a:t>направлениям подготовки в Татарстане для всех отраслей экономики</a:t>
            </a:r>
            <a:endParaRPr sz="14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hidden="false" id="375" name="Shape 375"/>
          <p:cNvSpPr txBox="true"/>
          <p:nvPr isPhoto="false"/>
        </p:nvSpPr>
        <p:spPr>
          <a:xfrm flipH="false" flipV="false" rot="0">
            <a:off x="4531360" y="2063750"/>
            <a:ext cx="1720850" cy="953135"/>
          </a:xfrm>
          <a:prstGeom prst="rect">
            <a:avLst/>
          </a:prstGeom>
          <a:noFill/>
        </p:spPr>
        <p:txBody>
          <a:bodyPr bIns="45720" lIns="91440" rIns="91440" tIns="45720" wrap="square">
            <a:spAutoFit/>
          </a:bodyPr>
          <a:p>
            <a:pPr algn="l" indent="0" marL="0"/>
            <a:r>
              <a:rPr sz="14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По итогам индивидуального отбора - прием в 10 класс</a:t>
            </a:r>
            <a:endParaRPr sz="135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hidden="false" id="376" name="Shape 376"/>
          <p:cNvSpPr txBox="true"/>
          <p:nvPr isPhoto="false"/>
        </p:nvSpPr>
        <p:spPr>
          <a:xfrm flipH="false" flipV="false" rot="0">
            <a:off x="6613525" y="2063750"/>
            <a:ext cx="2440305" cy="1168400"/>
          </a:xfrm>
          <a:prstGeom prst="rect">
            <a:avLst/>
          </a:prstGeom>
          <a:noFill/>
        </p:spPr>
        <p:txBody>
          <a:bodyPr bIns="45720" lIns="91440" rIns="91440" tIns="45720" wrap="square">
            <a:spAutoFit/>
          </a:bodyPr>
          <a:p>
            <a:pPr algn="l" indent="0" marL="0"/>
            <a:r>
              <a:rPr sz="14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Прием в СПО по профессиям и специальностям, не участвующим в эксперименте</a:t>
            </a:r>
            <a:endParaRPr sz="14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hidden="false" id="377" name="Shape 377"/>
          <p:cNvSpPr txBox="false"/>
          <p:nvPr isPhoto="false"/>
        </p:nvSpPr>
        <p:spPr>
          <a:xfrm flipH="false" flipV="false" rot="16200000">
            <a:off x="6565265" y="1160780"/>
            <a:ext cx="217805" cy="4284980"/>
          </a:xfrm>
          <a:prstGeom prst="leftBrace">
            <a:avLst>
              <a:gd fmla="val 43002" name="adj1"/>
              <a:gd fmla="val 50000" name="adj2"/>
            </a:avLst>
          </a:prstGeom>
          <a:ln w="25400">
            <a:solidFill>
              <a:srgbClr val="13742F"/>
            </a:solidFill>
            <a:prstDash val="solid"/>
          </a:ln>
        </p:spPr>
        <p:style>
          <a:lnRef idx="0"/>
          <a:fillRef idx="0">
            <a:srgbClr val="FFFFFF"/>
          </a:fillRef>
          <a:effectRef idx="0"/>
          <a:fontRef idx="none"/>
        </p:style>
        <p:txBody>
          <a:bodyPr anchor="ctr" bIns="45720" lIns="91440" rIns="91440" tIns="45720"/>
          <a:p>
            <a:pPr algn="ctr" indent="0" marL="0"/>
            <a:endParaRPr sz="135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hidden="false" id="378" name="Shape 378"/>
          <p:cNvSpPr txBox="true"/>
          <p:nvPr isPhoto="false"/>
        </p:nvSpPr>
        <p:spPr>
          <a:xfrm flipH="false" flipV="false" rot="0">
            <a:off x="4075430" y="3538855"/>
            <a:ext cx="5067934" cy="521970"/>
          </a:xfrm>
          <a:prstGeom prst="rect">
            <a:avLst/>
          </a:prstGeom>
          <a:noFill/>
        </p:spPr>
        <p:txBody>
          <a:bodyPr bIns="45720" lIns="91440" rIns="91440" tIns="45720" wrap="square">
            <a:spAutoFit/>
          </a:bodyPr>
          <a:p>
            <a:pPr algn="ctr" indent="0" marL="0"/>
            <a:r>
              <a:rPr b="true" sz="1400">
                <a:solidFill>
                  <a:srgbClr val="13742F"/>
                </a:solidFill>
                <a:latin typeface="+mn-lt"/>
                <a:ea typeface="+mn-ea"/>
                <a:cs typeface="+mn-cs"/>
              </a:rPr>
              <a:t>Возможность поступить в вуз по выбранному направлению </a:t>
            </a:r>
            <a:r>
              <a:rPr b="true" sz="1400">
                <a:solidFill>
                  <a:srgbClr val="13742F"/>
                </a:solidFill>
                <a:latin typeface="Arial"/>
                <a:ea typeface="Arial"/>
                <a:cs typeface="Arial"/>
              </a:rPr>
              <a:t>–</a:t>
            </a:r>
            <a:r>
              <a:rPr b="true" sz="1400">
                <a:solidFill>
                  <a:srgbClr val="13742F"/>
                </a:solidFill>
                <a:latin typeface="+mn-lt"/>
                <a:ea typeface="+mn-ea"/>
                <a:cs typeface="+mn-cs"/>
              </a:rPr>
              <a:t> реализация профессиональной мечты</a:t>
            </a:r>
            <a:endParaRPr sz="135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hidden="false" id="379" name="Shape 379"/>
          <p:cNvSpPr txBox="true"/>
          <p:nvPr isPhoto="false"/>
        </p:nvSpPr>
        <p:spPr>
          <a:xfrm flipH="false" flipV="false" rot="0">
            <a:off x="729615" y="4420235"/>
            <a:ext cx="6690994" cy="521970"/>
          </a:xfrm>
          <a:prstGeom prst="rect">
            <a:avLst/>
          </a:prstGeom>
          <a:noFill/>
        </p:spPr>
        <p:txBody>
          <a:bodyPr bIns="45720" lIns="91440" rIns="91440" tIns="45720" wrap="square">
            <a:spAutoFit/>
          </a:bodyPr>
          <a:p>
            <a:pPr algn="l" indent="0" marL="0"/>
            <a:r>
              <a:rPr b="true" sz="14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Если профиль профессии или специальности СПО</a:t>
            </a:r>
            <a:endParaRPr sz="135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l" indent="0" marL="0"/>
            <a:r>
              <a:rPr b="true" sz="14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не соотвествует направлению в вузе</a:t>
            </a:r>
            <a:r>
              <a:rPr b="true" sz="1400">
                <a:solidFill>
                  <a:srgbClr val="C00000"/>
                </a:solidFill>
                <a:latin typeface="+mn-lt"/>
                <a:ea typeface="+mn-ea"/>
                <a:cs typeface="+mn-cs"/>
              </a:rPr>
              <a:t> </a:t>
            </a:r>
            <a:r>
              <a:rPr sz="1400">
                <a:solidFill>
                  <a:srgbClr val="1A1A1A"/>
                </a:solidFill>
                <a:latin typeface="Arial"/>
                <a:ea typeface="Arial"/>
                <a:cs typeface="Arial"/>
              </a:rPr>
              <a:t>–</a:t>
            </a:r>
            <a:r>
              <a:rPr b="true" sz="1400">
                <a:solidFill>
                  <a:srgbClr val="C00000"/>
                </a:solidFill>
                <a:latin typeface="+mn-lt"/>
                <a:ea typeface="+mn-ea"/>
                <a:cs typeface="+mn-cs"/>
              </a:rPr>
              <a:t> сдача ЕГЭ (см. Правила приема)</a:t>
            </a:r>
            <a:endParaRPr sz="135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hidden="false" id="380" name="Shape 380"/>
          <p:cNvSpPr txBox="false"/>
          <p:nvPr isPhoto="false"/>
        </p:nvSpPr>
        <p:spPr>
          <a:xfrm flipH="false" flipV="false" rot="0">
            <a:off x="2719705" y="4011295"/>
            <a:ext cx="390525" cy="397509"/>
          </a:xfrm>
          <a:prstGeom prst="downArrow">
            <a:avLst/>
          </a:prstGeom>
          <a:solidFill>
            <a:schemeClr val="accent2">
              <a:lumMod val="20000"/>
              <a:lumOff val="80000"/>
            </a:schemeClr>
          </a:solidFill>
          <a:ln w="25400">
            <a:solidFill>
              <a:srgbClr val="C00000"/>
            </a:solidFill>
            <a:prstDash val="solid"/>
          </a:ln>
        </p:spPr>
        <p:txBody>
          <a:bodyPr anchor="ctr" bIns="45720" lIns="91440" rIns="91440" tIns="45720"/>
          <a:p>
            <a:pPr algn="ctr" indent="0" marL="0"/>
            <a:endParaRPr sz="135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</p:spTree>
  </p:cSld>
</p:sld>
</file>

<file path=ppt/slides/slide24.xml><?xml version="1.0" encoding="utf-8"?>
<p:sld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="true" showMasterSp="true">
  <p:cSld name="">
    <p:spTree>
      <p:nvGrpSpPr>
        <p:cNvPr hidden="false" id="381" name="GroupShape 381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382" name="Shape 382"/>
          <p:cNvSpPr txBox="true"/>
          <p:nvPr isPhoto="false">
            <p:ph idx="12" type="sldNum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pPr algn="r" indent="0" marL="0"/>
            <a:fld id="{6FF61104-14D4-4E42-951D-DD60C82BC60F}" type="slidenum">
              <a:rPr>
                <a:solidFill>
                  <a:srgbClr val="000000">
                    <a:tint val="75000"/>
                  </a:srgbClr>
                </a:solidFill>
              </a:rPr>
              <a:t>24</a:t>
            </a:fld>
            <a:endParaRPr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hidden="false" id="383" name="Shape 383"/>
          <p:cNvSpPr txBox="false"/>
          <p:nvPr isPhoto="false"/>
        </p:nvSpPr>
        <p:spPr>
          <a:xfrm flipH="false" flipV="false" rot="0">
            <a:off x="674370" y="109854"/>
            <a:ext cx="5664200" cy="706755"/>
          </a:xfrm>
          <a:prstGeom prst="rect">
            <a:avLst/>
          </a:prstGeom>
        </p:spPr>
        <p:txBody>
          <a:bodyPr bIns="45720" lIns="91440" rIns="91440" tIns="45720" wrap="square">
            <a:spAutoFit/>
          </a:bodyPr>
          <a:p>
            <a:pPr algn="l" indent="0" marL="0"/>
            <a:r>
              <a:rPr b="true" sz="20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rPr>
              <a:t>Задача 4. </a:t>
            </a:r>
            <a:endParaRPr sz="135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l" indent="0" marL="0"/>
            <a:r>
              <a:rPr b="true" sz="20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rPr>
              <a:t>Содержательная подготовка к ГИА </a:t>
            </a:r>
            <a:endParaRPr b="true" sz="2000">
              <a:solidFill>
                <a:schemeClr val="bg2">
                  <a:lumMod val="25000"/>
                </a:schemeClr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hidden="false" id="385" name="Picture 385"/>
          <p:cNvPicPr preferRelativeResize="true"/>
          <p:nvPr isPhoto="false"/>
        </p:nvPicPr>
        <p:blipFill>
          <a:blip r:embed="rId1"/>
          <a:stretch/>
        </p:blipFill>
        <p:spPr>
          <a:xfrm flipH="false" flipV="false" rot="0">
            <a:off x="6950710" y="10795"/>
            <a:ext cx="2193290" cy="712470"/>
          </a:xfrm>
          <a:prstGeom prst="rect">
            <a:avLst/>
          </a:prstGeom>
        </p:spPr>
      </p:pic>
      <p:pic>
        <p:nvPicPr>
          <p:cNvPr hidden="false" id="387" name="Picture 387"/>
          <p:cNvPicPr preferRelativeResize="true"/>
          <p:nvPr isPhoto="false"/>
        </p:nvPicPr>
        <p:blipFill>
          <a:blip r:embed="rId2"/>
          <a:stretch/>
        </p:blipFill>
        <p:spPr>
          <a:xfrm flipH="false" flipV="false" rot="0">
            <a:off x="809625" y="1028064"/>
            <a:ext cx="2910205" cy="4115434"/>
          </a:xfrm>
          <a:prstGeom prst="rect">
            <a:avLst/>
          </a:prstGeom>
        </p:spPr>
      </p:pic>
      <p:sp>
        <p:nvSpPr>
          <p:cNvPr hidden="false" id="388" name="Shape 388"/>
          <p:cNvSpPr txBox="false"/>
          <p:nvPr isPhoto="false"/>
        </p:nvSpPr>
        <p:spPr>
          <a:xfrm flipH="false" flipV="false" rot="0">
            <a:off x="1121410" y="4114165"/>
            <a:ext cx="1131569" cy="261620"/>
          </a:xfrm>
          <a:prstGeom prst="rect">
            <a:avLst/>
          </a:prstGeom>
          <a:solidFill>
            <a:srgbClr val="F6D576"/>
          </a:solidFill>
          <a:ln>
            <a:noFill/>
          </a:ln>
        </p:spPr>
        <p:txBody>
          <a:bodyPr anchor="ctr" bIns="45720" lIns="91440" rIns="91440" tIns="45720"/>
          <a:p>
            <a:pPr algn="ctr" indent="0" marL="0"/>
            <a:endParaRPr sz="135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hidden="false" id="389" name="Shape 389"/>
          <p:cNvSpPr txBox="true"/>
          <p:nvPr isPhoto="false"/>
        </p:nvSpPr>
        <p:spPr>
          <a:xfrm flipH="false" flipV="false" rot="0">
            <a:off x="4111625" y="1917065"/>
            <a:ext cx="4747260" cy="2676525"/>
          </a:xfrm>
          <a:prstGeom prst="rect">
            <a:avLst/>
          </a:prstGeom>
        </p:spPr>
        <p:txBody>
          <a:bodyPr bIns="45720" lIns="91440" rIns="91440" tIns="45720" wrap="square">
            <a:spAutoFit/>
          </a:bodyPr>
          <a:p>
            <a:pPr algn="l" indent="0" marL="0"/>
            <a:r>
              <a:rPr b="false" i="false" sz="1400">
                <a:solidFill>
                  <a:srgbClr val="000000"/>
                </a:solidFill>
                <a:latin typeface="Arial"/>
                <a:ea typeface="Arial"/>
                <a:cs typeface="Arial"/>
              </a:rPr>
              <a:t>Приказ</a:t>
            </a:r>
            <a:r>
              <a:rPr b="false" i="false" sz="140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b="false" i="false" sz="1400">
                <a:solidFill>
                  <a:srgbClr val="000000"/>
                </a:solidFill>
                <a:latin typeface="Arial"/>
                <a:ea typeface="Arial"/>
                <a:cs typeface="Arial"/>
              </a:rPr>
              <a:t>Рособрнадзора</a:t>
            </a:r>
            <a:r>
              <a:rPr b="false" i="false" sz="140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b="false" i="false" sz="1400">
                <a:solidFill>
                  <a:srgbClr val="000000"/>
                </a:solidFill>
                <a:latin typeface="Arial"/>
                <a:ea typeface="Arial"/>
                <a:cs typeface="Arial"/>
              </a:rPr>
              <a:t>от</a:t>
            </a:r>
            <a:r>
              <a:rPr b="false" i="false" sz="1400">
                <a:solidFill>
                  <a:srgbClr val="000000"/>
                </a:solidFill>
                <a:latin typeface="Arial"/>
                <a:ea typeface="Arial"/>
                <a:cs typeface="Arial"/>
              </a:rPr>
              <a:t> 26.06.2019 N 876 (</a:t>
            </a:r>
            <a:r>
              <a:rPr b="false" i="false" sz="1400">
                <a:solidFill>
                  <a:srgbClr val="000000"/>
                </a:solidFill>
                <a:latin typeface="Arial"/>
                <a:ea typeface="Arial"/>
                <a:cs typeface="Arial"/>
              </a:rPr>
              <a:t>ред</a:t>
            </a:r>
            <a:r>
              <a:rPr b="false" i="false" sz="1400">
                <a:solidFill>
                  <a:srgbClr val="000000"/>
                </a:solidFill>
                <a:latin typeface="Arial"/>
                <a:ea typeface="Arial"/>
                <a:cs typeface="Arial"/>
              </a:rPr>
              <a:t>.</a:t>
            </a:r>
            <a:r>
              <a:rPr b="false" i="false" sz="1400">
                <a:solidFill>
                  <a:srgbClr val="000000"/>
                </a:solidFill>
                <a:latin typeface="Arial"/>
                <a:ea typeface="Arial"/>
                <a:cs typeface="Arial"/>
              </a:rPr>
              <a:t>от</a:t>
            </a:r>
            <a:r>
              <a:rPr b="false" i="false" sz="1400">
                <a:solidFill>
                  <a:srgbClr val="000000"/>
                </a:solidFill>
                <a:latin typeface="Arial"/>
                <a:ea typeface="Arial"/>
                <a:cs typeface="Arial"/>
              </a:rPr>
              <a:t> 22.04.2024) </a:t>
            </a:r>
            <a:r>
              <a:rPr b="false" i="false" sz="1400">
                <a:solidFill>
                  <a:srgbClr val="000000"/>
                </a:solidFill>
                <a:latin typeface="Arial"/>
                <a:ea typeface="Arial"/>
                <a:cs typeface="Arial"/>
              </a:rPr>
              <a:t>«</a:t>
            </a:r>
            <a:r>
              <a:rPr b="false" i="false" sz="1400">
                <a:solidFill>
                  <a:srgbClr val="000000"/>
                </a:solidFill>
                <a:latin typeface="Arial"/>
                <a:ea typeface="Arial"/>
                <a:cs typeface="Arial"/>
              </a:rPr>
              <a:t>Об</a:t>
            </a:r>
            <a:r>
              <a:rPr b="false" i="false" sz="140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b="false" i="false" sz="1400">
                <a:solidFill>
                  <a:srgbClr val="000000"/>
                </a:solidFill>
                <a:latin typeface="Arial"/>
                <a:ea typeface="Arial"/>
                <a:cs typeface="Arial"/>
              </a:rPr>
              <a:t>определении</a:t>
            </a:r>
            <a:r>
              <a:rPr b="false" i="false" sz="140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b="false" i="false" sz="1400">
                <a:solidFill>
                  <a:srgbClr val="000000"/>
                </a:solidFill>
                <a:latin typeface="Arial"/>
                <a:ea typeface="Arial"/>
                <a:cs typeface="Arial"/>
              </a:rPr>
              <a:t>минимального</a:t>
            </a:r>
            <a:r>
              <a:rPr b="false" i="false" sz="140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b="false" i="false" sz="1400">
                <a:solidFill>
                  <a:srgbClr val="000000"/>
                </a:solidFill>
                <a:latin typeface="Arial"/>
                <a:ea typeface="Arial"/>
                <a:cs typeface="Arial"/>
              </a:rPr>
              <a:t>количества</a:t>
            </a:r>
            <a:r>
              <a:rPr b="false" i="false" sz="140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b="false" i="false" sz="1400">
                <a:solidFill>
                  <a:srgbClr val="000000"/>
                </a:solidFill>
                <a:latin typeface="Arial"/>
                <a:ea typeface="Arial"/>
                <a:cs typeface="Arial"/>
              </a:rPr>
              <a:t>баллов</a:t>
            </a:r>
            <a:r>
              <a:rPr b="false" i="false" sz="140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b="false" i="false" sz="1400">
                <a:solidFill>
                  <a:srgbClr val="000000"/>
                </a:solidFill>
                <a:latin typeface="Arial"/>
                <a:ea typeface="Arial"/>
                <a:cs typeface="Arial"/>
              </a:rPr>
              <a:t>единого</a:t>
            </a:r>
            <a:r>
              <a:rPr b="false" i="false" sz="140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b="false" i="false" sz="1400">
                <a:solidFill>
                  <a:srgbClr val="000000"/>
                </a:solidFill>
                <a:latin typeface="Arial"/>
                <a:ea typeface="Arial"/>
                <a:cs typeface="Arial"/>
              </a:rPr>
              <a:t>государственного</a:t>
            </a:r>
            <a:r>
              <a:rPr b="false" i="false" sz="140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b="false" i="false" sz="1400">
                <a:solidFill>
                  <a:srgbClr val="000000"/>
                </a:solidFill>
                <a:latin typeface="Arial"/>
                <a:ea typeface="Arial"/>
                <a:cs typeface="Arial"/>
              </a:rPr>
              <a:t>экзамена</a:t>
            </a:r>
            <a:r>
              <a:rPr b="false" i="false" sz="1400">
                <a:solidFill>
                  <a:srgbClr val="000000"/>
                </a:solidFill>
                <a:latin typeface="Arial"/>
                <a:ea typeface="Arial"/>
                <a:cs typeface="Arial"/>
              </a:rPr>
              <a:t>, </a:t>
            </a:r>
            <a:r>
              <a:rPr b="false" i="false" sz="1400">
                <a:solidFill>
                  <a:srgbClr val="000000"/>
                </a:solidFill>
                <a:latin typeface="Arial"/>
                <a:ea typeface="Arial"/>
                <a:cs typeface="Arial"/>
              </a:rPr>
              <a:t>подтверждающего</a:t>
            </a:r>
            <a:r>
              <a:rPr b="false" i="false" sz="140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b="false" i="false" sz="1400">
                <a:solidFill>
                  <a:srgbClr val="000000"/>
                </a:solidFill>
                <a:latin typeface="Arial"/>
                <a:ea typeface="Arial"/>
                <a:cs typeface="Arial"/>
              </a:rPr>
              <a:t>освоение</a:t>
            </a:r>
            <a:r>
              <a:rPr b="false" i="false" sz="140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b="false" i="false" sz="1400">
                <a:solidFill>
                  <a:srgbClr val="000000"/>
                </a:solidFill>
                <a:latin typeface="Arial"/>
                <a:ea typeface="Arial"/>
                <a:cs typeface="Arial"/>
              </a:rPr>
              <a:t>образовательной</a:t>
            </a:r>
            <a:r>
              <a:rPr b="false" i="false" sz="140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b="false" i="false" sz="1400">
                <a:solidFill>
                  <a:srgbClr val="000000"/>
                </a:solidFill>
                <a:latin typeface="Arial"/>
                <a:ea typeface="Arial"/>
                <a:cs typeface="Arial"/>
              </a:rPr>
              <a:t>программы</a:t>
            </a:r>
            <a:r>
              <a:rPr b="false" i="false" sz="140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b="false" i="false" sz="1400">
                <a:solidFill>
                  <a:srgbClr val="000000"/>
                </a:solidFill>
                <a:latin typeface="Arial"/>
                <a:ea typeface="Arial"/>
                <a:cs typeface="Arial"/>
              </a:rPr>
              <a:t>среднего</a:t>
            </a:r>
            <a:r>
              <a:rPr b="false" i="false" sz="140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b="false" i="false" sz="1400">
                <a:solidFill>
                  <a:srgbClr val="000000"/>
                </a:solidFill>
                <a:latin typeface="Arial"/>
                <a:ea typeface="Arial"/>
                <a:cs typeface="Arial"/>
              </a:rPr>
              <a:t>общего</a:t>
            </a:r>
            <a:r>
              <a:rPr b="false" i="false" sz="140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b="false" i="false" sz="1400">
                <a:solidFill>
                  <a:srgbClr val="000000"/>
                </a:solidFill>
                <a:latin typeface="Arial"/>
                <a:ea typeface="Arial"/>
                <a:cs typeface="Arial"/>
              </a:rPr>
              <a:t>образования</a:t>
            </a:r>
            <a:r>
              <a:rPr b="false" i="false" sz="1400">
                <a:solidFill>
                  <a:srgbClr val="000000"/>
                </a:solidFill>
                <a:latin typeface="Arial"/>
                <a:ea typeface="Arial"/>
                <a:cs typeface="Arial"/>
              </a:rPr>
              <a:t>...»</a:t>
            </a:r>
            <a:endParaRPr sz="135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l" indent="0" marL="0"/>
            <a:endParaRPr b="false" i="false" sz="1400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>
            <a:pPr algn="l" indent="0" marL="0"/>
            <a:r>
              <a:rPr b="false" i="false" sz="1400">
                <a:solidFill>
                  <a:srgbClr val="000000"/>
                </a:solidFill>
                <a:latin typeface="Arial"/>
                <a:ea typeface="Arial"/>
                <a:cs typeface="Arial"/>
              </a:rPr>
              <a:t>минимальное количество баллов единого государственного экзамена по стобалльной системе оценивания, подтверждающее освоение образовательной программы среднего общего образования</a:t>
            </a:r>
            <a:endParaRPr sz="135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hidden="false" id="390" name="Shape 390"/>
          <p:cNvSpPr txBox="false"/>
          <p:nvPr isPhoto="false"/>
        </p:nvSpPr>
        <p:spPr>
          <a:xfrm flipH="false" flipV="false" rot="0">
            <a:off x="3796030" y="3928745"/>
            <a:ext cx="281304" cy="356870"/>
          </a:xfrm>
          <a:prstGeom prst="leftArrow">
            <a:avLst/>
          </a:prstGeom>
          <a:solidFill>
            <a:schemeClr val="bg2">
              <a:lumMod val="90000"/>
            </a:schemeClr>
          </a:solidFill>
          <a:ln w="25400">
            <a:solidFill>
              <a:schemeClr val="bg2">
                <a:lumMod val="25000"/>
              </a:schemeClr>
            </a:solidFill>
            <a:prstDash val="solid"/>
          </a:ln>
        </p:spPr>
        <p:txBody>
          <a:bodyPr anchor="ctr" bIns="45720" lIns="91440" rIns="91440" tIns="45720"/>
          <a:p>
            <a:pPr algn="ctr" indent="0" marL="0"/>
            <a:endParaRPr sz="135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hidden="false" id="391" name="Shape 391"/>
          <p:cNvSpPr txBox="true"/>
          <p:nvPr isPhoto="false"/>
        </p:nvSpPr>
        <p:spPr>
          <a:xfrm flipH="false" flipV="false" rot="0">
            <a:off x="4199255" y="1113155"/>
            <a:ext cx="4572000" cy="506730"/>
          </a:xfrm>
          <a:prstGeom prst="rect">
            <a:avLst/>
          </a:prstGeom>
          <a:noFill/>
        </p:spPr>
        <p:txBody>
          <a:bodyPr anchor="t" bIns="45720" lIns="91440" rIns="91440" tIns="45720" wrap="square">
            <a:spAutoFit/>
          </a:bodyPr>
          <a:p>
            <a:pPr algn="l" indent="0" marL="0"/>
            <a:r>
              <a:rPr sz="135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https://obrnadzor.gov.ru/press-sluzhba/informaczionnye-materialy/</a:t>
            </a:r>
            <a:endParaRPr sz="135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</p:sld>
</file>

<file path=ppt/slides/slide25.xml><?xml version="1.0" encoding="utf-8"?>
<p:sld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="true" showMasterSp="true">
  <p:cSld name="">
    <p:spTree>
      <p:nvGrpSpPr>
        <p:cNvPr hidden="false" id="392" name="GroupShape 392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393" name="Shape 393"/>
          <p:cNvSpPr txBox="true"/>
          <p:nvPr isPhoto="false">
            <p:ph idx="0" type="title"/>
          </p:nvPr>
        </p:nvSpPr>
        <p:spPr>
          <a:xfrm flipH="false" flipV="false" rot="0">
            <a:off x="674370" y="1085533"/>
            <a:ext cx="8135619" cy="624839"/>
          </a:xfrm>
          <a:prstGeom prst="rect">
            <a:avLst/>
          </a:prstGeom>
        </p:spPr>
        <p:txBody>
          <a:bodyPr bIns="0" lIns="0" rIns="0" tIns="9525" vert="horz" wrap="square">
            <a:spAutoFit/>
          </a:bodyPr>
          <a:lstStyle>
            <a:defPPr/>
            <a:lvl1pPr lvl="0"/>
          </a:lstStyle>
          <a:p>
            <a:pPr algn="l" indent="0" marL="12700">
              <a:lnSpc>
                <a:spcPct val="100000"/>
              </a:lnSpc>
              <a:spcBef>
                <a:spcPts val="100"/>
              </a:spcBef>
              <a:buNone/>
            </a:pPr>
            <a:r>
              <a:rPr sz="2000">
                <a:solidFill>
                  <a:schemeClr val="bg2">
                    <a:lumMod val="25000"/>
                  </a:schemeClr>
                </a:solidFill>
              </a:rPr>
              <a:t>М</a:t>
            </a:r>
            <a:r>
              <a:rPr sz="2000">
                <a:solidFill>
                  <a:schemeClr val="bg2">
                    <a:lumMod val="25000"/>
                  </a:schemeClr>
                </a:solidFill>
              </a:rPr>
              <a:t>инимальные баллы ЕГЭ</a:t>
            </a:r>
            <a:r>
              <a:rPr sz="200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sz="2000">
                <a:solidFill>
                  <a:schemeClr val="bg2">
                    <a:lumMod val="25000"/>
                  </a:schemeClr>
                </a:solidFill>
              </a:rPr>
              <a:t>на</a:t>
            </a:r>
            <a:r>
              <a:rPr sz="2000">
                <a:solidFill>
                  <a:schemeClr val="bg2">
                    <a:lumMod val="25000"/>
                  </a:schemeClr>
                </a:solidFill>
              </a:rPr>
              <a:t> 2026-2027 </a:t>
            </a:r>
            <a:r>
              <a:rPr sz="2000">
                <a:solidFill>
                  <a:schemeClr val="bg2">
                    <a:lumMod val="25000"/>
                  </a:schemeClr>
                </a:solidFill>
              </a:rPr>
              <a:t>уч.год для поступления в высшие учебные заведения</a:t>
            </a:r>
          </a:p>
        </p:txBody>
      </p:sp>
      <p:graphicFrame>
        <p:nvGraphicFramePr>
          <p:cNvPr hidden="false" id="394" name="Table 394"/>
          <p:cNvGraphicFramePr/>
          <p:nvPr isPhoto="false"/>
        </p:nvGraphicFramePr>
        <p:xfrm flipH="false" flipV="false" rot="0">
          <a:off x="674370" y="1828165"/>
          <a:ext cx="8256269" cy="2955290"/>
        </p:xfrm>
        <a:graphic>
          <a:graphicData uri="http://schemas.openxmlformats.org/drawingml/2006/table">
            <a:tbl>
              <a:tblPr bandCol="false" bandRow="true" firstCol="false" firstRow="true" lastCol="false" lastRow="false">
                <a:tableStyleId>{2D5ABB26-0587-4C30-8999-92F81FD0307C}</a:tableStyleId>
              </a:tblPr>
              <a:tblGrid>
                <a:gridCol w="1285240"/>
                <a:gridCol w="1717675"/>
                <a:gridCol w="1885315"/>
                <a:gridCol w="1601470"/>
                <a:gridCol w="1766570"/>
              </a:tblGrid>
              <a:tr h="330200"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l" indent="0" marL="0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endParaRPr sz="9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l" indent="0" marL="3175">
                        <a:lnSpc>
                          <a:spcPts val="1265"/>
                        </a:lnSpc>
                      </a:pPr>
                      <a:r>
                        <a:rPr b="true" spc="-10" sz="900">
                          <a:latin typeface="Tahoma"/>
                          <a:ea typeface="Tahoma"/>
                          <a:cs typeface="Tahoma"/>
                        </a:rPr>
                        <a:t>предмет</a:t>
                      </a:r>
                      <a:endParaRPr sz="900">
                        <a:latin typeface="Tahoma"/>
                        <a:ea typeface="Tahoma"/>
                        <a:cs typeface="Tahoma"/>
                      </a:endParaRPr>
                    </a:p>
                  </a:txBody>
                  <a:tcPr anchor="t" anchorCtr="false" marB="0" marL="0" marR="0" marT="21431" vert="horz">
                    <a:lnT w="9525">
                      <a:solidFill>
                        <a:srgbClr val="404040"/>
                      </a:solidFill>
                      <a:prstDash val="solid"/>
                    </a:lnT>
                    <a:solidFill>
                      <a:srgbClr val="F1F1F1"/>
                    </a:solidFill>
                  </a:tcPr>
                </a:tc>
                <a:tc gridSpan="2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>
                        <a:lnSpc>
                          <a:spcPct val="100000"/>
                        </a:lnSpc>
                        <a:spcBef>
                          <a:spcPts val="525"/>
                        </a:spcBef>
                      </a:pPr>
                      <a:r>
                        <a:rPr b="true" spc="-45" sz="900">
                          <a:latin typeface="Tahoma"/>
                          <a:ea typeface="Tahoma"/>
                          <a:cs typeface="Tahoma"/>
                        </a:rPr>
                        <a:t>2025</a:t>
                      </a:r>
                      <a:r>
                        <a:rPr b="true" spc="25" sz="900">
                          <a:latin typeface="Tahoma"/>
                          <a:ea typeface="Tahoma"/>
                          <a:cs typeface="Tahoma"/>
                        </a:rPr>
                        <a:t> </a:t>
                      </a:r>
                      <a:r>
                        <a:rPr b="true" spc="-175" sz="900">
                          <a:latin typeface="Tahoma"/>
                          <a:ea typeface="Tahoma"/>
                          <a:cs typeface="Tahoma"/>
                        </a:rPr>
                        <a:t>–</a:t>
                      </a:r>
                      <a:r>
                        <a:rPr b="true" spc="20" sz="900">
                          <a:latin typeface="Tahoma"/>
                          <a:ea typeface="Tahoma"/>
                          <a:cs typeface="Tahoma"/>
                        </a:rPr>
                        <a:t> </a:t>
                      </a:r>
                      <a:r>
                        <a:rPr b="true" spc="-20" sz="900">
                          <a:latin typeface="Tahoma"/>
                          <a:ea typeface="Tahoma"/>
                          <a:cs typeface="Tahoma"/>
                        </a:rPr>
                        <a:t>2026</a:t>
                      </a:r>
                      <a:r>
                        <a:rPr b="true" spc="20" sz="900">
                          <a:latin typeface="Tahoma"/>
                          <a:ea typeface="Tahoma"/>
                          <a:cs typeface="Tahoma"/>
                        </a:rPr>
                        <a:t> </a:t>
                      </a:r>
                      <a:r>
                        <a:rPr b="true" sz="900">
                          <a:latin typeface="Tahoma"/>
                          <a:ea typeface="Tahoma"/>
                          <a:cs typeface="Tahoma"/>
                        </a:rPr>
                        <a:t>учебный</a:t>
                      </a:r>
                      <a:r>
                        <a:rPr b="true" spc="10" sz="900">
                          <a:latin typeface="Tahoma"/>
                          <a:ea typeface="Tahoma"/>
                          <a:cs typeface="Tahoma"/>
                        </a:rPr>
                        <a:t> </a:t>
                      </a:r>
                      <a:r>
                        <a:rPr b="true" spc="-25" sz="900">
                          <a:latin typeface="Tahoma"/>
                          <a:ea typeface="Tahoma"/>
                          <a:cs typeface="Tahoma"/>
                        </a:rPr>
                        <a:t>год</a:t>
                      </a:r>
                      <a:endParaRPr sz="900">
                        <a:latin typeface="Tahoma"/>
                        <a:ea typeface="Tahoma"/>
                        <a:cs typeface="Tahoma"/>
                      </a:endParaRPr>
                    </a:p>
                  </a:txBody>
                  <a:tcPr anchor="t" anchorCtr="false" marB="0" marL="0" marR="0" marT="50006" vert="horz">
                    <a:lnT w="9525">
                      <a:solidFill>
                        <a:srgbClr val="404040"/>
                      </a:solidFill>
                      <a:prstDash val="solid"/>
                    </a:lnT>
                    <a:solidFill>
                      <a:srgbClr val="F1F1F1"/>
                    </a:solidFill>
                  </a:tcPr>
                </a:tc>
                <a:tc gridSpan="1" hMerge="true" rowSpan="1" vMerge="false">
                  <a:txBody>
                    <a:bodyPr/>
                    <a:p/>
                  </a:txBody>
                  <a:tcPr anchor="t" anchorCtr="false" marB="45720" marL="91440" marR="91440" marT="45720" vert="horz"/>
                </a:tc>
                <a:tc gridSpan="2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635">
                        <a:lnSpc>
                          <a:spcPct val="100000"/>
                        </a:lnSpc>
                        <a:spcBef>
                          <a:spcPts val="525"/>
                        </a:spcBef>
                      </a:pPr>
                      <a:r>
                        <a:rPr b="true" spc="-20" sz="900">
                          <a:latin typeface="Tahoma"/>
                          <a:ea typeface="Tahoma"/>
                          <a:cs typeface="Tahoma"/>
                        </a:rPr>
                        <a:t>2026</a:t>
                      </a:r>
                      <a:r>
                        <a:rPr b="true" spc="5" sz="900">
                          <a:latin typeface="Tahoma"/>
                          <a:ea typeface="Tahoma"/>
                          <a:cs typeface="Tahoma"/>
                        </a:rPr>
                        <a:t> </a:t>
                      </a:r>
                      <a:r>
                        <a:rPr b="true" sz="900">
                          <a:latin typeface="Tahoma"/>
                          <a:ea typeface="Tahoma"/>
                          <a:cs typeface="Tahoma"/>
                        </a:rPr>
                        <a:t>-</a:t>
                      </a:r>
                      <a:r>
                        <a:rPr b="true" spc="-5" sz="900">
                          <a:latin typeface="Tahoma"/>
                          <a:ea typeface="Tahoma"/>
                          <a:cs typeface="Tahoma"/>
                        </a:rPr>
                        <a:t> </a:t>
                      </a:r>
                      <a:r>
                        <a:rPr b="true" spc="-30" sz="900">
                          <a:latin typeface="Tahoma"/>
                          <a:ea typeface="Tahoma"/>
                          <a:cs typeface="Tahoma"/>
                        </a:rPr>
                        <a:t>2027</a:t>
                      </a:r>
                      <a:r>
                        <a:rPr b="true" spc="-10" sz="900">
                          <a:latin typeface="Tahoma"/>
                          <a:ea typeface="Tahoma"/>
                          <a:cs typeface="Tahoma"/>
                        </a:rPr>
                        <a:t> </a:t>
                      </a:r>
                      <a:r>
                        <a:rPr b="true" sz="900">
                          <a:latin typeface="Tahoma"/>
                          <a:ea typeface="Tahoma"/>
                          <a:cs typeface="Tahoma"/>
                        </a:rPr>
                        <a:t>учебный</a:t>
                      </a:r>
                      <a:r>
                        <a:rPr b="true" spc="-5" sz="900">
                          <a:latin typeface="Tahoma"/>
                          <a:ea typeface="Tahoma"/>
                          <a:cs typeface="Tahoma"/>
                        </a:rPr>
                        <a:t> </a:t>
                      </a:r>
                      <a:r>
                        <a:rPr b="true" spc="-25" sz="900">
                          <a:latin typeface="Tahoma"/>
                          <a:ea typeface="Tahoma"/>
                          <a:cs typeface="Tahoma"/>
                        </a:rPr>
                        <a:t>год</a:t>
                      </a:r>
                      <a:endParaRPr sz="900">
                        <a:latin typeface="Tahoma"/>
                        <a:ea typeface="Tahoma"/>
                        <a:cs typeface="Tahoma"/>
                      </a:endParaRPr>
                    </a:p>
                  </a:txBody>
                  <a:tcPr anchor="t" anchorCtr="false" marB="0" marL="0" marR="0" marT="50006" vert="horz">
                    <a:lnT w="9525">
                      <a:solidFill>
                        <a:srgbClr val="404040"/>
                      </a:solidFill>
                      <a:prstDash val="solid"/>
                    </a:lnT>
                    <a:solidFill>
                      <a:srgbClr val="F1F1F1"/>
                    </a:solidFill>
                  </a:tcPr>
                </a:tc>
                <a:tc gridSpan="1" hMerge="true" rowSpan="1" vMerge="false">
                  <a:txBody>
                    <a:bodyPr/>
                    <a:p/>
                  </a:txBody>
                  <a:tcPr anchor="t" anchorCtr="false" marB="45720" marL="91440" marR="91440" marT="45720" vert="horz"/>
                </a:tc>
              </a:tr>
              <a:tr h="354965"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l" indent="0" marL="0">
                        <a:lnSpc>
                          <a:spcPct val="100000"/>
                        </a:lnSpc>
                      </a:pPr>
                      <a:endParaRPr sz="975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anchor="t" anchorCtr="false" marB="0" marL="0" marR="0" marT="0" vert="horz">
                    <a:lnB w="9525">
                      <a:solidFill>
                        <a:srgbClr val="404040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>
                        <a:lnSpc>
                          <a:spcPts val="1355"/>
                        </a:lnSpc>
                      </a:pPr>
                      <a:r>
                        <a:rPr b="true" spc="20" sz="900">
                          <a:latin typeface="Tahoma"/>
                          <a:ea typeface="Tahoma"/>
                          <a:cs typeface="Tahoma"/>
                        </a:rPr>
                        <a:t>Минобрнауки</a:t>
                      </a:r>
                      <a:r>
                        <a:rPr b="true" spc="165" sz="900">
                          <a:latin typeface="Tahoma"/>
                          <a:ea typeface="Tahoma"/>
                          <a:cs typeface="Tahoma"/>
                        </a:rPr>
                        <a:t> </a:t>
                      </a:r>
                      <a:r>
                        <a:rPr b="true" spc="40" sz="900">
                          <a:latin typeface="Tahoma"/>
                          <a:ea typeface="Tahoma"/>
                          <a:cs typeface="Tahoma"/>
                        </a:rPr>
                        <a:t>России</a:t>
                      </a:r>
                      <a:endParaRPr sz="900">
                        <a:latin typeface="Tahoma"/>
                        <a:ea typeface="Tahoma"/>
                        <a:cs typeface="Tahoma"/>
                      </a:endParaRPr>
                    </a:p>
                  </a:txBody>
                  <a:tcPr anchor="t" anchorCtr="false" marB="0" marL="0" marR="0" marT="0" vert="horz">
                    <a:lnB w="9525">
                      <a:solidFill>
                        <a:srgbClr val="404040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>
                        <a:lnSpc>
                          <a:spcPts val="1355"/>
                        </a:lnSpc>
                      </a:pPr>
                      <a:r>
                        <a:rPr b="true" spc="30" sz="900">
                          <a:latin typeface="Tahoma"/>
                          <a:ea typeface="Tahoma"/>
                          <a:cs typeface="Tahoma"/>
                        </a:rPr>
                        <a:t>Минпросвещения</a:t>
                      </a:r>
                      <a:r>
                        <a:rPr b="true" spc="85" sz="900">
                          <a:latin typeface="Tahoma"/>
                          <a:ea typeface="Tahoma"/>
                          <a:cs typeface="Tahoma"/>
                        </a:rPr>
                        <a:t> </a:t>
                      </a:r>
                      <a:r>
                        <a:rPr b="true" spc="40" sz="900">
                          <a:latin typeface="Tahoma"/>
                          <a:ea typeface="Tahoma"/>
                          <a:cs typeface="Tahoma"/>
                        </a:rPr>
                        <a:t>России</a:t>
                      </a:r>
                      <a:endParaRPr sz="900">
                        <a:latin typeface="Tahoma"/>
                        <a:ea typeface="Tahoma"/>
                        <a:cs typeface="Tahoma"/>
                      </a:endParaRPr>
                    </a:p>
                  </a:txBody>
                  <a:tcPr anchor="t" anchorCtr="false" marB="0" marL="0" marR="0" marT="0" vert="horz">
                    <a:lnB w="9525">
                      <a:solidFill>
                        <a:srgbClr val="404040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>
                        <a:lnSpc>
                          <a:spcPts val="1355"/>
                        </a:lnSpc>
                      </a:pPr>
                      <a:r>
                        <a:rPr b="true" spc="20" sz="900">
                          <a:latin typeface="Tahoma"/>
                          <a:ea typeface="Tahoma"/>
                          <a:cs typeface="Tahoma"/>
                        </a:rPr>
                        <a:t>Минобрнауки</a:t>
                      </a:r>
                      <a:r>
                        <a:rPr b="true" spc="165" sz="900">
                          <a:latin typeface="Tahoma"/>
                          <a:ea typeface="Tahoma"/>
                          <a:cs typeface="Tahoma"/>
                        </a:rPr>
                        <a:t> </a:t>
                      </a:r>
                      <a:r>
                        <a:rPr b="true" spc="40" sz="900">
                          <a:latin typeface="Tahoma"/>
                          <a:ea typeface="Tahoma"/>
                          <a:cs typeface="Tahoma"/>
                        </a:rPr>
                        <a:t>России</a:t>
                      </a:r>
                      <a:r>
                        <a:rPr b="true" spc="40" sz="900">
                          <a:latin typeface="Tahoma"/>
                          <a:ea typeface="Tahoma"/>
                          <a:cs typeface="Tahoma"/>
                        </a:rPr>
                        <a:t> </a:t>
                      </a:r>
                      <a:r>
                        <a:rPr b="true" spc="40" sz="900">
                          <a:latin typeface="Tahoma"/>
                          <a:ea typeface="Tahoma"/>
                          <a:cs typeface="Tahoma"/>
                        </a:rPr>
                        <a:t>(приказ №881 от 14.11.2025)</a:t>
                      </a:r>
                      <a:endParaRPr b="true" spc="40" sz="900">
                        <a:latin typeface="Tahoma"/>
                        <a:ea typeface="Tahoma"/>
                        <a:cs typeface="Tahoma"/>
                      </a:endParaRPr>
                    </a:p>
                  </a:txBody>
                  <a:tcPr anchor="t" anchorCtr="false" marB="0" marL="0" marR="0" marT="0" vert="horz">
                    <a:lnB w="9525">
                      <a:solidFill>
                        <a:srgbClr val="404040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1270">
                        <a:lnSpc>
                          <a:spcPts val="1355"/>
                        </a:lnSpc>
                      </a:pPr>
                      <a:r>
                        <a:rPr b="true" spc="30" sz="900">
                          <a:latin typeface="Tahoma"/>
                          <a:ea typeface="Tahoma"/>
                          <a:cs typeface="Tahoma"/>
                        </a:rPr>
                        <a:t>Минпросвещения</a:t>
                      </a:r>
                      <a:r>
                        <a:rPr b="true" spc="85" sz="900">
                          <a:latin typeface="Tahoma"/>
                          <a:ea typeface="Tahoma"/>
                          <a:cs typeface="Tahoma"/>
                        </a:rPr>
                        <a:t> </a:t>
                      </a:r>
                      <a:r>
                        <a:rPr b="true" spc="40" sz="900">
                          <a:latin typeface="Tahoma"/>
                          <a:ea typeface="Tahoma"/>
                          <a:cs typeface="Tahoma"/>
                        </a:rPr>
                        <a:t>России</a:t>
                      </a:r>
                      <a:r>
                        <a:rPr b="true" spc="40" sz="900">
                          <a:latin typeface="Tahoma"/>
                          <a:ea typeface="Tahoma"/>
                          <a:cs typeface="Tahoma"/>
                        </a:rPr>
                        <a:t> (приказ №929 от 08.12.2025)</a:t>
                      </a:r>
                    </a:p>
                  </a:txBody>
                  <a:tcPr anchor="t" anchorCtr="false" marB="0" marL="0" marR="0" marT="0" vert="horz">
                    <a:lnB w="9525">
                      <a:solidFill>
                        <a:srgbClr val="404040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</a:tr>
              <a:tr h="186055"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l" indent="0" marL="3175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pc="75" sz="900">
                          <a:latin typeface="Lucida Sans Unicode"/>
                          <a:ea typeface="Lucida Sans Unicode"/>
                          <a:cs typeface="Lucida Sans Unicode"/>
                        </a:rPr>
                        <a:t>Русский</a:t>
                      </a:r>
                      <a:r>
                        <a:rPr spc="-50" sz="900">
                          <a:latin typeface="Lucida Sans Unicode"/>
                          <a:ea typeface="Lucida Sans Unicode"/>
                          <a:cs typeface="Lucida Sans Unicode"/>
                        </a:rPr>
                        <a:t> </a:t>
                      </a:r>
                      <a:r>
                        <a:rPr spc="50" sz="900">
                          <a:latin typeface="Lucida Sans Unicode"/>
                          <a:ea typeface="Lucida Sans Unicode"/>
                          <a:cs typeface="Lucida Sans Unicode"/>
                        </a:rPr>
                        <a:t>язык</a:t>
                      </a:r>
                      <a:endParaRPr sz="900">
                        <a:latin typeface="Lucida Sans Unicode"/>
                        <a:ea typeface="Lucida Sans Unicode"/>
                        <a:cs typeface="Lucida Sans Unicode"/>
                      </a:endParaRPr>
                    </a:p>
                  </a:txBody>
                  <a:tcPr anchor="t" anchorCtr="false" marB="0" marL="0" marR="0" marT="31432" vert="horz">
                    <a:lnR w="3175">
                      <a:solidFill>
                        <a:srgbClr val="7E7E7E"/>
                      </a:solidFill>
                      <a:prstDash val="solid"/>
                    </a:lnR>
                    <a:lnT w="9525">
                      <a:solidFill>
                        <a:srgbClr val="404040"/>
                      </a:solidFill>
                      <a:prstDash val="solid"/>
                    </a:lnT>
                    <a:lnB w="3175">
                      <a:solidFill>
                        <a:srgbClr val="7E7E7E"/>
                      </a:solidFill>
                      <a:prstDash val="solid"/>
                    </a:lnB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pc="-25" sz="900">
                          <a:latin typeface="Lucida Sans Unicode"/>
                          <a:ea typeface="Lucida Sans Unicode"/>
                          <a:cs typeface="Lucida Sans Unicode"/>
                        </a:rPr>
                        <a:t>40</a:t>
                      </a:r>
                      <a:endParaRPr sz="900">
                        <a:latin typeface="Lucida Sans Unicode"/>
                        <a:ea typeface="Lucida Sans Unicode"/>
                        <a:cs typeface="Lucida Sans Unicode"/>
                      </a:endParaRPr>
                    </a:p>
                  </a:txBody>
                  <a:tcPr anchor="t" anchorCtr="false" marB="0" marL="0" marR="0" marT="31432" vert="horz">
                    <a:lnL w="3175">
                      <a:solidFill>
                        <a:srgbClr val="7E7E7E"/>
                      </a:solidFill>
                      <a:prstDash val="solid"/>
                    </a:lnL>
                    <a:lnR w="3175">
                      <a:solidFill>
                        <a:srgbClr val="7E7E7E"/>
                      </a:solidFill>
                      <a:prstDash val="solid"/>
                    </a:lnR>
                    <a:lnT w="9525">
                      <a:solidFill>
                        <a:srgbClr val="404040"/>
                      </a:solidFill>
                      <a:prstDash val="solid"/>
                    </a:lnT>
                    <a:lnB w="3175">
                      <a:solidFill>
                        <a:srgbClr val="7E7E7E"/>
                      </a:solidFill>
                      <a:prstDash val="solid"/>
                    </a:lnB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1270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pc="-25" sz="900">
                          <a:latin typeface="Lucida Sans Unicode"/>
                          <a:ea typeface="Lucida Sans Unicode"/>
                          <a:cs typeface="Lucida Sans Unicode"/>
                        </a:rPr>
                        <a:t>42</a:t>
                      </a:r>
                      <a:endParaRPr sz="900">
                        <a:latin typeface="Lucida Sans Unicode"/>
                        <a:ea typeface="Lucida Sans Unicode"/>
                        <a:cs typeface="Lucida Sans Unicode"/>
                      </a:endParaRPr>
                    </a:p>
                  </a:txBody>
                  <a:tcPr anchor="t" anchorCtr="false" marB="0" marL="0" marR="0" marT="31432" vert="horz">
                    <a:lnL w="3175">
                      <a:solidFill>
                        <a:srgbClr val="7E7E7E"/>
                      </a:solidFill>
                      <a:prstDash val="solid"/>
                    </a:lnL>
                    <a:lnR w="3175">
                      <a:solidFill>
                        <a:srgbClr val="7E7E7E"/>
                      </a:solidFill>
                      <a:prstDash val="solid"/>
                    </a:lnR>
                    <a:lnT w="9525">
                      <a:solidFill>
                        <a:srgbClr val="404040"/>
                      </a:solidFill>
                      <a:prstDash val="solid"/>
                    </a:lnT>
                    <a:lnB w="3175">
                      <a:solidFill>
                        <a:srgbClr val="7E7E7E"/>
                      </a:solidFill>
                      <a:prstDash val="solid"/>
                    </a:lnB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1270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pc="-25" sz="900">
                          <a:latin typeface="Lucida Sans Unicode"/>
                          <a:ea typeface="Lucida Sans Unicode"/>
                          <a:cs typeface="Lucida Sans Unicode"/>
                        </a:rPr>
                        <a:t>40</a:t>
                      </a:r>
                      <a:endParaRPr sz="900">
                        <a:latin typeface="Lucida Sans Unicode"/>
                        <a:ea typeface="Lucida Sans Unicode"/>
                        <a:cs typeface="Lucida Sans Unicode"/>
                      </a:endParaRPr>
                    </a:p>
                  </a:txBody>
                  <a:tcPr anchor="t" anchorCtr="false" marB="0" marL="0" marR="0" marT="31432" vert="horz">
                    <a:lnL w="3175">
                      <a:solidFill>
                        <a:srgbClr val="7E7E7E"/>
                      </a:solidFill>
                      <a:prstDash val="solid"/>
                    </a:lnL>
                    <a:lnR w="3175">
                      <a:solidFill>
                        <a:srgbClr val="7E7E7E"/>
                      </a:solidFill>
                      <a:prstDash val="solid"/>
                    </a:lnR>
                    <a:lnT w="9525">
                      <a:solidFill>
                        <a:srgbClr val="404040"/>
                      </a:solidFill>
                      <a:prstDash val="solid"/>
                    </a:lnT>
                    <a:lnB w="3175">
                      <a:solidFill>
                        <a:srgbClr val="7E7E7E"/>
                      </a:solidFill>
                      <a:prstDash val="solid"/>
                    </a:lnB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1905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b="true" spc="35" sz="900">
                          <a:latin typeface="Trebuchet MS"/>
                          <a:ea typeface="Trebuchet MS"/>
                          <a:cs typeface="Trebuchet MS"/>
                        </a:rPr>
                        <a:t>42</a:t>
                      </a:r>
                      <a:endParaRPr sz="900">
                        <a:latin typeface="Trebuchet MS"/>
                        <a:ea typeface="Trebuchet MS"/>
                        <a:cs typeface="Trebuchet MS"/>
                      </a:endParaRPr>
                    </a:p>
                  </a:txBody>
                  <a:tcPr anchor="t" anchorCtr="false" marB="0" marL="0" marR="0" marT="31432" vert="horz">
                    <a:lnL w="3175">
                      <a:solidFill>
                        <a:srgbClr val="7E7E7E"/>
                      </a:solidFill>
                      <a:prstDash val="solid"/>
                    </a:lnL>
                    <a:lnT w="9525">
                      <a:solidFill>
                        <a:srgbClr val="404040"/>
                      </a:solidFill>
                      <a:prstDash val="solid"/>
                    </a:lnT>
                    <a:lnB w="3175">
                      <a:solidFill>
                        <a:srgbClr val="7E7E7E"/>
                      </a:solidFill>
                      <a:prstDash val="solid"/>
                    </a:lnB>
                  </a:tcPr>
                </a:tc>
              </a:tr>
              <a:tr h="186690"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l" indent="0" marL="3175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pc="-10" sz="900">
                          <a:latin typeface="Lucida Sans Unicode"/>
                          <a:ea typeface="Lucida Sans Unicode"/>
                          <a:cs typeface="Lucida Sans Unicode"/>
                        </a:rPr>
                        <a:t>Математика</a:t>
                      </a:r>
                      <a:endParaRPr sz="900">
                        <a:latin typeface="Lucida Sans Unicode"/>
                        <a:ea typeface="Lucida Sans Unicode"/>
                        <a:cs typeface="Lucida Sans Unicode"/>
                      </a:endParaRPr>
                    </a:p>
                  </a:txBody>
                  <a:tcPr anchor="t" anchorCtr="false" marB="0" marL="0" marR="0" marT="30955" vert="horz">
                    <a:lnR w="3175">
                      <a:solidFill>
                        <a:srgbClr val="7E7E7E"/>
                      </a:solidFill>
                      <a:prstDash val="solid"/>
                    </a:lnR>
                    <a:lnT w="3175">
                      <a:solidFill>
                        <a:srgbClr val="7E7E7E"/>
                      </a:solidFill>
                      <a:prstDash val="solid"/>
                    </a:lnT>
                    <a:lnB w="3175">
                      <a:solidFill>
                        <a:srgbClr val="7E7E7E"/>
                      </a:solidFill>
                      <a:prstDash val="solid"/>
                    </a:lnB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pc="-25" sz="900">
                          <a:latin typeface="Lucida Sans Unicode"/>
                          <a:ea typeface="Lucida Sans Unicode"/>
                          <a:cs typeface="Lucida Sans Unicode"/>
                        </a:rPr>
                        <a:t>40</a:t>
                      </a:r>
                      <a:endParaRPr sz="900">
                        <a:latin typeface="Lucida Sans Unicode"/>
                        <a:ea typeface="Lucida Sans Unicode"/>
                        <a:cs typeface="Lucida Sans Unicode"/>
                      </a:endParaRPr>
                    </a:p>
                  </a:txBody>
                  <a:tcPr anchor="t" anchorCtr="false" marB="0" marL="0" marR="0" marT="30955" vert="horz">
                    <a:lnL w="3175">
                      <a:solidFill>
                        <a:srgbClr val="7E7E7E"/>
                      </a:solidFill>
                      <a:prstDash val="solid"/>
                    </a:lnL>
                    <a:lnR w="3175">
                      <a:solidFill>
                        <a:srgbClr val="7E7E7E"/>
                      </a:solidFill>
                      <a:prstDash val="solid"/>
                    </a:lnR>
                    <a:lnT w="3175">
                      <a:solidFill>
                        <a:srgbClr val="7E7E7E"/>
                      </a:solidFill>
                      <a:prstDash val="solid"/>
                    </a:lnT>
                    <a:lnB w="3175">
                      <a:solidFill>
                        <a:srgbClr val="7E7E7E"/>
                      </a:solidFill>
                      <a:prstDash val="solid"/>
                    </a:lnB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635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pc="-25" sz="900">
                          <a:latin typeface="Lucida Sans Unicode"/>
                          <a:ea typeface="Lucida Sans Unicode"/>
                          <a:cs typeface="Lucida Sans Unicode"/>
                        </a:rPr>
                        <a:t>39</a:t>
                      </a:r>
                      <a:endParaRPr sz="900">
                        <a:latin typeface="Lucida Sans Unicode"/>
                        <a:ea typeface="Lucida Sans Unicode"/>
                        <a:cs typeface="Lucida Sans Unicode"/>
                      </a:endParaRPr>
                    </a:p>
                  </a:txBody>
                  <a:tcPr anchor="t" anchorCtr="false" marB="0" marL="0" marR="0" marT="30955" vert="horz">
                    <a:lnL w="3175">
                      <a:solidFill>
                        <a:srgbClr val="7E7E7E"/>
                      </a:solidFill>
                      <a:prstDash val="solid"/>
                    </a:lnL>
                    <a:lnR w="3175">
                      <a:solidFill>
                        <a:srgbClr val="7E7E7E"/>
                      </a:solidFill>
                      <a:prstDash val="solid"/>
                    </a:lnR>
                    <a:lnT w="3175">
                      <a:solidFill>
                        <a:srgbClr val="7E7E7E"/>
                      </a:solidFill>
                      <a:prstDash val="solid"/>
                    </a:lnT>
                    <a:lnB w="3175">
                      <a:solidFill>
                        <a:srgbClr val="7E7E7E"/>
                      </a:solidFill>
                      <a:prstDash val="solid"/>
                    </a:lnB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1270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pc="-25" sz="900">
                          <a:latin typeface="Lucida Sans Unicode"/>
                          <a:ea typeface="Lucida Sans Unicode"/>
                          <a:cs typeface="Lucida Sans Unicode"/>
                        </a:rPr>
                        <a:t>40</a:t>
                      </a:r>
                      <a:endParaRPr sz="900">
                        <a:latin typeface="Lucida Sans Unicode"/>
                        <a:ea typeface="Lucida Sans Unicode"/>
                        <a:cs typeface="Lucida Sans Unicode"/>
                      </a:endParaRPr>
                    </a:p>
                  </a:txBody>
                  <a:tcPr anchor="t" anchorCtr="false" marB="0" marL="0" marR="0" marT="30955" vert="horz">
                    <a:lnL w="3175">
                      <a:solidFill>
                        <a:srgbClr val="7E7E7E"/>
                      </a:solidFill>
                      <a:prstDash val="solid"/>
                    </a:lnL>
                    <a:lnR w="3175">
                      <a:solidFill>
                        <a:srgbClr val="7E7E7E"/>
                      </a:solidFill>
                      <a:prstDash val="solid"/>
                    </a:lnR>
                    <a:lnT w="3175">
                      <a:solidFill>
                        <a:srgbClr val="7E7E7E"/>
                      </a:solidFill>
                      <a:prstDash val="solid"/>
                    </a:lnT>
                    <a:lnB w="3175">
                      <a:solidFill>
                        <a:srgbClr val="7E7E7E"/>
                      </a:solidFill>
                      <a:prstDash val="solid"/>
                    </a:lnB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635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b="true" spc="-20" sz="900">
                          <a:solidFill>
                            <a:srgbClr val="00AF50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(+1)</a:t>
                      </a:r>
                      <a:r>
                        <a:rPr b="true" spc="-20" sz="900">
                          <a:solidFill>
                            <a:srgbClr val="00AF50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 </a:t>
                      </a:r>
                      <a:r>
                        <a:rPr b="true" spc="114" sz="900">
                          <a:latin typeface="Trebuchet MS"/>
                          <a:ea typeface="Trebuchet MS"/>
                          <a:cs typeface="Trebuchet MS"/>
                        </a:rPr>
                        <a:t>40</a:t>
                      </a:r>
                      <a:r>
                        <a:rPr b="true" spc="-20" sz="900">
                          <a:latin typeface="Trebuchet MS"/>
                          <a:ea typeface="Trebuchet MS"/>
                          <a:cs typeface="Trebuchet MS"/>
                        </a:rPr>
                        <a:t> </a:t>
                      </a:r>
                      <a:endParaRPr sz="900">
                        <a:latin typeface="Trebuchet MS"/>
                        <a:ea typeface="Trebuchet MS"/>
                        <a:cs typeface="Trebuchet MS"/>
                      </a:endParaRPr>
                    </a:p>
                  </a:txBody>
                  <a:tcPr anchor="t" anchorCtr="false" marB="0" marL="0" marR="0" marT="30955" vert="horz">
                    <a:lnL w="3175">
                      <a:solidFill>
                        <a:srgbClr val="7E7E7E"/>
                      </a:solidFill>
                      <a:prstDash val="solid"/>
                    </a:lnL>
                    <a:lnT w="3175">
                      <a:solidFill>
                        <a:srgbClr val="7E7E7E"/>
                      </a:solidFill>
                      <a:prstDash val="solid"/>
                    </a:lnT>
                    <a:lnB w="3175">
                      <a:solidFill>
                        <a:srgbClr val="7E7E7E"/>
                      </a:solidFill>
                      <a:prstDash val="solid"/>
                    </a:lnB>
                    <a:solidFill>
                      <a:srgbClr val="E0F7F6"/>
                    </a:solidFill>
                  </a:tcPr>
                </a:tc>
              </a:tr>
              <a:tr h="186055"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l" indent="0" marL="3175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pc="75" sz="900">
                          <a:latin typeface="Lucida Sans Unicode"/>
                          <a:ea typeface="Lucida Sans Unicode"/>
                          <a:cs typeface="Lucida Sans Unicode"/>
                        </a:rPr>
                        <a:t>Физика</a:t>
                      </a:r>
                      <a:endParaRPr sz="900">
                        <a:latin typeface="Lucida Sans Unicode"/>
                        <a:ea typeface="Lucida Sans Unicode"/>
                        <a:cs typeface="Lucida Sans Unicode"/>
                      </a:endParaRPr>
                    </a:p>
                  </a:txBody>
                  <a:tcPr anchor="t" anchorCtr="false" marB="0" marL="0" marR="0" marT="31432" vert="horz">
                    <a:lnR w="3175">
                      <a:solidFill>
                        <a:srgbClr val="7E7E7E"/>
                      </a:solidFill>
                      <a:prstDash val="solid"/>
                    </a:lnR>
                    <a:lnT w="3175">
                      <a:solidFill>
                        <a:srgbClr val="7E7E7E"/>
                      </a:solidFill>
                      <a:prstDash val="solid"/>
                    </a:lnT>
                    <a:lnB w="3175">
                      <a:solidFill>
                        <a:srgbClr val="7E7E7E"/>
                      </a:solidFill>
                      <a:prstDash val="solid"/>
                    </a:lnB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pc="-25" sz="900">
                          <a:latin typeface="Lucida Sans Unicode"/>
                          <a:ea typeface="Lucida Sans Unicode"/>
                          <a:cs typeface="Lucida Sans Unicode"/>
                        </a:rPr>
                        <a:t>39</a:t>
                      </a:r>
                      <a:endParaRPr sz="900">
                        <a:latin typeface="Lucida Sans Unicode"/>
                        <a:ea typeface="Lucida Sans Unicode"/>
                        <a:cs typeface="Lucida Sans Unicode"/>
                      </a:endParaRPr>
                    </a:p>
                  </a:txBody>
                  <a:tcPr anchor="t" anchorCtr="false" marB="0" marL="0" marR="0" marT="31432" vert="horz">
                    <a:lnL w="3175">
                      <a:solidFill>
                        <a:srgbClr val="7E7E7E"/>
                      </a:solidFill>
                      <a:prstDash val="solid"/>
                    </a:lnL>
                    <a:lnR w="3175">
                      <a:solidFill>
                        <a:srgbClr val="7E7E7E"/>
                      </a:solidFill>
                      <a:prstDash val="solid"/>
                    </a:lnR>
                    <a:lnT w="3175">
                      <a:solidFill>
                        <a:srgbClr val="7E7E7E"/>
                      </a:solidFill>
                      <a:prstDash val="solid"/>
                    </a:lnT>
                    <a:lnB w="3175">
                      <a:solidFill>
                        <a:srgbClr val="7E7E7E"/>
                      </a:solidFill>
                      <a:prstDash val="solid"/>
                    </a:lnB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635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pc="-25" sz="900">
                          <a:latin typeface="Lucida Sans Unicode"/>
                          <a:ea typeface="Lucida Sans Unicode"/>
                          <a:cs typeface="Lucida Sans Unicode"/>
                        </a:rPr>
                        <a:t>39</a:t>
                      </a:r>
                      <a:endParaRPr sz="900">
                        <a:latin typeface="Lucida Sans Unicode"/>
                        <a:ea typeface="Lucida Sans Unicode"/>
                        <a:cs typeface="Lucida Sans Unicode"/>
                      </a:endParaRPr>
                    </a:p>
                  </a:txBody>
                  <a:tcPr anchor="t" anchorCtr="false" marB="0" marL="0" marR="0" marT="31432" vert="horz">
                    <a:lnL w="3175">
                      <a:solidFill>
                        <a:srgbClr val="7E7E7E"/>
                      </a:solidFill>
                      <a:prstDash val="solid"/>
                    </a:lnL>
                    <a:lnR w="3175">
                      <a:solidFill>
                        <a:srgbClr val="7E7E7E"/>
                      </a:solidFill>
                      <a:prstDash val="solid"/>
                    </a:lnR>
                    <a:lnT w="3175">
                      <a:solidFill>
                        <a:srgbClr val="7E7E7E"/>
                      </a:solidFill>
                      <a:prstDash val="solid"/>
                    </a:lnT>
                    <a:lnB w="3175">
                      <a:solidFill>
                        <a:srgbClr val="7E7E7E"/>
                      </a:solidFill>
                      <a:prstDash val="solid"/>
                    </a:lnB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b="true" spc="-20" sz="900">
                          <a:solidFill>
                            <a:srgbClr val="C00000"/>
                          </a:solidFill>
                          <a:latin typeface="Lucida Sans Unicode"/>
                          <a:ea typeface="Lucida Sans Unicode"/>
                          <a:cs typeface="Lucida Sans Unicode"/>
                        </a:rPr>
                        <a:t>(+2)</a:t>
                      </a:r>
                      <a:r>
                        <a:rPr b="true" spc="-20" sz="900">
                          <a:solidFill>
                            <a:srgbClr val="C00000"/>
                          </a:solidFill>
                          <a:latin typeface="Lucida Sans Unicode"/>
                          <a:ea typeface="Lucida Sans Unicode"/>
                          <a:cs typeface="Lucida Sans Unicode"/>
                        </a:rPr>
                        <a:t> </a:t>
                      </a:r>
                      <a:r>
                        <a:rPr spc="-160" sz="900">
                          <a:latin typeface="Lucida Sans Unicode"/>
                          <a:ea typeface="Lucida Sans Unicode"/>
                          <a:cs typeface="Lucida Sans Unicode"/>
                        </a:rPr>
                        <a:t>41</a:t>
                      </a:r>
                      <a:endParaRPr b="true" spc="-20" sz="900">
                        <a:solidFill>
                          <a:srgbClr val="C00000"/>
                        </a:solidFill>
                        <a:latin typeface="Lucida Sans Unicode"/>
                        <a:ea typeface="Lucida Sans Unicode"/>
                        <a:cs typeface="Lucida Sans Unicode"/>
                      </a:endParaRPr>
                    </a:p>
                  </a:txBody>
                  <a:tcPr anchor="t" anchorCtr="false" marB="0" marL="0" marR="0" marT="31432" vert="horz">
                    <a:lnL w="3175">
                      <a:solidFill>
                        <a:srgbClr val="7E7E7E"/>
                      </a:solidFill>
                      <a:prstDash val="solid"/>
                    </a:lnL>
                    <a:lnR w="3175">
                      <a:solidFill>
                        <a:srgbClr val="7E7E7E"/>
                      </a:solidFill>
                      <a:prstDash val="solid"/>
                    </a:lnR>
                    <a:lnT w="3175">
                      <a:solidFill>
                        <a:srgbClr val="7E7E7E"/>
                      </a:solidFill>
                      <a:prstDash val="solid"/>
                    </a:lnT>
                    <a:lnB w="3175">
                      <a:solidFill>
                        <a:srgbClr val="7E7E7E"/>
                      </a:solidFill>
                      <a:prstDash val="solid"/>
                    </a:lnB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635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b="true" spc="-20" sz="900">
                          <a:solidFill>
                            <a:srgbClr val="00AF50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(+1)</a:t>
                      </a:r>
                      <a:r>
                        <a:rPr b="true" spc="-20" sz="900">
                          <a:solidFill>
                            <a:srgbClr val="00AF50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 </a:t>
                      </a:r>
                      <a:r>
                        <a:rPr b="true" spc="114" sz="900">
                          <a:latin typeface="Trebuchet MS"/>
                          <a:ea typeface="Trebuchet MS"/>
                          <a:cs typeface="Trebuchet MS"/>
                        </a:rPr>
                        <a:t>40</a:t>
                      </a:r>
                      <a:r>
                        <a:rPr b="true" spc="-20" sz="900">
                          <a:latin typeface="Trebuchet MS"/>
                          <a:ea typeface="Trebuchet MS"/>
                          <a:cs typeface="Trebuchet MS"/>
                        </a:rPr>
                        <a:t> </a:t>
                      </a:r>
                      <a:endParaRPr sz="900">
                        <a:latin typeface="Trebuchet MS"/>
                        <a:ea typeface="Trebuchet MS"/>
                        <a:cs typeface="Trebuchet MS"/>
                      </a:endParaRPr>
                    </a:p>
                  </a:txBody>
                  <a:tcPr anchor="t" anchorCtr="false" marB="0" marL="0" marR="0" marT="31432" vert="horz">
                    <a:lnL w="3175">
                      <a:solidFill>
                        <a:srgbClr val="7E7E7E"/>
                      </a:solidFill>
                      <a:prstDash val="solid"/>
                    </a:lnL>
                    <a:lnT w="3175">
                      <a:solidFill>
                        <a:srgbClr val="7E7E7E"/>
                      </a:solidFill>
                      <a:prstDash val="solid"/>
                    </a:lnT>
                    <a:lnB w="3175">
                      <a:solidFill>
                        <a:srgbClr val="7E7E7E"/>
                      </a:solidFill>
                      <a:prstDash val="solid"/>
                    </a:lnB>
                    <a:solidFill>
                      <a:srgbClr val="9BE4DF">
                        <a:alpha val="30195"/>
                      </a:srgbClr>
                    </a:solidFill>
                  </a:tcPr>
                </a:tc>
              </a:tr>
              <a:tr h="207645"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l" indent="0" marL="3175">
                        <a:lnSpc>
                          <a:spcPct val="100000"/>
                        </a:lnSpc>
                        <a:spcBef>
                          <a:spcPts val="444"/>
                        </a:spcBef>
                      </a:pPr>
                      <a:r>
                        <a:rPr spc="45" sz="900">
                          <a:latin typeface="Lucida Sans Unicode"/>
                          <a:ea typeface="Lucida Sans Unicode"/>
                          <a:cs typeface="Lucida Sans Unicode"/>
                        </a:rPr>
                        <a:t>Обществознание</a:t>
                      </a:r>
                      <a:endParaRPr sz="900">
                        <a:latin typeface="Lucida Sans Unicode"/>
                        <a:ea typeface="Lucida Sans Unicode"/>
                        <a:cs typeface="Lucida Sans Unicode"/>
                      </a:endParaRPr>
                    </a:p>
                  </a:txBody>
                  <a:tcPr anchor="t" anchorCtr="false" marB="0" marL="0" marR="0" marT="42386" vert="horz">
                    <a:lnR w="3175">
                      <a:solidFill>
                        <a:srgbClr val="7E7E7E"/>
                      </a:solidFill>
                      <a:prstDash val="solid"/>
                    </a:lnR>
                    <a:lnT w="3175">
                      <a:solidFill>
                        <a:srgbClr val="7E7E7E"/>
                      </a:solidFill>
                      <a:prstDash val="solid"/>
                    </a:lnT>
                    <a:lnB w="3175">
                      <a:solidFill>
                        <a:srgbClr val="7E7E7E"/>
                      </a:solidFill>
                      <a:prstDash val="solid"/>
                    </a:lnB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>
                        <a:lnSpc>
                          <a:spcPct val="100000"/>
                        </a:lnSpc>
                        <a:spcBef>
                          <a:spcPts val="444"/>
                        </a:spcBef>
                      </a:pPr>
                      <a:r>
                        <a:rPr spc="-25" sz="900">
                          <a:latin typeface="Lucida Sans Unicode"/>
                          <a:ea typeface="Lucida Sans Unicode"/>
                          <a:cs typeface="Lucida Sans Unicode"/>
                        </a:rPr>
                        <a:t>45</a:t>
                      </a:r>
                      <a:endParaRPr sz="900">
                        <a:latin typeface="Lucida Sans Unicode"/>
                        <a:ea typeface="Lucida Sans Unicode"/>
                        <a:cs typeface="Lucida Sans Unicode"/>
                      </a:endParaRPr>
                    </a:p>
                  </a:txBody>
                  <a:tcPr anchor="t" anchorCtr="false" marB="0" marL="0" marR="0" marT="42386" vert="horz">
                    <a:lnL w="3175">
                      <a:solidFill>
                        <a:srgbClr val="7E7E7E"/>
                      </a:solidFill>
                      <a:prstDash val="solid"/>
                    </a:lnL>
                    <a:lnR w="3175">
                      <a:solidFill>
                        <a:srgbClr val="7E7E7E"/>
                      </a:solidFill>
                      <a:prstDash val="solid"/>
                    </a:lnR>
                    <a:lnT w="3175">
                      <a:solidFill>
                        <a:srgbClr val="7E7E7E"/>
                      </a:solidFill>
                      <a:prstDash val="solid"/>
                    </a:lnT>
                    <a:lnB w="3175">
                      <a:solidFill>
                        <a:srgbClr val="7E7E7E"/>
                      </a:solidFill>
                      <a:prstDash val="solid"/>
                    </a:lnB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1270">
                        <a:lnSpc>
                          <a:spcPct val="100000"/>
                        </a:lnSpc>
                        <a:spcBef>
                          <a:spcPts val="444"/>
                        </a:spcBef>
                      </a:pPr>
                      <a:r>
                        <a:rPr spc="-25" sz="900">
                          <a:latin typeface="Lucida Sans Unicode"/>
                          <a:ea typeface="Lucida Sans Unicode"/>
                          <a:cs typeface="Lucida Sans Unicode"/>
                        </a:rPr>
                        <a:t>42</a:t>
                      </a:r>
                      <a:endParaRPr sz="900">
                        <a:latin typeface="Lucida Sans Unicode"/>
                        <a:ea typeface="Lucida Sans Unicode"/>
                        <a:cs typeface="Lucida Sans Unicode"/>
                      </a:endParaRPr>
                    </a:p>
                  </a:txBody>
                  <a:tcPr anchor="t" anchorCtr="false" marB="0" marL="0" marR="0" marT="42386" vert="horz">
                    <a:lnL w="3175">
                      <a:solidFill>
                        <a:srgbClr val="7E7E7E"/>
                      </a:solidFill>
                      <a:prstDash val="solid"/>
                    </a:lnL>
                    <a:lnR w="3175">
                      <a:solidFill>
                        <a:srgbClr val="7E7E7E"/>
                      </a:solidFill>
                      <a:prstDash val="solid"/>
                    </a:lnR>
                    <a:lnT w="3175">
                      <a:solidFill>
                        <a:srgbClr val="7E7E7E"/>
                      </a:solidFill>
                      <a:prstDash val="solid"/>
                    </a:lnT>
                    <a:lnB w="3175">
                      <a:solidFill>
                        <a:srgbClr val="7E7E7E"/>
                      </a:solidFill>
                      <a:prstDash val="solid"/>
                    </a:lnB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>
                        <a:lnSpc>
                          <a:spcPct val="100000"/>
                        </a:lnSpc>
                        <a:spcBef>
                          <a:spcPts val="444"/>
                        </a:spcBef>
                      </a:pPr>
                      <a:r>
                        <a:rPr spc="-25" sz="900">
                          <a:latin typeface="Lucida Sans Unicode"/>
                          <a:ea typeface="Lucida Sans Unicode"/>
                          <a:cs typeface="Lucida Sans Unicode"/>
                        </a:rPr>
                        <a:t>45</a:t>
                      </a:r>
                      <a:endParaRPr sz="900">
                        <a:latin typeface="Lucida Sans Unicode"/>
                        <a:ea typeface="Lucida Sans Unicode"/>
                        <a:cs typeface="Lucida Sans Unicode"/>
                      </a:endParaRPr>
                    </a:p>
                  </a:txBody>
                  <a:tcPr anchor="t" anchorCtr="false" marB="0" marL="0" marR="0" marT="42386" vert="horz">
                    <a:lnL w="3175">
                      <a:solidFill>
                        <a:srgbClr val="7E7E7E"/>
                      </a:solidFill>
                      <a:prstDash val="solid"/>
                    </a:lnL>
                    <a:lnR w="3175">
                      <a:solidFill>
                        <a:srgbClr val="7E7E7E"/>
                      </a:solidFill>
                      <a:prstDash val="solid"/>
                    </a:lnR>
                    <a:lnT w="3175">
                      <a:solidFill>
                        <a:srgbClr val="7E7E7E"/>
                      </a:solidFill>
                      <a:prstDash val="solid"/>
                    </a:lnT>
                    <a:lnB w="3175">
                      <a:solidFill>
                        <a:srgbClr val="7E7E7E"/>
                      </a:solidFill>
                      <a:prstDash val="solid"/>
                    </a:lnB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635">
                        <a:lnSpc>
                          <a:spcPct val="100000"/>
                        </a:lnSpc>
                        <a:spcBef>
                          <a:spcPts val="444"/>
                        </a:spcBef>
                      </a:pPr>
                      <a:r>
                        <a:rPr b="true" spc="40" sz="900">
                          <a:latin typeface="Trebuchet MS"/>
                          <a:ea typeface="Trebuchet MS"/>
                          <a:cs typeface="Trebuchet MS"/>
                        </a:rPr>
                        <a:t>42</a:t>
                      </a:r>
                      <a:endParaRPr sz="900">
                        <a:latin typeface="Trebuchet MS"/>
                        <a:ea typeface="Trebuchet MS"/>
                        <a:cs typeface="Trebuchet MS"/>
                      </a:endParaRPr>
                    </a:p>
                  </a:txBody>
                  <a:tcPr anchor="t" anchorCtr="false" marB="0" marL="0" marR="0" marT="42386" vert="horz">
                    <a:lnL w="3175">
                      <a:solidFill>
                        <a:srgbClr val="7E7E7E"/>
                      </a:solidFill>
                      <a:prstDash val="solid"/>
                    </a:lnL>
                    <a:lnT w="3175">
                      <a:solidFill>
                        <a:srgbClr val="7E7E7E"/>
                      </a:solidFill>
                      <a:prstDash val="solid"/>
                    </a:lnT>
                    <a:lnB w="3175">
                      <a:solidFill>
                        <a:srgbClr val="7E7E7E"/>
                      </a:solidFill>
                      <a:prstDash val="solid"/>
                    </a:lnB>
                  </a:tcPr>
                </a:tc>
              </a:tr>
              <a:tr h="186055"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l" indent="0" marL="3175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pc="45" sz="900">
                          <a:latin typeface="Lucida Sans Unicode"/>
                          <a:ea typeface="Lucida Sans Unicode"/>
                          <a:cs typeface="Lucida Sans Unicode"/>
                        </a:rPr>
                        <a:t>История</a:t>
                      </a:r>
                      <a:endParaRPr sz="900">
                        <a:latin typeface="Lucida Sans Unicode"/>
                        <a:ea typeface="Lucida Sans Unicode"/>
                        <a:cs typeface="Lucida Sans Unicode"/>
                      </a:endParaRPr>
                    </a:p>
                  </a:txBody>
                  <a:tcPr anchor="t" anchorCtr="false" marB="0" marL="0" marR="0" marT="31432" vert="horz">
                    <a:lnR w="3175">
                      <a:solidFill>
                        <a:srgbClr val="7E7E7E"/>
                      </a:solidFill>
                      <a:prstDash val="solid"/>
                    </a:lnR>
                    <a:lnT w="3175">
                      <a:solidFill>
                        <a:srgbClr val="7E7E7E"/>
                      </a:solidFill>
                      <a:prstDash val="solid"/>
                    </a:lnT>
                    <a:lnB w="3175">
                      <a:solidFill>
                        <a:srgbClr val="7E7E7E"/>
                      </a:solidFill>
                      <a:prstDash val="solid"/>
                    </a:lnB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pc="-25" sz="900">
                          <a:latin typeface="Lucida Sans Unicode"/>
                          <a:ea typeface="Lucida Sans Unicode"/>
                          <a:cs typeface="Lucida Sans Unicode"/>
                        </a:rPr>
                        <a:t>36</a:t>
                      </a:r>
                      <a:endParaRPr sz="900">
                        <a:latin typeface="Lucida Sans Unicode"/>
                        <a:ea typeface="Lucida Sans Unicode"/>
                        <a:cs typeface="Lucida Sans Unicode"/>
                      </a:endParaRPr>
                    </a:p>
                  </a:txBody>
                  <a:tcPr anchor="t" anchorCtr="false" marB="0" marL="0" marR="0" marT="31432" vert="horz">
                    <a:lnL w="3175">
                      <a:solidFill>
                        <a:srgbClr val="7E7E7E"/>
                      </a:solidFill>
                      <a:prstDash val="solid"/>
                    </a:lnL>
                    <a:lnR w="3175">
                      <a:solidFill>
                        <a:srgbClr val="7E7E7E"/>
                      </a:solidFill>
                      <a:prstDash val="solid"/>
                    </a:lnR>
                    <a:lnT w="3175">
                      <a:solidFill>
                        <a:srgbClr val="7E7E7E"/>
                      </a:solidFill>
                      <a:prstDash val="solid"/>
                    </a:lnT>
                    <a:lnB w="3175">
                      <a:solidFill>
                        <a:srgbClr val="7E7E7E"/>
                      </a:solidFill>
                      <a:prstDash val="solid"/>
                    </a:lnB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635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pc="-25" sz="900">
                          <a:latin typeface="Lucida Sans Unicode"/>
                          <a:ea typeface="Lucida Sans Unicode"/>
                          <a:cs typeface="Lucida Sans Unicode"/>
                        </a:rPr>
                        <a:t>35</a:t>
                      </a:r>
                      <a:endParaRPr sz="900">
                        <a:latin typeface="Lucida Sans Unicode"/>
                        <a:ea typeface="Lucida Sans Unicode"/>
                        <a:cs typeface="Lucida Sans Unicode"/>
                      </a:endParaRPr>
                    </a:p>
                  </a:txBody>
                  <a:tcPr anchor="t" anchorCtr="false" marB="0" marL="0" marR="0" marT="31432" vert="horz">
                    <a:lnL w="3175">
                      <a:solidFill>
                        <a:srgbClr val="7E7E7E"/>
                      </a:solidFill>
                      <a:prstDash val="solid"/>
                    </a:lnL>
                    <a:lnR w="3175">
                      <a:solidFill>
                        <a:srgbClr val="7E7E7E"/>
                      </a:solidFill>
                      <a:prstDash val="solid"/>
                    </a:lnR>
                    <a:lnT w="3175">
                      <a:solidFill>
                        <a:srgbClr val="7E7E7E"/>
                      </a:solidFill>
                      <a:prstDash val="solid"/>
                    </a:lnT>
                    <a:lnB w="3175">
                      <a:solidFill>
                        <a:srgbClr val="7E7E7E"/>
                      </a:solidFill>
                      <a:prstDash val="solid"/>
                    </a:lnB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1905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b="true" spc="-20" sz="900">
                          <a:solidFill>
                            <a:srgbClr val="C00000"/>
                          </a:solidFill>
                          <a:latin typeface="Lucida Sans Unicode"/>
                          <a:ea typeface="Lucida Sans Unicode"/>
                          <a:cs typeface="Lucida Sans Unicode"/>
                        </a:rPr>
                        <a:t>(+4)</a:t>
                      </a:r>
                      <a:r>
                        <a:rPr b="true" spc="-20" sz="900">
                          <a:solidFill>
                            <a:srgbClr val="C00000"/>
                          </a:solidFill>
                          <a:latin typeface="Lucida Sans Unicode"/>
                          <a:ea typeface="Lucida Sans Unicode"/>
                          <a:cs typeface="Lucida Sans Unicode"/>
                        </a:rPr>
                        <a:t> </a:t>
                      </a:r>
                      <a:r>
                        <a:rPr sz="900">
                          <a:latin typeface="Lucida Sans Unicode"/>
                          <a:ea typeface="Lucida Sans Unicode"/>
                          <a:cs typeface="Lucida Sans Unicode"/>
                        </a:rPr>
                        <a:t>40</a:t>
                      </a:r>
                      <a:r>
                        <a:rPr spc="-10" sz="900">
                          <a:latin typeface="Lucida Sans Unicode"/>
                          <a:ea typeface="Lucida Sans Unicode"/>
                          <a:cs typeface="Lucida Sans Unicode"/>
                        </a:rPr>
                        <a:t> </a:t>
                      </a:r>
                      <a:endParaRPr b="true" spc="-20" sz="900">
                        <a:solidFill>
                          <a:srgbClr val="C00000"/>
                        </a:solidFill>
                        <a:latin typeface="Lucida Sans Unicode"/>
                        <a:ea typeface="Lucida Sans Unicode"/>
                        <a:cs typeface="Lucida Sans Unicode"/>
                      </a:endParaRPr>
                    </a:p>
                  </a:txBody>
                  <a:tcPr anchor="t" anchorCtr="false" marB="0" marL="0" marR="0" marT="31432" vert="horz">
                    <a:lnL w="3175">
                      <a:solidFill>
                        <a:srgbClr val="7E7E7E"/>
                      </a:solidFill>
                      <a:prstDash val="solid"/>
                    </a:lnL>
                    <a:lnR w="3175">
                      <a:solidFill>
                        <a:srgbClr val="7E7E7E"/>
                      </a:solidFill>
                      <a:prstDash val="solid"/>
                    </a:lnR>
                    <a:lnT w="3175">
                      <a:solidFill>
                        <a:srgbClr val="7E7E7E"/>
                      </a:solidFill>
                      <a:prstDash val="solid"/>
                    </a:lnT>
                    <a:lnB w="3175">
                      <a:solidFill>
                        <a:srgbClr val="7E7E7E"/>
                      </a:solidFill>
                      <a:prstDash val="solid"/>
                    </a:lnB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635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b="true" spc="65" sz="900">
                          <a:latin typeface="Trebuchet MS"/>
                          <a:ea typeface="Trebuchet MS"/>
                          <a:cs typeface="Trebuchet MS"/>
                        </a:rPr>
                        <a:t> </a:t>
                      </a:r>
                      <a:r>
                        <a:rPr b="true" spc="-20" sz="900">
                          <a:solidFill>
                            <a:srgbClr val="00AF50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(+3)</a:t>
                      </a:r>
                      <a:r>
                        <a:rPr b="true" spc="-20" sz="900">
                          <a:solidFill>
                            <a:srgbClr val="00AF50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 </a:t>
                      </a:r>
                      <a:r>
                        <a:rPr b="true" sz="900">
                          <a:latin typeface="Trebuchet MS"/>
                          <a:ea typeface="Trebuchet MS"/>
                          <a:cs typeface="Trebuchet MS"/>
                        </a:rPr>
                        <a:t>38</a:t>
                      </a:r>
                      <a:endParaRPr sz="900">
                        <a:latin typeface="Trebuchet MS"/>
                        <a:ea typeface="Trebuchet MS"/>
                        <a:cs typeface="Trebuchet MS"/>
                      </a:endParaRPr>
                    </a:p>
                  </a:txBody>
                  <a:tcPr anchor="t" anchorCtr="false" marB="0" marL="0" marR="0" marT="31432" vert="horz">
                    <a:lnL w="3175">
                      <a:solidFill>
                        <a:srgbClr val="7E7E7E"/>
                      </a:solidFill>
                      <a:prstDash val="solid"/>
                    </a:lnL>
                    <a:lnT w="3175">
                      <a:solidFill>
                        <a:srgbClr val="7E7E7E"/>
                      </a:solidFill>
                      <a:prstDash val="solid"/>
                    </a:lnT>
                    <a:lnB w="3175">
                      <a:solidFill>
                        <a:srgbClr val="7E7E7E"/>
                      </a:solidFill>
                      <a:prstDash val="solid"/>
                    </a:lnB>
                    <a:solidFill>
                      <a:srgbClr val="9BE4DF">
                        <a:alpha val="30195"/>
                      </a:srgbClr>
                    </a:solidFill>
                  </a:tcPr>
                </a:tc>
              </a:tr>
              <a:tr h="187325"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l" indent="0" marL="3175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pc="-10" sz="900">
                          <a:latin typeface="Lucida Sans Unicode"/>
                          <a:ea typeface="Lucida Sans Unicode"/>
                          <a:cs typeface="Lucida Sans Unicode"/>
                        </a:rPr>
                        <a:t>Информатика</a:t>
                      </a:r>
                      <a:endParaRPr sz="900">
                        <a:latin typeface="Lucida Sans Unicode"/>
                        <a:ea typeface="Lucida Sans Unicode"/>
                        <a:cs typeface="Lucida Sans Unicode"/>
                      </a:endParaRPr>
                    </a:p>
                  </a:txBody>
                  <a:tcPr anchor="t" anchorCtr="false" marB="0" marL="0" marR="0" marT="31432" vert="horz">
                    <a:lnR w="3175">
                      <a:solidFill>
                        <a:srgbClr val="7E7E7E"/>
                      </a:solidFill>
                      <a:prstDash val="solid"/>
                    </a:lnR>
                    <a:lnT w="3175">
                      <a:solidFill>
                        <a:srgbClr val="7E7E7E"/>
                      </a:solidFill>
                      <a:prstDash val="solid"/>
                    </a:lnT>
                    <a:lnB w="3175">
                      <a:solidFill>
                        <a:srgbClr val="7E7E7E"/>
                      </a:solidFill>
                      <a:prstDash val="solid"/>
                    </a:lnB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pc="-25" sz="900">
                          <a:latin typeface="Lucida Sans Unicode"/>
                          <a:ea typeface="Lucida Sans Unicode"/>
                          <a:cs typeface="Lucida Sans Unicode"/>
                        </a:rPr>
                        <a:t>44</a:t>
                      </a:r>
                      <a:endParaRPr sz="900">
                        <a:latin typeface="Lucida Sans Unicode"/>
                        <a:ea typeface="Lucida Sans Unicode"/>
                        <a:cs typeface="Lucida Sans Unicode"/>
                      </a:endParaRPr>
                    </a:p>
                  </a:txBody>
                  <a:tcPr anchor="t" anchorCtr="false" marB="0" marL="0" marR="0" marT="31432" vert="horz">
                    <a:lnL w="3175">
                      <a:solidFill>
                        <a:srgbClr val="7E7E7E"/>
                      </a:solidFill>
                      <a:prstDash val="solid"/>
                    </a:lnL>
                    <a:lnR w="3175">
                      <a:solidFill>
                        <a:srgbClr val="7E7E7E"/>
                      </a:solidFill>
                      <a:prstDash val="solid"/>
                    </a:lnR>
                    <a:lnT w="3175">
                      <a:solidFill>
                        <a:srgbClr val="7E7E7E"/>
                      </a:solidFill>
                      <a:prstDash val="solid"/>
                    </a:lnT>
                    <a:lnB w="3175">
                      <a:solidFill>
                        <a:srgbClr val="7E7E7E"/>
                      </a:solidFill>
                      <a:prstDash val="solid"/>
                    </a:lnB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pc="-25" sz="900">
                          <a:latin typeface="Lucida Sans Unicode"/>
                          <a:ea typeface="Lucida Sans Unicode"/>
                          <a:cs typeface="Lucida Sans Unicode"/>
                        </a:rPr>
                        <a:t>44</a:t>
                      </a:r>
                      <a:endParaRPr sz="900">
                        <a:latin typeface="Lucida Sans Unicode"/>
                        <a:ea typeface="Lucida Sans Unicode"/>
                        <a:cs typeface="Lucida Sans Unicode"/>
                      </a:endParaRPr>
                    </a:p>
                  </a:txBody>
                  <a:tcPr anchor="t" anchorCtr="false" marB="0" marL="0" marR="0" marT="31432" vert="horz">
                    <a:lnL w="3175">
                      <a:solidFill>
                        <a:srgbClr val="7E7E7E"/>
                      </a:solidFill>
                      <a:prstDash val="solid"/>
                    </a:lnL>
                    <a:lnR w="3175">
                      <a:solidFill>
                        <a:srgbClr val="7E7E7E"/>
                      </a:solidFill>
                      <a:prstDash val="solid"/>
                    </a:lnR>
                    <a:lnT w="3175">
                      <a:solidFill>
                        <a:srgbClr val="7E7E7E"/>
                      </a:solidFill>
                      <a:prstDash val="solid"/>
                    </a:lnT>
                    <a:lnB w="3175">
                      <a:solidFill>
                        <a:srgbClr val="7E7E7E"/>
                      </a:solidFill>
                      <a:prstDash val="solid"/>
                    </a:lnB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b="true" spc="-20" sz="900">
                          <a:solidFill>
                            <a:srgbClr val="C00000"/>
                          </a:solidFill>
                          <a:latin typeface="Lucida Sans Unicode"/>
                          <a:ea typeface="Lucida Sans Unicode"/>
                          <a:cs typeface="Lucida Sans Unicode"/>
                        </a:rPr>
                        <a:t>(+2)</a:t>
                      </a:r>
                      <a:r>
                        <a:rPr b="true" spc="-20" sz="900">
                          <a:solidFill>
                            <a:srgbClr val="C00000"/>
                          </a:solidFill>
                          <a:latin typeface="Lucida Sans Unicode"/>
                          <a:ea typeface="Lucida Sans Unicode"/>
                          <a:cs typeface="Lucida Sans Unicode"/>
                        </a:rPr>
                        <a:t> </a:t>
                      </a:r>
                      <a:r>
                        <a:rPr spc="-10" sz="900">
                          <a:latin typeface="Lucida Sans Unicode"/>
                          <a:ea typeface="Lucida Sans Unicode"/>
                          <a:cs typeface="Lucida Sans Unicode"/>
                        </a:rPr>
                        <a:t>46</a:t>
                      </a:r>
                      <a:r>
                        <a:rPr b="true" spc="-80" sz="900">
                          <a:solidFill>
                            <a:srgbClr val="C00000"/>
                          </a:solidFill>
                          <a:latin typeface="Lucida Sans Unicode"/>
                          <a:ea typeface="Lucida Sans Unicode"/>
                          <a:cs typeface="Lucida Sans Unicode"/>
                        </a:rPr>
                        <a:t> </a:t>
                      </a:r>
                      <a:endParaRPr b="true" spc="-20" sz="900">
                        <a:solidFill>
                          <a:srgbClr val="C00000"/>
                        </a:solidFill>
                        <a:latin typeface="Lucida Sans Unicode"/>
                        <a:ea typeface="Lucida Sans Unicode"/>
                        <a:cs typeface="Lucida Sans Unicode"/>
                      </a:endParaRPr>
                    </a:p>
                  </a:txBody>
                  <a:tcPr anchor="t" anchorCtr="false" marB="0" marL="0" marR="0" marT="31432" vert="horz">
                    <a:lnL w="3175">
                      <a:solidFill>
                        <a:srgbClr val="7E7E7E"/>
                      </a:solidFill>
                      <a:prstDash val="solid"/>
                    </a:lnL>
                    <a:lnR w="3175">
                      <a:solidFill>
                        <a:srgbClr val="7E7E7E"/>
                      </a:solidFill>
                      <a:prstDash val="solid"/>
                    </a:lnR>
                    <a:lnT w="3175">
                      <a:solidFill>
                        <a:srgbClr val="7E7E7E"/>
                      </a:solidFill>
                      <a:prstDash val="solid"/>
                    </a:lnT>
                    <a:lnB w="3175">
                      <a:solidFill>
                        <a:srgbClr val="7E7E7E"/>
                      </a:solidFill>
                      <a:prstDash val="solid"/>
                    </a:lnB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2540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b="true" spc="-20" sz="900">
                          <a:solidFill>
                            <a:srgbClr val="00AF50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(+1)</a:t>
                      </a:r>
                      <a:r>
                        <a:rPr b="true" spc="-20" sz="900">
                          <a:solidFill>
                            <a:srgbClr val="00AF50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 </a:t>
                      </a:r>
                      <a:r>
                        <a:rPr b="true" spc="70" sz="900">
                          <a:latin typeface="Trebuchet MS"/>
                          <a:ea typeface="Trebuchet MS"/>
                          <a:cs typeface="Trebuchet MS"/>
                        </a:rPr>
                        <a:t>45</a:t>
                      </a:r>
                      <a:endParaRPr sz="900">
                        <a:latin typeface="Trebuchet MS"/>
                        <a:ea typeface="Trebuchet MS"/>
                        <a:cs typeface="Trebuchet MS"/>
                      </a:endParaRPr>
                    </a:p>
                  </a:txBody>
                  <a:tcPr anchor="t" anchorCtr="false" marB="0" marL="0" marR="0" marT="31432" vert="horz">
                    <a:lnL w="3175">
                      <a:solidFill>
                        <a:srgbClr val="7E7E7E"/>
                      </a:solidFill>
                      <a:prstDash val="solid"/>
                    </a:lnL>
                    <a:lnT w="3175">
                      <a:solidFill>
                        <a:srgbClr val="7E7E7E"/>
                      </a:solidFill>
                      <a:prstDash val="solid"/>
                    </a:lnT>
                    <a:lnB w="3175">
                      <a:solidFill>
                        <a:srgbClr val="7E7E7E"/>
                      </a:solidFill>
                      <a:prstDash val="solid"/>
                    </a:lnB>
                    <a:solidFill>
                      <a:srgbClr val="9BE4DF">
                        <a:alpha val="30195"/>
                      </a:srgbClr>
                    </a:solidFill>
                  </a:tcPr>
                </a:tc>
              </a:tr>
              <a:tr h="206375"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l" indent="0" marL="3175">
                        <a:lnSpc>
                          <a:spcPct val="100000"/>
                        </a:lnSpc>
                        <a:spcBef>
                          <a:spcPts val="450"/>
                        </a:spcBef>
                      </a:pPr>
                      <a:r>
                        <a:rPr spc="50" sz="900">
                          <a:latin typeface="Lucida Sans Unicode"/>
                          <a:ea typeface="Lucida Sans Unicode"/>
                          <a:cs typeface="Lucida Sans Unicode"/>
                        </a:rPr>
                        <a:t>Иностранный</a:t>
                      </a:r>
                      <a:r>
                        <a:rPr spc="-60" sz="900">
                          <a:latin typeface="Lucida Sans Unicode"/>
                          <a:ea typeface="Lucida Sans Unicode"/>
                          <a:cs typeface="Lucida Sans Unicode"/>
                        </a:rPr>
                        <a:t> </a:t>
                      </a:r>
                      <a:r>
                        <a:rPr spc="50" sz="900">
                          <a:latin typeface="Lucida Sans Unicode"/>
                          <a:ea typeface="Lucida Sans Unicode"/>
                          <a:cs typeface="Lucida Sans Unicode"/>
                        </a:rPr>
                        <a:t>язык</a:t>
                      </a:r>
                      <a:endParaRPr sz="900">
                        <a:latin typeface="Lucida Sans Unicode"/>
                        <a:ea typeface="Lucida Sans Unicode"/>
                        <a:cs typeface="Lucida Sans Unicode"/>
                      </a:endParaRPr>
                    </a:p>
                  </a:txBody>
                  <a:tcPr anchor="t" anchorCtr="false" marB="0" marL="0" marR="0" marT="42862" vert="horz">
                    <a:lnR w="3175">
                      <a:solidFill>
                        <a:srgbClr val="7E7E7E"/>
                      </a:solidFill>
                      <a:prstDash val="solid"/>
                    </a:lnR>
                    <a:lnT w="3175">
                      <a:solidFill>
                        <a:srgbClr val="7E7E7E"/>
                      </a:solidFill>
                      <a:prstDash val="solid"/>
                    </a:lnT>
                    <a:lnB w="3175">
                      <a:solidFill>
                        <a:srgbClr val="7E7E7E"/>
                      </a:solidFill>
                      <a:prstDash val="solid"/>
                    </a:lnB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>
                        <a:lnSpc>
                          <a:spcPct val="100000"/>
                        </a:lnSpc>
                        <a:spcBef>
                          <a:spcPts val="450"/>
                        </a:spcBef>
                      </a:pPr>
                      <a:r>
                        <a:rPr spc="-25" sz="900">
                          <a:latin typeface="Lucida Sans Unicode"/>
                          <a:ea typeface="Lucida Sans Unicode"/>
                          <a:cs typeface="Lucida Sans Unicode"/>
                        </a:rPr>
                        <a:t>30</a:t>
                      </a:r>
                      <a:endParaRPr sz="900">
                        <a:latin typeface="Lucida Sans Unicode"/>
                        <a:ea typeface="Lucida Sans Unicode"/>
                        <a:cs typeface="Lucida Sans Unicode"/>
                      </a:endParaRPr>
                    </a:p>
                  </a:txBody>
                  <a:tcPr anchor="t" anchorCtr="false" marB="0" marL="0" marR="0" marT="42862" vert="horz">
                    <a:lnL w="3175">
                      <a:solidFill>
                        <a:srgbClr val="7E7E7E"/>
                      </a:solidFill>
                      <a:prstDash val="solid"/>
                    </a:lnL>
                    <a:lnR w="3175">
                      <a:solidFill>
                        <a:srgbClr val="7E7E7E"/>
                      </a:solidFill>
                      <a:prstDash val="solid"/>
                    </a:lnR>
                    <a:lnT w="3175">
                      <a:solidFill>
                        <a:srgbClr val="7E7E7E"/>
                      </a:solidFill>
                      <a:prstDash val="solid"/>
                    </a:lnT>
                    <a:lnB w="3175">
                      <a:solidFill>
                        <a:srgbClr val="7E7E7E"/>
                      </a:solidFill>
                      <a:prstDash val="solid"/>
                    </a:lnB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>
                        <a:lnSpc>
                          <a:spcPct val="100000"/>
                        </a:lnSpc>
                        <a:spcBef>
                          <a:spcPts val="450"/>
                        </a:spcBef>
                      </a:pPr>
                      <a:r>
                        <a:rPr spc="-25" sz="900">
                          <a:latin typeface="Lucida Sans Unicode"/>
                          <a:ea typeface="Lucida Sans Unicode"/>
                          <a:cs typeface="Lucida Sans Unicode"/>
                        </a:rPr>
                        <a:t>30</a:t>
                      </a:r>
                      <a:endParaRPr sz="900">
                        <a:latin typeface="Lucida Sans Unicode"/>
                        <a:ea typeface="Lucida Sans Unicode"/>
                        <a:cs typeface="Lucida Sans Unicode"/>
                      </a:endParaRPr>
                    </a:p>
                  </a:txBody>
                  <a:tcPr anchor="t" anchorCtr="false" marB="0" marL="0" marR="0" marT="42862" vert="horz">
                    <a:lnL w="3175">
                      <a:solidFill>
                        <a:srgbClr val="7E7E7E"/>
                      </a:solidFill>
                      <a:prstDash val="solid"/>
                    </a:lnL>
                    <a:lnR w="3175">
                      <a:solidFill>
                        <a:srgbClr val="7E7E7E"/>
                      </a:solidFill>
                      <a:prstDash val="solid"/>
                    </a:lnR>
                    <a:lnT w="3175">
                      <a:solidFill>
                        <a:srgbClr val="7E7E7E"/>
                      </a:solidFill>
                      <a:prstDash val="solid"/>
                    </a:lnT>
                    <a:lnB w="3175">
                      <a:solidFill>
                        <a:srgbClr val="7E7E7E"/>
                      </a:solidFill>
                      <a:prstDash val="solid"/>
                    </a:lnB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635">
                        <a:lnSpc>
                          <a:spcPct val="100000"/>
                        </a:lnSpc>
                        <a:spcBef>
                          <a:spcPts val="450"/>
                        </a:spcBef>
                      </a:pPr>
                      <a:r>
                        <a:rPr b="true" spc="-10" sz="900">
                          <a:solidFill>
                            <a:srgbClr val="C00000"/>
                          </a:solidFill>
                          <a:latin typeface="Lucida Sans Unicode"/>
                          <a:ea typeface="Lucida Sans Unicode"/>
                          <a:cs typeface="Lucida Sans Unicode"/>
                        </a:rPr>
                        <a:t>(+10)</a:t>
                      </a:r>
                      <a:r>
                        <a:rPr b="true" spc="-10" sz="900">
                          <a:solidFill>
                            <a:srgbClr val="C00000"/>
                          </a:solidFill>
                          <a:latin typeface="Lucida Sans Unicode"/>
                          <a:ea typeface="Lucida Sans Unicode"/>
                          <a:cs typeface="Lucida Sans Unicode"/>
                        </a:rPr>
                        <a:t> </a:t>
                      </a:r>
                      <a:r>
                        <a:rPr sz="900">
                          <a:latin typeface="Lucida Sans Unicode"/>
                          <a:ea typeface="Lucida Sans Unicode"/>
                          <a:cs typeface="Lucida Sans Unicode"/>
                        </a:rPr>
                        <a:t>40</a:t>
                      </a:r>
                      <a:r>
                        <a:rPr spc="-15" sz="900">
                          <a:latin typeface="Lucida Sans Unicode"/>
                          <a:ea typeface="Lucida Sans Unicode"/>
                          <a:cs typeface="Lucida Sans Unicode"/>
                        </a:rPr>
                        <a:t> </a:t>
                      </a:r>
                      <a:endParaRPr b="true" spc="-10" sz="900">
                        <a:solidFill>
                          <a:srgbClr val="C00000"/>
                        </a:solidFill>
                        <a:latin typeface="Lucida Sans Unicode"/>
                        <a:ea typeface="Lucida Sans Unicode"/>
                        <a:cs typeface="Lucida Sans Unicode"/>
                      </a:endParaRPr>
                    </a:p>
                  </a:txBody>
                  <a:tcPr anchor="t" anchorCtr="false" marB="0" marL="0" marR="0" marT="42862" vert="horz">
                    <a:lnL w="3175">
                      <a:solidFill>
                        <a:srgbClr val="7E7E7E"/>
                      </a:solidFill>
                      <a:prstDash val="solid"/>
                    </a:lnL>
                    <a:lnR w="3175">
                      <a:solidFill>
                        <a:srgbClr val="7E7E7E"/>
                      </a:solidFill>
                      <a:prstDash val="solid"/>
                    </a:lnR>
                    <a:lnT w="3175">
                      <a:solidFill>
                        <a:srgbClr val="7E7E7E"/>
                      </a:solidFill>
                      <a:prstDash val="solid"/>
                    </a:lnT>
                    <a:lnB w="3175">
                      <a:solidFill>
                        <a:srgbClr val="7E7E7E"/>
                      </a:solidFill>
                      <a:prstDash val="solid"/>
                    </a:lnB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1905">
                        <a:lnSpc>
                          <a:spcPct val="100000"/>
                        </a:lnSpc>
                        <a:spcBef>
                          <a:spcPts val="450"/>
                        </a:spcBef>
                      </a:pPr>
                      <a:r>
                        <a:rPr b="true" spc="-20" sz="900">
                          <a:solidFill>
                            <a:srgbClr val="00AF50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(+5)</a:t>
                      </a:r>
                      <a:r>
                        <a:rPr b="true" spc="-20" sz="900">
                          <a:solidFill>
                            <a:srgbClr val="00AF50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 </a:t>
                      </a:r>
                      <a:r>
                        <a:rPr b="true" sz="900">
                          <a:latin typeface="Trebuchet MS"/>
                          <a:ea typeface="Trebuchet MS"/>
                          <a:cs typeface="Trebuchet MS"/>
                        </a:rPr>
                        <a:t>35</a:t>
                      </a:r>
                      <a:r>
                        <a:rPr b="true" spc="-10" sz="900">
                          <a:latin typeface="Trebuchet MS"/>
                          <a:ea typeface="Trebuchet MS"/>
                          <a:cs typeface="Trebuchet MS"/>
                        </a:rPr>
                        <a:t> </a:t>
                      </a:r>
                      <a:endParaRPr sz="900">
                        <a:latin typeface="Trebuchet MS"/>
                        <a:ea typeface="Trebuchet MS"/>
                        <a:cs typeface="Trebuchet MS"/>
                      </a:endParaRPr>
                    </a:p>
                  </a:txBody>
                  <a:tcPr anchor="t" anchorCtr="false" marB="0" marL="0" marR="0" marT="42862" vert="horz">
                    <a:lnL w="3175">
                      <a:solidFill>
                        <a:srgbClr val="7E7E7E"/>
                      </a:solidFill>
                      <a:prstDash val="solid"/>
                    </a:lnL>
                    <a:lnT w="3175">
                      <a:solidFill>
                        <a:srgbClr val="7E7E7E"/>
                      </a:solidFill>
                      <a:prstDash val="solid"/>
                    </a:lnT>
                    <a:lnB w="3175">
                      <a:solidFill>
                        <a:srgbClr val="7E7E7E"/>
                      </a:solidFill>
                      <a:prstDash val="solid"/>
                    </a:lnB>
                    <a:solidFill>
                      <a:srgbClr val="9BE4DF">
                        <a:alpha val="30195"/>
                      </a:srgbClr>
                    </a:solidFill>
                  </a:tcPr>
                </a:tc>
              </a:tr>
              <a:tr h="186055"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l" indent="0" marL="3175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pc="-10" sz="900">
                          <a:latin typeface="Lucida Sans Unicode"/>
                          <a:ea typeface="Lucida Sans Unicode"/>
                          <a:cs typeface="Lucida Sans Unicode"/>
                        </a:rPr>
                        <a:t>Литература</a:t>
                      </a:r>
                      <a:endParaRPr sz="900">
                        <a:latin typeface="Lucida Sans Unicode"/>
                        <a:ea typeface="Lucida Sans Unicode"/>
                        <a:cs typeface="Lucida Sans Unicode"/>
                      </a:endParaRPr>
                    </a:p>
                  </a:txBody>
                  <a:tcPr anchor="t" anchorCtr="false" marB="0" marL="0" marR="0" marT="31432" vert="horz">
                    <a:lnR w="3175">
                      <a:solidFill>
                        <a:srgbClr val="7E7E7E"/>
                      </a:solidFill>
                      <a:prstDash val="solid"/>
                    </a:lnR>
                    <a:lnT w="3175">
                      <a:solidFill>
                        <a:srgbClr val="7E7E7E"/>
                      </a:solidFill>
                      <a:prstDash val="solid"/>
                    </a:lnT>
                    <a:lnB w="3175">
                      <a:solidFill>
                        <a:srgbClr val="7E7E7E"/>
                      </a:solidFill>
                      <a:prstDash val="solid"/>
                    </a:lnB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pc="-25" sz="900">
                          <a:latin typeface="Lucida Sans Unicode"/>
                          <a:ea typeface="Lucida Sans Unicode"/>
                          <a:cs typeface="Lucida Sans Unicode"/>
                        </a:rPr>
                        <a:t>40</a:t>
                      </a:r>
                      <a:endParaRPr sz="900">
                        <a:latin typeface="Lucida Sans Unicode"/>
                        <a:ea typeface="Lucida Sans Unicode"/>
                        <a:cs typeface="Lucida Sans Unicode"/>
                      </a:endParaRPr>
                    </a:p>
                  </a:txBody>
                  <a:tcPr anchor="t" anchorCtr="false" marB="0" marL="0" marR="0" marT="31432" vert="horz">
                    <a:lnL w="3175">
                      <a:solidFill>
                        <a:srgbClr val="7E7E7E"/>
                      </a:solidFill>
                      <a:prstDash val="solid"/>
                    </a:lnL>
                    <a:lnR w="3175">
                      <a:solidFill>
                        <a:srgbClr val="7E7E7E"/>
                      </a:solidFill>
                      <a:prstDash val="solid"/>
                    </a:lnR>
                    <a:lnT w="3175">
                      <a:solidFill>
                        <a:srgbClr val="7E7E7E"/>
                      </a:solidFill>
                      <a:prstDash val="solid"/>
                    </a:lnT>
                    <a:lnB w="3175">
                      <a:solidFill>
                        <a:srgbClr val="7E7E7E"/>
                      </a:solidFill>
                      <a:prstDash val="solid"/>
                    </a:lnB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pc="-25" sz="900">
                          <a:latin typeface="Lucida Sans Unicode"/>
                          <a:ea typeface="Lucida Sans Unicode"/>
                          <a:cs typeface="Lucida Sans Unicode"/>
                        </a:rPr>
                        <a:t>40</a:t>
                      </a:r>
                      <a:endParaRPr sz="900">
                        <a:latin typeface="Lucida Sans Unicode"/>
                        <a:ea typeface="Lucida Sans Unicode"/>
                        <a:cs typeface="Lucida Sans Unicode"/>
                      </a:endParaRPr>
                    </a:p>
                  </a:txBody>
                  <a:tcPr anchor="t" anchorCtr="false" marB="0" marL="0" marR="0" marT="31432" vert="horz">
                    <a:lnL w="3175">
                      <a:solidFill>
                        <a:srgbClr val="7E7E7E"/>
                      </a:solidFill>
                      <a:prstDash val="solid"/>
                    </a:lnL>
                    <a:lnR w="3175">
                      <a:solidFill>
                        <a:srgbClr val="7E7E7E"/>
                      </a:solidFill>
                      <a:prstDash val="solid"/>
                    </a:lnR>
                    <a:lnT w="3175">
                      <a:solidFill>
                        <a:srgbClr val="7E7E7E"/>
                      </a:solidFill>
                      <a:prstDash val="solid"/>
                    </a:lnT>
                    <a:lnB w="3175">
                      <a:solidFill>
                        <a:srgbClr val="7E7E7E"/>
                      </a:solidFill>
                      <a:prstDash val="solid"/>
                    </a:lnB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1270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pc="-25" sz="900">
                          <a:latin typeface="Lucida Sans Unicode"/>
                          <a:ea typeface="Lucida Sans Unicode"/>
                          <a:cs typeface="Lucida Sans Unicode"/>
                        </a:rPr>
                        <a:t>40</a:t>
                      </a:r>
                      <a:endParaRPr sz="900">
                        <a:latin typeface="Lucida Sans Unicode"/>
                        <a:ea typeface="Lucida Sans Unicode"/>
                        <a:cs typeface="Lucida Sans Unicode"/>
                      </a:endParaRPr>
                    </a:p>
                  </a:txBody>
                  <a:tcPr anchor="t" anchorCtr="false" marB="0" marL="0" marR="0" marT="31432" vert="horz">
                    <a:lnL w="3175">
                      <a:solidFill>
                        <a:srgbClr val="7E7E7E"/>
                      </a:solidFill>
                      <a:prstDash val="solid"/>
                    </a:lnL>
                    <a:lnR w="3175">
                      <a:solidFill>
                        <a:srgbClr val="7E7E7E"/>
                      </a:solidFill>
                      <a:prstDash val="solid"/>
                    </a:lnR>
                    <a:lnT w="3175">
                      <a:solidFill>
                        <a:srgbClr val="7E7E7E"/>
                      </a:solidFill>
                      <a:prstDash val="solid"/>
                    </a:lnT>
                    <a:lnB w="3175">
                      <a:solidFill>
                        <a:srgbClr val="7E7E7E"/>
                      </a:solidFill>
                      <a:prstDash val="solid"/>
                    </a:lnB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3175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b="true" spc="90" sz="900">
                          <a:latin typeface="Trebuchet MS"/>
                          <a:ea typeface="Trebuchet MS"/>
                          <a:cs typeface="Trebuchet MS"/>
                        </a:rPr>
                        <a:t>40</a:t>
                      </a:r>
                      <a:endParaRPr sz="900">
                        <a:latin typeface="Trebuchet MS"/>
                        <a:ea typeface="Trebuchet MS"/>
                        <a:cs typeface="Trebuchet MS"/>
                      </a:endParaRPr>
                    </a:p>
                  </a:txBody>
                  <a:tcPr anchor="t" anchorCtr="false" marB="0" marL="0" marR="0" marT="31432" vert="horz">
                    <a:lnL w="3175">
                      <a:solidFill>
                        <a:srgbClr val="7E7E7E"/>
                      </a:solidFill>
                      <a:prstDash val="solid"/>
                    </a:lnL>
                    <a:lnT w="3175">
                      <a:solidFill>
                        <a:srgbClr val="7E7E7E"/>
                      </a:solidFill>
                      <a:prstDash val="solid"/>
                    </a:lnT>
                    <a:lnB w="3175">
                      <a:solidFill>
                        <a:srgbClr val="7E7E7E"/>
                      </a:solidFill>
                      <a:prstDash val="solid"/>
                    </a:lnB>
                  </a:tcPr>
                </a:tc>
              </a:tr>
              <a:tr h="186690"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l" indent="0" marL="3175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pc="50" sz="900">
                          <a:latin typeface="Lucida Sans Unicode"/>
                          <a:ea typeface="Lucida Sans Unicode"/>
                          <a:cs typeface="Lucida Sans Unicode"/>
                        </a:rPr>
                        <a:t>Биология</a:t>
                      </a:r>
                      <a:endParaRPr sz="900">
                        <a:latin typeface="Lucida Sans Unicode"/>
                        <a:ea typeface="Lucida Sans Unicode"/>
                        <a:cs typeface="Lucida Sans Unicode"/>
                      </a:endParaRPr>
                    </a:p>
                  </a:txBody>
                  <a:tcPr anchor="t" anchorCtr="false" marB="0" marL="0" marR="0" marT="31432" vert="horz">
                    <a:lnR w="3175">
                      <a:solidFill>
                        <a:srgbClr val="7E7E7E"/>
                      </a:solidFill>
                      <a:prstDash val="solid"/>
                    </a:lnR>
                    <a:lnT w="3175">
                      <a:solidFill>
                        <a:srgbClr val="7E7E7E"/>
                      </a:solidFill>
                      <a:prstDash val="solid"/>
                    </a:lnT>
                    <a:lnB w="3175">
                      <a:solidFill>
                        <a:srgbClr val="7E7E7E"/>
                      </a:solidFill>
                      <a:prstDash val="solid"/>
                    </a:lnB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pc="-25" sz="900">
                          <a:latin typeface="Lucida Sans Unicode"/>
                          <a:ea typeface="Lucida Sans Unicode"/>
                          <a:cs typeface="Lucida Sans Unicode"/>
                        </a:rPr>
                        <a:t>39</a:t>
                      </a:r>
                      <a:endParaRPr sz="900">
                        <a:latin typeface="Lucida Sans Unicode"/>
                        <a:ea typeface="Lucida Sans Unicode"/>
                        <a:cs typeface="Lucida Sans Unicode"/>
                      </a:endParaRPr>
                    </a:p>
                  </a:txBody>
                  <a:tcPr anchor="t" anchorCtr="false" marB="0" marL="0" marR="0" marT="31432" vert="horz">
                    <a:lnL w="3175">
                      <a:solidFill>
                        <a:srgbClr val="7E7E7E"/>
                      </a:solidFill>
                      <a:prstDash val="solid"/>
                    </a:lnL>
                    <a:lnR w="3175">
                      <a:solidFill>
                        <a:srgbClr val="7E7E7E"/>
                      </a:solidFill>
                      <a:prstDash val="solid"/>
                    </a:lnR>
                    <a:lnT w="3175">
                      <a:solidFill>
                        <a:srgbClr val="7E7E7E"/>
                      </a:solidFill>
                      <a:prstDash val="solid"/>
                    </a:lnT>
                    <a:lnB w="3175">
                      <a:solidFill>
                        <a:srgbClr val="7E7E7E"/>
                      </a:solidFill>
                      <a:prstDash val="solid"/>
                    </a:lnB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635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pc="-25" sz="900">
                          <a:latin typeface="Lucida Sans Unicode"/>
                          <a:ea typeface="Lucida Sans Unicode"/>
                          <a:cs typeface="Lucida Sans Unicode"/>
                        </a:rPr>
                        <a:t>39</a:t>
                      </a:r>
                      <a:endParaRPr sz="900">
                        <a:latin typeface="Lucida Sans Unicode"/>
                        <a:ea typeface="Lucida Sans Unicode"/>
                        <a:cs typeface="Lucida Sans Unicode"/>
                      </a:endParaRPr>
                    </a:p>
                  </a:txBody>
                  <a:tcPr anchor="t" anchorCtr="false" marB="0" marL="0" marR="0" marT="31432" vert="horz">
                    <a:lnL w="3175">
                      <a:solidFill>
                        <a:srgbClr val="7E7E7E"/>
                      </a:solidFill>
                      <a:prstDash val="solid"/>
                    </a:lnL>
                    <a:lnR w="3175">
                      <a:solidFill>
                        <a:srgbClr val="7E7E7E"/>
                      </a:solidFill>
                      <a:prstDash val="solid"/>
                    </a:lnR>
                    <a:lnT w="3175">
                      <a:solidFill>
                        <a:srgbClr val="7E7E7E"/>
                      </a:solidFill>
                      <a:prstDash val="solid"/>
                    </a:lnT>
                    <a:lnB w="3175">
                      <a:solidFill>
                        <a:srgbClr val="7E7E7E"/>
                      </a:solidFill>
                      <a:prstDash val="solid"/>
                    </a:lnB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1905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b="true" spc="-20" sz="900">
                          <a:solidFill>
                            <a:srgbClr val="C00000"/>
                          </a:solidFill>
                          <a:latin typeface="Lucida Sans Unicode"/>
                          <a:ea typeface="Lucida Sans Unicode"/>
                          <a:cs typeface="Lucida Sans Unicode"/>
                        </a:rPr>
                        <a:t>(+1)</a:t>
                      </a:r>
                      <a:r>
                        <a:rPr b="true" spc="-20" sz="900">
                          <a:solidFill>
                            <a:srgbClr val="C00000"/>
                          </a:solidFill>
                          <a:latin typeface="Lucida Sans Unicode"/>
                          <a:ea typeface="Lucida Sans Unicode"/>
                          <a:cs typeface="Lucida Sans Unicode"/>
                        </a:rPr>
                        <a:t> </a:t>
                      </a:r>
                      <a:r>
                        <a:rPr sz="900">
                          <a:latin typeface="Lucida Sans Unicode"/>
                          <a:ea typeface="Lucida Sans Unicode"/>
                          <a:cs typeface="Lucida Sans Unicode"/>
                        </a:rPr>
                        <a:t>40</a:t>
                      </a:r>
                      <a:endParaRPr b="true" spc="-20" sz="900">
                        <a:solidFill>
                          <a:srgbClr val="C00000"/>
                        </a:solidFill>
                        <a:latin typeface="Lucida Sans Unicode"/>
                        <a:ea typeface="Lucida Sans Unicode"/>
                        <a:cs typeface="Lucida Sans Unicode"/>
                      </a:endParaRPr>
                    </a:p>
                  </a:txBody>
                  <a:tcPr anchor="t" anchorCtr="false" marB="0" marL="0" marR="0" marT="31432" vert="horz">
                    <a:lnL w="3175">
                      <a:solidFill>
                        <a:srgbClr val="7E7E7E"/>
                      </a:solidFill>
                      <a:prstDash val="solid"/>
                    </a:lnL>
                    <a:lnR w="3175">
                      <a:solidFill>
                        <a:srgbClr val="7E7E7E"/>
                      </a:solidFill>
                      <a:prstDash val="solid"/>
                    </a:lnR>
                    <a:lnT w="3175">
                      <a:solidFill>
                        <a:srgbClr val="7E7E7E"/>
                      </a:solidFill>
                      <a:prstDash val="solid"/>
                    </a:lnT>
                    <a:lnB w="3175">
                      <a:solidFill>
                        <a:srgbClr val="7E7E7E"/>
                      </a:solidFill>
                      <a:prstDash val="solid"/>
                    </a:lnB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1905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b="true" spc="-25" sz="900">
                          <a:latin typeface="Trebuchet MS"/>
                          <a:ea typeface="Trebuchet MS"/>
                          <a:cs typeface="Trebuchet MS"/>
                        </a:rPr>
                        <a:t>39</a:t>
                      </a:r>
                      <a:endParaRPr sz="900">
                        <a:latin typeface="Trebuchet MS"/>
                        <a:ea typeface="Trebuchet MS"/>
                        <a:cs typeface="Trebuchet MS"/>
                      </a:endParaRPr>
                    </a:p>
                  </a:txBody>
                  <a:tcPr anchor="t" anchorCtr="false" marB="0" marL="0" marR="0" marT="31432" vert="horz">
                    <a:lnL w="3175">
                      <a:solidFill>
                        <a:srgbClr val="7E7E7E"/>
                      </a:solidFill>
                      <a:prstDash val="solid"/>
                    </a:lnL>
                    <a:lnT w="3175">
                      <a:solidFill>
                        <a:srgbClr val="7E7E7E"/>
                      </a:solidFill>
                      <a:prstDash val="solid"/>
                    </a:lnT>
                    <a:lnB w="3175">
                      <a:solidFill>
                        <a:srgbClr val="7E7E7E"/>
                      </a:solidFill>
                      <a:prstDash val="solid"/>
                    </a:lnB>
                  </a:tcPr>
                </a:tc>
              </a:tr>
              <a:tr h="186690"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l" indent="0" marL="3175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pc="-10" sz="900">
                          <a:latin typeface="Lucida Sans Unicode"/>
                          <a:ea typeface="Lucida Sans Unicode"/>
                          <a:cs typeface="Lucida Sans Unicode"/>
                        </a:rPr>
                        <a:t>География</a:t>
                      </a:r>
                      <a:endParaRPr sz="900">
                        <a:latin typeface="Lucida Sans Unicode"/>
                        <a:ea typeface="Lucida Sans Unicode"/>
                        <a:cs typeface="Lucida Sans Unicode"/>
                      </a:endParaRPr>
                    </a:p>
                  </a:txBody>
                  <a:tcPr anchor="t" anchorCtr="false" marB="0" marL="0" marR="0" marT="31432" vert="horz">
                    <a:lnR w="3175">
                      <a:solidFill>
                        <a:srgbClr val="7E7E7E"/>
                      </a:solidFill>
                      <a:prstDash val="solid"/>
                    </a:lnR>
                    <a:lnT w="3175">
                      <a:solidFill>
                        <a:srgbClr val="7E7E7E"/>
                      </a:solidFill>
                      <a:prstDash val="solid"/>
                    </a:lnT>
                    <a:lnB w="3175">
                      <a:solidFill>
                        <a:srgbClr val="7E7E7E"/>
                      </a:solidFill>
                      <a:prstDash val="solid"/>
                    </a:lnB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pc="-25" sz="900">
                          <a:latin typeface="Lucida Sans Unicode"/>
                          <a:ea typeface="Lucida Sans Unicode"/>
                          <a:cs typeface="Lucida Sans Unicode"/>
                        </a:rPr>
                        <a:t>40</a:t>
                      </a:r>
                      <a:endParaRPr sz="900">
                        <a:latin typeface="Lucida Sans Unicode"/>
                        <a:ea typeface="Lucida Sans Unicode"/>
                        <a:cs typeface="Lucida Sans Unicode"/>
                      </a:endParaRPr>
                    </a:p>
                  </a:txBody>
                  <a:tcPr anchor="t" anchorCtr="false" marB="0" marL="0" marR="0" marT="31432" vert="horz">
                    <a:lnL w="3175">
                      <a:solidFill>
                        <a:srgbClr val="7E7E7E"/>
                      </a:solidFill>
                      <a:prstDash val="solid"/>
                    </a:lnL>
                    <a:lnR w="3175">
                      <a:solidFill>
                        <a:srgbClr val="7E7E7E"/>
                      </a:solidFill>
                      <a:prstDash val="solid"/>
                    </a:lnR>
                    <a:lnT w="3175">
                      <a:solidFill>
                        <a:srgbClr val="7E7E7E"/>
                      </a:solidFill>
                      <a:prstDash val="solid"/>
                    </a:lnT>
                    <a:lnB w="3175">
                      <a:solidFill>
                        <a:srgbClr val="7E7E7E"/>
                      </a:solidFill>
                      <a:prstDash val="solid"/>
                    </a:lnB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pc="-25" sz="900">
                          <a:latin typeface="Lucida Sans Unicode"/>
                          <a:ea typeface="Lucida Sans Unicode"/>
                          <a:cs typeface="Lucida Sans Unicode"/>
                        </a:rPr>
                        <a:t>40</a:t>
                      </a:r>
                      <a:endParaRPr sz="900">
                        <a:latin typeface="Lucida Sans Unicode"/>
                        <a:ea typeface="Lucida Sans Unicode"/>
                        <a:cs typeface="Lucida Sans Unicode"/>
                      </a:endParaRPr>
                    </a:p>
                  </a:txBody>
                  <a:tcPr anchor="t" anchorCtr="false" marB="0" marL="0" marR="0" marT="31432" vert="horz">
                    <a:lnL w="3175">
                      <a:solidFill>
                        <a:srgbClr val="7E7E7E"/>
                      </a:solidFill>
                      <a:prstDash val="solid"/>
                    </a:lnL>
                    <a:lnR w="3175">
                      <a:solidFill>
                        <a:srgbClr val="7E7E7E"/>
                      </a:solidFill>
                      <a:prstDash val="solid"/>
                    </a:lnR>
                    <a:lnT w="3175">
                      <a:solidFill>
                        <a:srgbClr val="7E7E7E"/>
                      </a:solidFill>
                      <a:prstDash val="solid"/>
                    </a:lnT>
                    <a:lnB w="3175">
                      <a:solidFill>
                        <a:srgbClr val="7E7E7E"/>
                      </a:solidFill>
                      <a:prstDash val="solid"/>
                    </a:lnB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1270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pc="-25" sz="900">
                          <a:latin typeface="Lucida Sans Unicode"/>
                          <a:ea typeface="Lucida Sans Unicode"/>
                          <a:cs typeface="Lucida Sans Unicode"/>
                        </a:rPr>
                        <a:t>40</a:t>
                      </a:r>
                      <a:endParaRPr sz="900">
                        <a:latin typeface="Lucida Sans Unicode"/>
                        <a:ea typeface="Lucida Sans Unicode"/>
                        <a:cs typeface="Lucida Sans Unicode"/>
                      </a:endParaRPr>
                    </a:p>
                  </a:txBody>
                  <a:tcPr anchor="t" anchorCtr="false" marB="0" marL="0" marR="0" marT="31432" vert="horz">
                    <a:lnL w="3175">
                      <a:solidFill>
                        <a:srgbClr val="7E7E7E"/>
                      </a:solidFill>
                      <a:prstDash val="solid"/>
                    </a:lnL>
                    <a:lnR w="3175">
                      <a:solidFill>
                        <a:srgbClr val="7E7E7E"/>
                      </a:solidFill>
                      <a:prstDash val="solid"/>
                    </a:lnR>
                    <a:lnT w="3175">
                      <a:solidFill>
                        <a:srgbClr val="7E7E7E"/>
                      </a:solidFill>
                      <a:prstDash val="solid"/>
                    </a:lnT>
                    <a:lnB w="3175">
                      <a:solidFill>
                        <a:srgbClr val="7E7E7E"/>
                      </a:solidFill>
                      <a:prstDash val="solid"/>
                    </a:lnB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3175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b="true" spc="90" sz="900">
                          <a:latin typeface="Trebuchet MS"/>
                          <a:ea typeface="Trebuchet MS"/>
                          <a:cs typeface="Trebuchet MS"/>
                        </a:rPr>
                        <a:t>40</a:t>
                      </a:r>
                      <a:endParaRPr sz="900">
                        <a:latin typeface="Trebuchet MS"/>
                        <a:ea typeface="Trebuchet MS"/>
                        <a:cs typeface="Trebuchet MS"/>
                      </a:endParaRPr>
                    </a:p>
                  </a:txBody>
                  <a:tcPr anchor="t" anchorCtr="false" marB="0" marL="0" marR="0" marT="31432" vert="horz">
                    <a:lnL w="3175">
                      <a:solidFill>
                        <a:srgbClr val="7E7E7E"/>
                      </a:solidFill>
                      <a:prstDash val="solid"/>
                    </a:lnL>
                    <a:lnT w="3175">
                      <a:solidFill>
                        <a:srgbClr val="7E7E7E"/>
                      </a:solidFill>
                      <a:prstDash val="solid"/>
                    </a:lnT>
                    <a:lnB w="3175">
                      <a:solidFill>
                        <a:srgbClr val="7E7E7E"/>
                      </a:solidFill>
                      <a:prstDash val="solid"/>
                    </a:lnB>
                  </a:tcPr>
                </a:tc>
              </a:tr>
              <a:tr h="186055"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l" indent="0" marL="3175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pc="60" sz="900">
                          <a:latin typeface="Lucida Sans Unicode"/>
                          <a:ea typeface="Lucida Sans Unicode"/>
                          <a:cs typeface="Lucida Sans Unicode"/>
                        </a:rPr>
                        <a:t>Химия</a:t>
                      </a:r>
                      <a:endParaRPr sz="900">
                        <a:latin typeface="Lucida Sans Unicode"/>
                        <a:ea typeface="Lucida Sans Unicode"/>
                        <a:cs typeface="Lucida Sans Unicode"/>
                      </a:endParaRPr>
                    </a:p>
                  </a:txBody>
                  <a:tcPr anchor="t" anchorCtr="false" marB="0" marL="0" marR="0" marT="31432" vert="horz">
                    <a:lnR w="3175">
                      <a:solidFill>
                        <a:srgbClr val="7E7E7E"/>
                      </a:solidFill>
                      <a:prstDash val="solid"/>
                    </a:lnR>
                    <a:lnT w="3175">
                      <a:solidFill>
                        <a:srgbClr val="7E7E7E"/>
                      </a:solidFill>
                      <a:prstDash val="solid"/>
                    </a:lnT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pc="-25" sz="900">
                          <a:latin typeface="Lucida Sans Unicode"/>
                          <a:ea typeface="Lucida Sans Unicode"/>
                          <a:cs typeface="Lucida Sans Unicode"/>
                        </a:rPr>
                        <a:t>39</a:t>
                      </a:r>
                      <a:endParaRPr sz="900">
                        <a:latin typeface="Lucida Sans Unicode"/>
                        <a:ea typeface="Lucida Sans Unicode"/>
                        <a:cs typeface="Lucida Sans Unicode"/>
                      </a:endParaRPr>
                    </a:p>
                  </a:txBody>
                  <a:tcPr anchor="t" anchorCtr="false" marB="0" marL="0" marR="0" marT="31432" vert="horz">
                    <a:lnL w="3175">
                      <a:solidFill>
                        <a:srgbClr val="7E7E7E"/>
                      </a:solidFill>
                      <a:prstDash val="solid"/>
                    </a:lnL>
                    <a:lnR w="3175">
                      <a:solidFill>
                        <a:srgbClr val="7E7E7E"/>
                      </a:solidFill>
                      <a:prstDash val="solid"/>
                    </a:lnR>
                    <a:lnT w="3175">
                      <a:solidFill>
                        <a:srgbClr val="7E7E7E"/>
                      </a:solidFill>
                      <a:prstDash val="solid"/>
                    </a:lnT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635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pc="-25" sz="900">
                          <a:latin typeface="Lucida Sans Unicode"/>
                          <a:ea typeface="Lucida Sans Unicode"/>
                          <a:cs typeface="Lucida Sans Unicode"/>
                        </a:rPr>
                        <a:t>39</a:t>
                      </a:r>
                      <a:endParaRPr sz="900">
                        <a:latin typeface="Lucida Sans Unicode"/>
                        <a:ea typeface="Lucida Sans Unicode"/>
                        <a:cs typeface="Lucida Sans Unicode"/>
                      </a:endParaRPr>
                    </a:p>
                  </a:txBody>
                  <a:tcPr anchor="t" anchorCtr="false" marB="0" marL="0" marR="0" marT="31432" vert="horz">
                    <a:lnL w="3175">
                      <a:solidFill>
                        <a:srgbClr val="7E7E7E"/>
                      </a:solidFill>
                      <a:prstDash val="solid"/>
                    </a:lnL>
                    <a:lnR w="3175">
                      <a:solidFill>
                        <a:srgbClr val="7E7E7E"/>
                      </a:solidFill>
                      <a:prstDash val="solid"/>
                    </a:lnR>
                    <a:lnT w="3175">
                      <a:solidFill>
                        <a:srgbClr val="7E7E7E"/>
                      </a:solidFill>
                      <a:prstDash val="solid"/>
                    </a:lnT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1905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b="true" spc="-20" sz="900">
                          <a:solidFill>
                            <a:srgbClr val="C00000"/>
                          </a:solidFill>
                          <a:latin typeface="Lucida Sans Unicode"/>
                          <a:ea typeface="Lucida Sans Unicode"/>
                          <a:cs typeface="Lucida Sans Unicode"/>
                        </a:rPr>
                        <a:t>(+1)</a:t>
                      </a:r>
                      <a:r>
                        <a:rPr b="true" spc="-20" sz="900">
                          <a:solidFill>
                            <a:srgbClr val="C00000"/>
                          </a:solidFill>
                          <a:latin typeface="Lucida Sans Unicode"/>
                          <a:ea typeface="Lucida Sans Unicode"/>
                          <a:cs typeface="Lucida Sans Unicode"/>
                        </a:rPr>
                        <a:t> </a:t>
                      </a:r>
                      <a:r>
                        <a:rPr sz="900">
                          <a:latin typeface="Lucida Sans Unicode"/>
                          <a:ea typeface="Lucida Sans Unicode"/>
                          <a:cs typeface="Lucida Sans Unicode"/>
                        </a:rPr>
                        <a:t>40</a:t>
                      </a:r>
                      <a:endParaRPr b="true" spc="-20" sz="900">
                        <a:solidFill>
                          <a:srgbClr val="C00000"/>
                        </a:solidFill>
                        <a:latin typeface="Lucida Sans Unicode"/>
                        <a:ea typeface="Lucida Sans Unicode"/>
                        <a:cs typeface="Lucida Sans Unicode"/>
                      </a:endParaRPr>
                    </a:p>
                  </a:txBody>
                  <a:tcPr anchor="t" anchorCtr="false" marB="0" marL="0" marR="0" marT="31432" vert="horz">
                    <a:lnL w="3175">
                      <a:solidFill>
                        <a:srgbClr val="7E7E7E"/>
                      </a:solidFill>
                      <a:prstDash val="solid"/>
                    </a:lnL>
                    <a:lnR w="3175">
                      <a:solidFill>
                        <a:srgbClr val="7E7E7E"/>
                      </a:solidFill>
                      <a:prstDash val="solid"/>
                    </a:lnR>
                    <a:lnT w="3175">
                      <a:solidFill>
                        <a:srgbClr val="7E7E7E"/>
                      </a:solidFill>
                      <a:prstDash val="solid"/>
                    </a:lnT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1905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b="true" spc="-25" sz="900">
                          <a:latin typeface="Trebuchet MS"/>
                          <a:ea typeface="Trebuchet MS"/>
                          <a:cs typeface="Trebuchet MS"/>
                        </a:rPr>
                        <a:t>39</a:t>
                      </a:r>
                      <a:endParaRPr sz="900">
                        <a:latin typeface="Trebuchet MS"/>
                        <a:ea typeface="Trebuchet MS"/>
                        <a:cs typeface="Trebuchet MS"/>
                      </a:endParaRPr>
                    </a:p>
                  </a:txBody>
                  <a:tcPr anchor="t" anchorCtr="false" marB="0" marL="0" marR="0" marT="31432" vert="horz">
                    <a:lnL w="3175">
                      <a:solidFill>
                        <a:srgbClr val="7E7E7E"/>
                      </a:solidFill>
                      <a:prstDash val="solid"/>
                    </a:lnL>
                    <a:lnT w="3175">
                      <a:solidFill>
                        <a:srgbClr val="7E7E7E"/>
                      </a:solidFill>
                      <a:prstDash val="solid"/>
                    </a:lnT>
                  </a:tcPr>
                </a:tc>
              </a:tr>
            </a:tbl>
          </a:graphicData>
        </a:graphic>
      </p:graphicFrame>
      <p:pic>
        <p:nvPicPr>
          <p:cNvPr hidden="false" id="396" name="Picture 396"/>
          <p:cNvPicPr preferRelativeResize="true"/>
          <p:nvPr isPhoto="false"/>
        </p:nvPicPr>
        <p:blipFill>
          <a:blip r:embed="rId1"/>
          <a:stretch/>
        </p:blipFill>
        <p:spPr>
          <a:xfrm flipH="false" flipV="false" rot="0">
            <a:off x="6950710" y="10795"/>
            <a:ext cx="2193290" cy="712470"/>
          </a:xfrm>
          <a:prstGeom prst="rect">
            <a:avLst/>
          </a:prstGeom>
        </p:spPr>
      </p:pic>
      <p:sp>
        <p:nvSpPr>
          <p:cNvPr hidden="false" id="397" name="Shape 397"/>
          <p:cNvSpPr txBox="false"/>
          <p:nvPr isPhoto="false"/>
        </p:nvSpPr>
        <p:spPr>
          <a:xfrm flipH="false" flipV="false" rot="0">
            <a:off x="729615" y="933796"/>
            <a:ext cx="790574" cy="34288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txBody>
          <a:bodyPr anchor="ctr" bIns="45720" lIns="91440" rIns="91440" tIns="45720"/>
          <a:p>
            <a:pPr algn="ctr" indent="0" marL="0" marR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b="false" baseline="0" cap="none" i="false" spc="0" strike="noStrike" sz="1014" u="none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hidden="false" id="398" name="Shape 398"/>
          <p:cNvSpPr txBox="false"/>
          <p:nvPr isPhoto="false"/>
        </p:nvSpPr>
        <p:spPr>
          <a:xfrm flipH="false" flipV="false" rot="0">
            <a:off x="674370" y="109854"/>
            <a:ext cx="5664200" cy="706755"/>
          </a:xfrm>
          <a:prstGeom prst="rect">
            <a:avLst/>
          </a:prstGeom>
        </p:spPr>
        <p:txBody>
          <a:bodyPr bIns="45720" lIns="91440" rIns="91440" tIns="45720" wrap="square">
            <a:spAutoFit/>
          </a:bodyPr>
          <a:p>
            <a:pPr algn="l" indent="0" marL="0"/>
            <a:r>
              <a:rPr b="true" sz="20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rPr>
              <a:t>Задача 4. </a:t>
            </a:r>
            <a:endParaRPr sz="135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l" indent="0" marL="0"/>
            <a:r>
              <a:rPr b="true" sz="20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rPr>
              <a:t>Содержательная подготовка к ГИА </a:t>
            </a:r>
            <a:endParaRPr b="true" sz="2000">
              <a:solidFill>
                <a:schemeClr val="bg2">
                  <a:lumMod val="25000"/>
                </a:schemeClr>
              </a:solidFill>
              <a:latin typeface="+mn-lt"/>
              <a:ea typeface="+mn-ea"/>
              <a:cs typeface="+mn-cs"/>
            </a:endParaRPr>
          </a:p>
        </p:txBody>
      </p:sp>
    </p:spTree>
  </p:cSld>
</p:sld>
</file>

<file path=ppt/slides/slide26.xml><?xml version="1.0" encoding="utf-8"?>
<p:sld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="true" showMasterSp="true">
  <p:cSld name="">
    <p:spTree>
      <p:nvGrpSpPr>
        <p:cNvPr hidden="false" id="399" name="GroupShape 399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400" name="Shape 400"/>
          <p:cNvSpPr txBox="true"/>
          <p:nvPr isPhoto="false">
            <p:ph idx="12" type="sldNum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pPr algn="r" indent="0" marL="0"/>
            <a:fld id="{BE56657F-EDE3-4D2E-91F0-D6EC0215DDE0}" type="slidenum">
              <a:rPr>
                <a:solidFill>
                  <a:srgbClr val="000000">
                    <a:tint val="75000"/>
                  </a:srgbClr>
                </a:solidFill>
              </a:rPr>
              <a:t>26</a:t>
            </a:fld>
            <a:endParaRPr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hidden="false" id="401" name="Shape 401"/>
          <p:cNvSpPr txBox="true"/>
          <p:nvPr isPhoto="false"/>
        </p:nvSpPr>
        <p:spPr>
          <a:xfrm flipH="false" flipV="false" rot="0">
            <a:off x="653859" y="178329"/>
            <a:ext cx="6369833" cy="777875"/>
          </a:xfrm>
          <a:prstGeom prst="rect">
            <a:avLst/>
          </a:prstGeom>
        </p:spPr>
        <p:txBody>
          <a:bodyPr anchor="t" bIns="0" lIns="0" rIns="0" tIns="0" vert="horz" wrap="square">
            <a:spAutoFit/>
          </a:bodyPr>
          <a:lstStyle>
            <a:defPPr/>
            <a:lvl1pPr algn="l" indent="0" lvl="0" marL="0">
              <a:spcBef>
                <a:spcPts val="0"/>
              </a:spcBef>
              <a:spcAft>
                <a:spcPts val="0"/>
              </a:spcAft>
              <a:buSzPts val="3000"/>
              <a:buNone/>
              <a:defRPr sz="36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indent="0" lvl="1" marL="342900">
              <a:spcBef>
                <a:spcPts val="0"/>
              </a:spcBef>
              <a:spcAft>
                <a:spcPts val="0"/>
              </a:spcAft>
              <a:buSzPts val="3000"/>
              <a:buNone/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algn="l" indent="0" lvl="2" marL="685800">
              <a:spcBef>
                <a:spcPts val="0"/>
              </a:spcBef>
              <a:spcAft>
                <a:spcPts val="0"/>
              </a:spcAft>
              <a:buSzPts val="3000"/>
              <a:buNone/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algn="l" indent="0" lvl="3" marL="1028700">
              <a:spcBef>
                <a:spcPts val="0"/>
              </a:spcBef>
              <a:spcAft>
                <a:spcPts val="0"/>
              </a:spcAft>
              <a:buSzPts val="3000"/>
              <a:buNone/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l" indent="0" lvl="4" marL="1371600">
              <a:spcBef>
                <a:spcPts val="0"/>
              </a:spcBef>
              <a:spcAft>
                <a:spcPts val="0"/>
              </a:spcAft>
              <a:buSzPts val="3000"/>
              <a:buNone/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algn="l" indent="0" lvl="5" marL="1714500">
              <a:spcBef>
                <a:spcPts val="0"/>
              </a:spcBef>
              <a:spcAft>
                <a:spcPts val="0"/>
              </a:spcAft>
              <a:buSzPts val="3000"/>
              <a:buNone/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algn="l" indent="0" lvl="6" marL="2057400">
              <a:spcBef>
                <a:spcPts val="0"/>
              </a:spcBef>
              <a:spcAft>
                <a:spcPts val="0"/>
              </a:spcAft>
              <a:buSzPts val="3000"/>
              <a:buNone/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algn="l" indent="0" lvl="7" marL="2400300">
              <a:spcBef>
                <a:spcPts val="0"/>
              </a:spcBef>
              <a:spcAft>
                <a:spcPts val="0"/>
              </a:spcAft>
              <a:buSzPts val="3000"/>
              <a:buNone/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algn="l" indent="0" lvl="8" marL="2743200">
              <a:spcBef>
                <a:spcPts val="0"/>
              </a:spcBef>
              <a:spcAft>
                <a:spcPts val="0"/>
              </a:spcAft>
              <a:buSzPts val="3000"/>
              <a:buNone/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indent="0" lvl="0"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b="true" cap="none" spc="0" strike="noStrike" sz="2200" u="none">
                <a:solidFill>
                  <a:schemeClr val="bg2">
                    <a:lumMod val="50000"/>
                  </a:schemeClr>
                </a:solidFill>
                <a:latin typeface="Arial"/>
                <a:ea typeface="Arial"/>
                <a:cs typeface="Arial"/>
              </a:rPr>
              <a:t>ЕГЭ: ЕСТЕСТВЕННО-НАУЧНЫЕ ПРЕДМЕТЫ</a:t>
            </a:r>
          </a:p>
          <a:p>
            <a:pPr algn="l" indent="0" lvl="0"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b="true" cap="none" spc="0" strike="noStrike" sz="2200" u="none">
                <a:solidFill>
                  <a:schemeClr val="bg2">
                    <a:lumMod val="50000"/>
                  </a:schemeClr>
                </a:solidFill>
                <a:latin typeface="Arial"/>
                <a:ea typeface="Arial"/>
                <a:cs typeface="Arial"/>
              </a:rPr>
              <a:t>(в </a:t>
            </a:r>
            <a:r>
              <a:rPr b="true" cap="none" spc="0" strike="noStrike" sz="2200" u="none">
                <a:solidFill>
                  <a:schemeClr val="bg2">
                    <a:lumMod val="50000"/>
                  </a:schemeClr>
                </a:solidFill>
                <a:latin typeface="Arial"/>
                <a:ea typeface="Arial"/>
                <a:cs typeface="Arial"/>
              </a:rPr>
              <a:t>рамках распоряжния № </a:t>
            </a:r>
            <a:r>
              <a:rPr b="true" cap="none" spc="0" strike="noStrike" sz="2200" u="none">
                <a:solidFill>
                  <a:schemeClr val="bg2">
                    <a:lumMod val="50000"/>
                  </a:schemeClr>
                </a:solidFill>
                <a:latin typeface="Arial"/>
                <a:ea typeface="Arial"/>
                <a:cs typeface="Arial"/>
              </a:rPr>
              <a:t>3333-р)</a:t>
            </a:r>
            <a:endParaRPr b="true" cap="none" spc="0" strike="noStrike" sz="2200" u="none">
              <a:solidFill>
                <a:schemeClr val="bg2">
                  <a:lumMod val="50000"/>
                </a:schemeClr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hidden="false" id="402" name="Shape 402"/>
          <p:cNvSpPr txBox="false"/>
          <p:nvPr isPhoto="false"/>
        </p:nvSpPr>
        <p:spPr>
          <a:xfrm flipH="false" flipV="false" rot="0">
            <a:off x="661790" y="1112145"/>
            <a:ext cx="8371161" cy="304507"/>
          </a:xfrm>
          <a:prstGeom prst="rect">
            <a:avLst/>
          </a:prstGeom>
          <a:solidFill>
            <a:srgbClr val="495872">
              <a:alpha val="50000"/>
            </a:srgbClr>
          </a:solidFill>
          <a:ln>
            <a:noFill/>
          </a:ln>
        </p:spPr>
        <p:txBody>
          <a:bodyPr anchor="ctr" bIns="32662" lIns="65324" rIns="65324" tIns="32662"/>
          <a:p>
            <a:pPr algn="ctr" indent="0" marL="0" marR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b="true" cap="none" i="false" strike="noStrike" sz="1400" u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СРЕДНИЙ ТЕСТОВЫЙ БАЛЛ ЕГЭ</a:t>
            </a:r>
            <a:r>
              <a:rPr b="true" cap="none" i="false" strike="noStrike" sz="1400" u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, Российская Федерация</a:t>
            </a:r>
            <a:endParaRPr sz="135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hidden="false" id="403" name="Shape 403"/>
          <p:cNvGrpSpPr/>
          <p:nvPr isPhoto="false"/>
        </p:nvGrpSpPr>
        <p:grpSpPr>
          <a:xfrm flipH="false" flipV="false" rot="0">
            <a:off x="1335268" y="2807327"/>
            <a:ext cx="876898" cy="149206"/>
            <a:chOff x="0" y="0"/>
            <a:chExt cx="876898" cy="149206"/>
          </a:xfrm>
        </p:grpSpPr>
        <p:sp>
          <p:nvSpPr>
            <p:cNvPr hidden="false" id="404" name="Shape 404"/>
            <p:cNvSpPr txBox="false"/>
            <p:nvPr isPhoto="false"/>
          </p:nvSpPr>
          <p:spPr>
            <a:xfrm flipH="false" flipV="false" rot="0">
              <a:off x="0" y="0"/>
              <a:ext cx="370350" cy="113748"/>
            </a:xfrm>
            <a:prstGeom prst="rect">
              <a:avLst/>
            </a:prstGeom>
            <a:solidFill>
              <a:srgbClr val="91B3B0"/>
            </a:solidFill>
            <a:ln>
              <a:noFill/>
            </a:ln>
          </p:spPr>
          <p:txBody>
            <a:bodyPr anchor="ctr" bIns="45720" lIns="91440" rIns="91440" tIns="45720"/>
            <a:p>
              <a:pPr algn="ctr" indent="0" marL="0"/>
              <a:endParaRPr sz="135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hidden="false" id="405" name="Shape 405"/>
            <p:cNvSpPr txBox="true"/>
            <p:nvPr isPhoto="false"/>
          </p:nvSpPr>
          <p:spPr>
            <a:xfrm flipH="false" flipV="false" rot="0">
              <a:off x="506547" y="10707"/>
              <a:ext cx="370350" cy="138498"/>
            </a:xfrm>
            <a:prstGeom prst="rect">
              <a:avLst/>
            </a:prstGeom>
            <a:noFill/>
          </p:spPr>
          <p:txBody>
            <a:bodyPr bIns="0" lIns="0" rIns="0" tIns="0" wrap="square">
              <a:spAutoFit/>
            </a:bodyPr>
            <a:p>
              <a:pPr algn="l" indent="0" marL="0"/>
              <a:r>
                <a:rPr sz="900">
                  <a:solidFill>
                    <a:schemeClr val="tx1"/>
                  </a:solidFill>
                  <a:latin typeface="Arial"/>
                  <a:ea typeface="Arial"/>
                  <a:cs typeface="Arial"/>
                </a:rPr>
                <a:t>2024</a:t>
              </a:r>
              <a:endParaRPr sz="900">
                <a:solidFill>
                  <a:schemeClr val="tx1"/>
                </a:solidFill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hidden="false" id="406" name="Shape 406"/>
          <p:cNvGrpSpPr/>
          <p:nvPr isPhoto="false"/>
        </p:nvGrpSpPr>
        <p:grpSpPr>
          <a:xfrm flipH="false" flipV="false" rot="0">
            <a:off x="2547991" y="2818122"/>
            <a:ext cx="876898" cy="287707"/>
            <a:chOff x="0" y="0"/>
            <a:chExt cx="876898" cy="287707"/>
          </a:xfrm>
        </p:grpSpPr>
        <p:sp>
          <p:nvSpPr>
            <p:cNvPr hidden="false" id="407" name="Shape 407"/>
            <p:cNvSpPr txBox="false"/>
            <p:nvPr isPhoto="false"/>
          </p:nvSpPr>
          <p:spPr>
            <a:xfrm flipH="false" flipV="false" rot="0">
              <a:off x="0" y="0"/>
              <a:ext cx="370350" cy="113748"/>
            </a:xfrm>
            <a:prstGeom prst="rect">
              <a:avLst/>
            </a:prstGeom>
            <a:solidFill>
              <a:srgbClr val="A589C0"/>
            </a:solidFill>
            <a:ln>
              <a:noFill/>
            </a:ln>
          </p:spPr>
          <p:txBody>
            <a:bodyPr anchor="ctr" bIns="45720" lIns="91440" rIns="91440" tIns="45720"/>
            <a:p>
              <a:pPr algn="ctr" indent="0" marL="0"/>
              <a:endParaRPr sz="135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hidden="false" id="408" name="Shape 408"/>
            <p:cNvSpPr txBox="true"/>
            <p:nvPr isPhoto="false"/>
          </p:nvSpPr>
          <p:spPr>
            <a:xfrm flipH="false" flipV="false" rot="0">
              <a:off x="506547" y="10707"/>
              <a:ext cx="370350" cy="276999"/>
            </a:xfrm>
            <a:prstGeom prst="rect">
              <a:avLst/>
            </a:prstGeom>
            <a:noFill/>
          </p:spPr>
          <p:txBody>
            <a:bodyPr bIns="0" lIns="0" rIns="0" tIns="0" wrap="square">
              <a:spAutoFit/>
            </a:bodyPr>
            <a:p>
              <a:pPr algn="l" indent="0" marL="0"/>
              <a:r>
                <a:rPr sz="900">
                  <a:solidFill>
                    <a:schemeClr val="tx1"/>
                  </a:solidFill>
                  <a:latin typeface="Arial"/>
                  <a:ea typeface="Arial"/>
                  <a:cs typeface="Arial"/>
                </a:rPr>
                <a:t>2025</a:t>
              </a:r>
              <a:endParaRPr sz="900">
                <a:solidFill>
                  <a:schemeClr val="tx1"/>
                </a:solidFill>
                <a:latin typeface="Arial"/>
                <a:ea typeface="Arial"/>
                <a:cs typeface="Arial"/>
              </a:endParaRPr>
            </a:p>
          </p:txBody>
        </p:sp>
      </p:grpSp>
      <p:sp>
        <p:nvSpPr>
          <p:cNvPr hidden="false" id="409" name="Shape 409"/>
          <p:cNvSpPr txBox="false"/>
          <p:nvPr isPhoto="false"/>
        </p:nvSpPr>
        <p:spPr>
          <a:xfrm flipH="false" flipV="false" rot="0">
            <a:off x="653859" y="986446"/>
            <a:ext cx="790575" cy="34288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txBody>
          <a:bodyPr anchor="ctr" bIns="45720" lIns="91440" rIns="91440" tIns="45720"/>
          <a:p>
            <a:pPr algn="ctr" indent="0" marL="0" marR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b="false" baseline="0" cap="none" i="false" spc="0" strike="noStrike" sz="1014" u="none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graphicFrame>
        <p:nvGraphicFramePr>
          <p:cNvPr hidden="false" id="410" name="Table 410"/>
          <p:cNvGraphicFramePr/>
          <p:nvPr isPhoto="false"/>
        </p:nvGraphicFramePr>
        <p:xfrm flipH="false" flipV="false" rot="0">
          <a:off x="673183" y="3325058"/>
          <a:ext cx="8348374" cy="1589487"/>
        </p:xfrm>
        <a:graphic>
          <a:graphicData uri="http://schemas.openxmlformats.org/drawingml/2006/table">
            <a:tbl>
              <a:tblPr bandCol="false" bandRow="false" firstCol="false" firstRow="false" lastCol="false" lastRow="false">
                <a:tableStyleId>{5C22544A-7EE6-4342-B048-85BDC9FD1C3A}</a:tableStyleId>
              </a:tblPr>
              <a:tblGrid>
                <a:gridCol w="2050422"/>
                <a:gridCol w="878783"/>
                <a:gridCol w="952016"/>
                <a:gridCol w="878783"/>
                <a:gridCol w="952016"/>
                <a:gridCol w="1025249"/>
                <a:gridCol w="1611103"/>
              </a:tblGrid>
              <a:tr h="494712"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/>
                      <a:r>
                        <a:rPr b="true" strike="noStrike" sz="1400" u="none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Предмет</a:t>
                      </a:r>
                      <a:endParaRPr b="true" i="false" strike="noStrike" sz="1400" u="none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 anchorCtr="false" marB="0" marL="7378" marR="7378" marT="7378" vert="horz">
                    <a:solidFill>
                      <a:srgbClr val="92D050"/>
                    </a:solidFill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/>
                      <a:r>
                        <a:rPr b="true" strike="noStrike" sz="1400" u="none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2021</a:t>
                      </a:r>
                      <a:endParaRPr b="true" i="false" strike="noStrike" sz="1400" u="none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 anchorCtr="false" marB="0" marL="7378" marR="7378" marT="7378" vert="horz">
                    <a:solidFill>
                      <a:srgbClr val="92D050"/>
                    </a:solidFill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/>
                      <a:r>
                        <a:rPr b="true" strike="noStrike" sz="1400" u="none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2022</a:t>
                      </a:r>
                      <a:endParaRPr b="true" i="false" strike="noStrike" sz="1400" u="none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 anchorCtr="false" marB="0" marL="7378" marR="7378" marT="7378" vert="horz">
                    <a:solidFill>
                      <a:srgbClr val="92D050"/>
                    </a:solidFill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/>
                      <a:r>
                        <a:rPr b="true" strike="noStrike" sz="1400" u="none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2023</a:t>
                      </a:r>
                      <a:endParaRPr b="true" i="false" strike="noStrike" sz="1400" u="none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 anchorCtr="false" marB="0" marL="7378" marR="7378" marT="7378" vert="horz">
                    <a:solidFill>
                      <a:srgbClr val="92D050"/>
                    </a:solidFill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/>
                      <a:r>
                        <a:rPr b="true" strike="noStrike" sz="1400" u="none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2024</a:t>
                      </a:r>
                      <a:endParaRPr b="true" i="false" strike="noStrike" sz="1400" u="none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 anchorCtr="false" marB="0" marL="7378" marR="7378" marT="7378" vert="horz">
                    <a:solidFill>
                      <a:srgbClr val="92D050"/>
                    </a:solidFill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/>
                      <a:r>
                        <a:rPr b="true" strike="noStrike" sz="1400" u="none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2025</a:t>
                      </a:r>
                      <a:endParaRPr b="true" i="false" strike="noStrike" sz="1400" u="none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 anchorCtr="false" marB="0" marL="7378" marR="7378" marT="7378" vert="horz">
                    <a:solidFill>
                      <a:srgbClr val="92D050"/>
                    </a:solidFill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/>
                      <a:r>
                        <a:rPr b="true" strike="noStrike" sz="1400" u="none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∆ РТ (2025-2024)</a:t>
                      </a:r>
                      <a:endParaRPr b="true" i="false" strike="noStrike" sz="1400" u="none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 anchorCtr="false" marB="0" marL="7378" marR="7378" marT="7378" vert="horz">
                    <a:solidFill>
                      <a:srgbClr val="92D050"/>
                    </a:solidFill>
                  </a:tcPr>
                </a:tc>
              </a:tr>
              <a:tr h="218955"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l" indent="0" marL="0"/>
                      <a:r>
                        <a:rPr strike="noStrike" sz="1200" u="none">
                          <a:latin typeface="+mn-lt"/>
                          <a:ea typeface="+mn-ea"/>
                          <a:cs typeface="+mn-cs"/>
                        </a:rPr>
                        <a:t> Математика (П)</a:t>
                      </a:r>
                      <a:endParaRPr b="false" i="false" strike="noStrike" sz="1200" u="none">
                        <a:solidFill>
                          <a:srgbClr val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 anchorCtr="false" marB="0" marL="7378" marR="7378" marT="7378" vert="horz">
                    <a:solidFill>
                      <a:schemeClr val="bg1"/>
                    </a:solidFill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/>
                      <a:r>
                        <a:rPr strike="noStrike" sz="1200" u="none">
                          <a:latin typeface="+mn-lt"/>
                          <a:ea typeface="+mn-ea"/>
                          <a:cs typeface="+mn-cs"/>
                        </a:rPr>
                        <a:t>61,99</a:t>
                      </a:r>
                      <a:endParaRPr b="false" i="false" strike="noStrike" sz="1200" u="none">
                        <a:solidFill>
                          <a:srgbClr val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 anchorCtr="false" marB="0" marL="7378" marR="7378" marT="7378" vert="horz">
                    <a:solidFill>
                      <a:schemeClr val="bg1"/>
                    </a:solidFill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/>
                      <a:r>
                        <a:rPr strike="noStrike" sz="1200" u="none">
                          <a:latin typeface="+mn-lt"/>
                          <a:ea typeface="+mn-ea"/>
                          <a:cs typeface="+mn-cs"/>
                        </a:rPr>
                        <a:t>65,92</a:t>
                      </a:r>
                      <a:endParaRPr b="false" i="false" strike="noStrike" sz="1200" u="none">
                        <a:solidFill>
                          <a:srgbClr val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 anchorCtr="false" marB="0" marL="7378" marR="7378" marT="7378" vert="horz">
                    <a:solidFill>
                      <a:schemeClr val="bg1"/>
                    </a:solidFill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/>
                      <a:r>
                        <a:rPr strike="noStrike" sz="1200" u="none">
                          <a:latin typeface="+mn-lt"/>
                          <a:ea typeface="+mn-ea"/>
                          <a:cs typeface="+mn-cs"/>
                        </a:rPr>
                        <a:t>64,05</a:t>
                      </a:r>
                      <a:endParaRPr b="false" i="false" strike="noStrike" sz="1200" u="none">
                        <a:solidFill>
                          <a:srgbClr val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 anchorCtr="false" marB="0" marL="7378" marR="7378" marT="7378" vert="horz">
                    <a:solidFill>
                      <a:schemeClr val="bg1"/>
                    </a:solidFill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/>
                      <a:r>
                        <a:rPr strike="noStrike" sz="1200" u="none">
                          <a:latin typeface="+mn-lt"/>
                          <a:ea typeface="+mn-ea"/>
                          <a:cs typeface="+mn-cs"/>
                        </a:rPr>
                        <a:t>71,24</a:t>
                      </a:r>
                      <a:endParaRPr b="false" i="false" strike="noStrike" sz="1200" u="none">
                        <a:solidFill>
                          <a:srgbClr val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 anchorCtr="false" marB="0" marL="7378" marR="7378" marT="7378" vert="horz">
                    <a:solidFill>
                      <a:schemeClr val="bg1"/>
                    </a:solidFill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/>
                      <a:r>
                        <a:rPr strike="noStrike" sz="1200" u="none">
                          <a:latin typeface="+mn-lt"/>
                          <a:ea typeface="+mn-ea"/>
                          <a:cs typeface="+mn-cs"/>
                        </a:rPr>
                        <a:t>69,86</a:t>
                      </a:r>
                      <a:endParaRPr b="false" i="false" strike="noStrike" sz="1200" u="none">
                        <a:solidFill>
                          <a:srgbClr val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 anchorCtr="false" marB="0" marL="7378" marR="7378" marT="7378" vert="horz">
                    <a:solidFill>
                      <a:schemeClr val="bg1"/>
                    </a:solidFill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/>
                      <a:r>
                        <a:rPr b="true" strike="noStrike" sz="1200" u="none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-1,38</a:t>
                      </a:r>
                      <a:endParaRPr b="true" i="false" strike="noStrike" sz="1200" u="none">
                        <a:solidFill>
                          <a:srgbClr val="C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 anchorCtr="false" marB="0" marL="7378" marR="7378" marT="7378" vert="horz">
                    <a:solidFill>
                      <a:schemeClr val="bg1"/>
                    </a:solidFill>
                  </a:tcPr>
                </a:tc>
              </a:tr>
              <a:tr h="218955"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l" indent="0" marL="0"/>
                      <a:r>
                        <a:rPr strike="noStrike" sz="1200" u="none">
                          <a:latin typeface="+mn-lt"/>
                          <a:ea typeface="+mn-ea"/>
                          <a:cs typeface="+mn-cs"/>
                        </a:rPr>
                        <a:t> Физика</a:t>
                      </a:r>
                      <a:endParaRPr b="false" i="false" strike="noStrike" sz="1200" u="none">
                        <a:solidFill>
                          <a:srgbClr val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 anchorCtr="false" marB="0" marL="7378" marR="7378" marT="7378" vert="horz"/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/>
                      <a:r>
                        <a:rPr strike="noStrike" sz="1200" u="none">
                          <a:latin typeface="+mn-lt"/>
                          <a:ea typeface="+mn-ea"/>
                          <a:cs typeface="+mn-cs"/>
                        </a:rPr>
                        <a:t>59,6</a:t>
                      </a:r>
                      <a:endParaRPr b="false" i="false" strike="noStrike" sz="1200" u="none">
                        <a:solidFill>
                          <a:srgbClr val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 anchorCtr="false" marB="0" marL="7378" marR="7378" marT="7378" vert="horz"/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/>
                      <a:r>
                        <a:rPr strike="noStrike" sz="1200" u="none">
                          <a:latin typeface="+mn-lt"/>
                          <a:ea typeface="+mn-ea"/>
                          <a:cs typeface="+mn-cs"/>
                        </a:rPr>
                        <a:t>59,34</a:t>
                      </a:r>
                      <a:endParaRPr b="false" i="false" strike="noStrike" sz="1200" u="none">
                        <a:solidFill>
                          <a:srgbClr val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 anchorCtr="false" marB="0" marL="7378" marR="7378" marT="7378" vert="horz"/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/>
                      <a:r>
                        <a:rPr strike="noStrike" sz="1200" u="none">
                          <a:latin typeface="+mn-lt"/>
                          <a:ea typeface="+mn-ea"/>
                          <a:cs typeface="+mn-cs"/>
                        </a:rPr>
                        <a:t>58,92</a:t>
                      </a:r>
                      <a:endParaRPr b="false" i="false" strike="noStrike" sz="1200" u="none">
                        <a:solidFill>
                          <a:srgbClr val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 anchorCtr="false" marB="0" marL="7378" marR="7378" marT="7378" vert="horz"/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/>
                      <a:r>
                        <a:rPr strike="noStrike" sz="1200" u="none">
                          <a:latin typeface="+mn-lt"/>
                          <a:ea typeface="+mn-ea"/>
                          <a:cs typeface="+mn-cs"/>
                        </a:rPr>
                        <a:t>68,44</a:t>
                      </a:r>
                      <a:endParaRPr b="false" i="false" strike="noStrike" sz="1200" u="none">
                        <a:solidFill>
                          <a:srgbClr val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 anchorCtr="false" marB="0" marL="7378" marR="7378" marT="7378" vert="horz"/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/>
                      <a:r>
                        <a:rPr strike="noStrike" sz="1200" u="none">
                          <a:latin typeface="+mn-lt"/>
                          <a:ea typeface="+mn-ea"/>
                          <a:cs typeface="+mn-cs"/>
                        </a:rPr>
                        <a:t>64,2</a:t>
                      </a:r>
                      <a:endParaRPr b="false" i="false" strike="noStrike" sz="1200" u="none">
                        <a:solidFill>
                          <a:srgbClr val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 anchorCtr="false" marB="0" marL="7378" marR="7378" marT="7378" vert="horz"/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/>
                      <a:r>
                        <a:rPr b="true" strike="noStrike" sz="1200" u="none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-4,24</a:t>
                      </a:r>
                      <a:endParaRPr b="true" i="false" strike="noStrike" sz="1200" u="none">
                        <a:solidFill>
                          <a:srgbClr val="C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 anchorCtr="false" marB="0" marL="7378" marR="7378" marT="7378" vert="horz"/>
                </a:tc>
              </a:tr>
              <a:tr h="218955"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l" indent="0" marL="0"/>
                      <a:r>
                        <a:rPr strike="noStrike" sz="1200" u="none">
                          <a:latin typeface="+mn-lt"/>
                          <a:ea typeface="+mn-ea"/>
                          <a:cs typeface="+mn-cs"/>
                        </a:rPr>
                        <a:t> Химия</a:t>
                      </a:r>
                      <a:endParaRPr b="false" i="false" strike="noStrike" sz="1200" u="none">
                        <a:solidFill>
                          <a:srgbClr val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 anchorCtr="false" marB="0" marL="7378" marR="7378" marT="7378" vert="horz">
                    <a:solidFill>
                      <a:schemeClr val="bg1"/>
                    </a:solidFill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/>
                      <a:r>
                        <a:rPr strike="noStrike" sz="1200" u="none">
                          <a:latin typeface="+mn-lt"/>
                          <a:ea typeface="+mn-ea"/>
                          <a:cs typeface="+mn-cs"/>
                        </a:rPr>
                        <a:t>64,46</a:t>
                      </a:r>
                      <a:endParaRPr b="false" i="false" strike="noStrike" sz="1200" u="none">
                        <a:solidFill>
                          <a:srgbClr val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 anchorCtr="false" marB="0" marL="7378" marR="7378" marT="7378" vert="horz">
                    <a:solidFill>
                      <a:schemeClr val="bg1"/>
                    </a:solidFill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/>
                      <a:r>
                        <a:rPr strike="noStrike" sz="1200" u="none">
                          <a:latin typeface="+mn-lt"/>
                          <a:ea typeface="+mn-ea"/>
                          <a:cs typeface="+mn-cs"/>
                        </a:rPr>
                        <a:t>61,71</a:t>
                      </a:r>
                      <a:endParaRPr b="false" i="false" strike="noStrike" sz="1200" u="none">
                        <a:solidFill>
                          <a:srgbClr val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 anchorCtr="false" marB="0" marL="7378" marR="7378" marT="7378" vert="horz">
                    <a:solidFill>
                      <a:schemeClr val="bg1"/>
                    </a:solidFill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/>
                      <a:r>
                        <a:rPr strike="noStrike" sz="1200" u="none">
                          <a:latin typeface="+mn-lt"/>
                          <a:ea typeface="+mn-ea"/>
                          <a:cs typeface="+mn-cs"/>
                        </a:rPr>
                        <a:t>66,75</a:t>
                      </a:r>
                      <a:endParaRPr b="false" i="false" strike="noStrike" sz="1200" u="none">
                        <a:solidFill>
                          <a:srgbClr val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 anchorCtr="false" marB="0" marL="7378" marR="7378" marT="7378" vert="horz">
                    <a:solidFill>
                      <a:schemeClr val="bg1"/>
                    </a:solidFill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/>
                      <a:r>
                        <a:rPr strike="noStrike" sz="1200" u="none">
                          <a:latin typeface="+mn-lt"/>
                          <a:ea typeface="+mn-ea"/>
                          <a:cs typeface="+mn-cs"/>
                        </a:rPr>
                        <a:t>67,57</a:t>
                      </a:r>
                      <a:endParaRPr b="false" i="false" strike="noStrike" sz="1200" u="none">
                        <a:solidFill>
                          <a:srgbClr val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 anchorCtr="false" marB="0" marL="7378" marR="7378" marT="7378" vert="horz">
                    <a:solidFill>
                      <a:schemeClr val="bg1"/>
                    </a:solidFill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/>
                      <a:r>
                        <a:rPr strike="noStrike" sz="1200" u="none">
                          <a:latin typeface="+mn-lt"/>
                          <a:ea typeface="+mn-ea"/>
                          <a:cs typeface="+mn-cs"/>
                        </a:rPr>
                        <a:t>70,09</a:t>
                      </a:r>
                      <a:endParaRPr b="false" i="false" strike="noStrike" sz="1200" u="none">
                        <a:solidFill>
                          <a:srgbClr val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 anchorCtr="false" marB="0" marL="7378" marR="7378" marT="7378" vert="horz">
                    <a:solidFill>
                      <a:schemeClr val="bg1"/>
                    </a:solidFill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/>
                      <a:r>
                        <a:rPr b="true" strike="noStrike" sz="1200" u="none">
                          <a:solidFill>
                            <a:srgbClr val="00B050"/>
                          </a:solidFill>
                          <a:latin typeface="+mn-lt"/>
                          <a:ea typeface="+mn-ea"/>
                          <a:cs typeface="+mn-cs"/>
                        </a:rPr>
                        <a:t>2,52</a:t>
                      </a:r>
                      <a:endParaRPr b="true" i="false" strike="noStrike" sz="1200" u="none">
                        <a:solidFill>
                          <a:srgbClr val="00B05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 anchorCtr="false" marB="0" marL="7378" marR="7378" marT="7378" vert="horz">
                    <a:solidFill>
                      <a:schemeClr val="bg1"/>
                    </a:solidFill>
                  </a:tcPr>
                </a:tc>
              </a:tr>
              <a:tr h="218955"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l" indent="0" marL="0"/>
                      <a:r>
                        <a:rPr strike="noStrike" sz="1200" u="none">
                          <a:latin typeface="+mn-lt"/>
                          <a:ea typeface="+mn-ea"/>
                          <a:cs typeface="+mn-cs"/>
                        </a:rPr>
                        <a:t> Биология</a:t>
                      </a:r>
                      <a:endParaRPr b="false" i="false" strike="noStrike" sz="1200" u="none">
                        <a:solidFill>
                          <a:srgbClr val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 anchorCtr="false" marB="0" marL="7378" marR="7378" marT="7378" vert="horz"/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/>
                      <a:r>
                        <a:rPr strike="noStrike" sz="1200" u="none">
                          <a:latin typeface="+mn-lt"/>
                          <a:ea typeface="+mn-ea"/>
                          <a:cs typeface="+mn-cs"/>
                        </a:rPr>
                        <a:t>57,69</a:t>
                      </a:r>
                      <a:endParaRPr b="false" i="false" strike="noStrike" sz="1200" u="none">
                        <a:solidFill>
                          <a:srgbClr val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 anchorCtr="false" marB="0" marL="7378" marR="7378" marT="7378" vert="horz"/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/>
                      <a:r>
                        <a:rPr strike="noStrike" sz="1200" u="none">
                          <a:latin typeface="+mn-lt"/>
                          <a:ea typeface="+mn-ea"/>
                          <a:cs typeface="+mn-cs"/>
                        </a:rPr>
                        <a:t>56,83</a:t>
                      </a:r>
                      <a:endParaRPr b="false" i="false" strike="noStrike" sz="1200" u="none">
                        <a:solidFill>
                          <a:srgbClr val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 anchorCtr="false" marB="0" marL="7378" marR="7378" marT="7378" vert="horz"/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/>
                      <a:r>
                        <a:rPr strike="noStrike" sz="1200" u="none">
                          <a:latin typeface="+mn-lt"/>
                          <a:ea typeface="+mn-ea"/>
                          <a:cs typeface="+mn-cs"/>
                        </a:rPr>
                        <a:t>57,38</a:t>
                      </a:r>
                      <a:endParaRPr b="false" i="false" strike="noStrike" sz="1200" u="none">
                        <a:solidFill>
                          <a:srgbClr val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 anchorCtr="false" marB="0" marL="7378" marR="7378" marT="7378" vert="horz"/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/>
                      <a:r>
                        <a:rPr strike="noStrike" sz="1200" u="none">
                          <a:latin typeface="+mn-lt"/>
                          <a:ea typeface="+mn-ea"/>
                          <a:cs typeface="+mn-cs"/>
                        </a:rPr>
                        <a:t>60,87</a:t>
                      </a:r>
                      <a:endParaRPr b="false" i="false" strike="noStrike" sz="1200" u="none">
                        <a:solidFill>
                          <a:srgbClr val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 anchorCtr="false" marB="0" marL="7378" marR="7378" marT="7378" vert="horz"/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/>
                      <a:r>
                        <a:rPr strike="noStrike" sz="1200" u="none">
                          <a:latin typeface="+mn-lt"/>
                          <a:ea typeface="+mn-ea"/>
                          <a:cs typeface="+mn-cs"/>
                        </a:rPr>
                        <a:t>61,71</a:t>
                      </a:r>
                      <a:endParaRPr b="false" i="false" strike="noStrike" sz="1200" u="none">
                        <a:solidFill>
                          <a:srgbClr val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 anchorCtr="false" marB="0" marL="7378" marR="7378" marT="7378" vert="horz"/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/>
                      <a:r>
                        <a:rPr b="true" strike="noStrike" sz="1200" u="none">
                          <a:solidFill>
                            <a:srgbClr val="00B050"/>
                          </a:solidFill>
                          <a:latin typeface="+mn-lt"/>
                          <a:ea typeface="+mn-ea"/>
                          <a:cs typeface="+mn-cs"/>
                        </a:rPr>
                        <a:t>0,84</a:t>
                      </a:r>
                      <a:endParaRPr b="true" i="false" strike="noStrike" sz="1200" u="none">
                        <a:solidFill>
                          <a:srgbClr val="00B05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 anchorCtr="false" marB="0" marL="7378" marR="7378" marT="7378" vert="horz"/>
                </a:tc>
              </a:tr>
              <a:tr h="218955"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l" indent="0" marL="0"/>
                      <a:r>
                        <a:rPr strike="noStrike" sz="1200" u="none">
                          <a:latin typeface="+mn-lt"/>
                          <a:ea typeface="+mn-ea"/>
                          <a:cs typeface="+mn-cs"/>
                        </a:rPr>
                        <a:t> Информатика (КЕГЭ)</a:t>
                      </a:r>
                      <a:endParaRPr b="false" i="false" strike="noStrike" sz="1200" u="none">
                        <a:solidFill>
                          <a:srgbClr val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 anchorCtr="false" marB="0" marL="7378" marR="7378" marT="7378" vert="horz"/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/>
                      <a:r>
                        <a:rPr strike="noStrike" sz="1200" u="none">
                          <a:latin typeface="+mn-lt"/>
                          <a:ea typeface="+mn-ea"/>
                          <a:cs typeface="+mn-cs"/>
                        </a:rPr>
                        <a:t>69,8</a:t>
                      </a:r>
                      <a:endParaRPr b="false" i="false" strike="noStrike" sz="1200" u="none">
                        <a:solidFill>
                          <a:srgbClr val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 anchorCtr="false" marB="0" marL="7378" marR="7378" marT="7378" vert="horz"/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/>
                      <a:r>
                        <a:rPr strike="noStrike" sz="1200" u="none">
                          <a:latin typeface="+mn-lt"/>
                          <a:ea typeface="+mn-ea"/>
                          <a:cs typeface="+mn-cs"/>
                        </a:rPr>
                        <a:t>67,91</a:t>
                      </a:r>
                      <a:endParaRPr b="false" i="false" strike="noStrike" sz="1200" u="none">
                        <a:solidFill>
                          <a:srgbClr val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 anchorCtr="false" marB="0" marL="7378" marR="7378" marT="7378" vert="horz"/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/>
                      <a:r>
                        <a:rPr strike="noStrike" sz="1200" u="none">
                          <a:latin typeface="+mn-lt"/>
                          <a:ea typeface="+mn-ea"/>
                          <a:cs typeface="+mn-cs"/>
                        </a:rPr>
                        <a:t>63,95</a:t>
                      </a:r>
                      <a:endParaRPr b="false" i="false" strike="noStrike" sz="1200" u="none">
                        <a:solidFill>
                          <a:srgbClr val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 anchorCtr="false" marB="0" marL="7378" marR="7378" marT="7378" vert="horz"/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/>
                      <a:r>
                        <a:rPr strike="noStrike" sz="1200" u="none">
                          <a:latin typeface="+mn-lt"/>
                          <a:ea typeface="+mn-ea"/>
                          <a:cs typeface="+mn-cs"/>
                        </a:rPr>
                        <a:t>62,26</a:t>
                      </a:r>
                      <a:endParaRPr b="false" i="false" strike="noStrike" sz="1200" u="none">
                        <a:solidFill>
                          <a:srgbClr val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 anchorCtr="false" marB="0" marL="7378" marR="7378" marT="7378" vert="horz"/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/>
                      <a:r>
                        <a:rPr strike="noStrike" sz="1200" u="none">
                          <a:latin typeface="+mn-lt"/>
                          <a:ea typeface="+mn-ea"/>
                          <a:cs typeface="+mn-cs"/>
                        </a:rPr>
                        <a:t>63,11</a:t>
                      </a:r>
                      <a:endParaRPr b="true" i="false" strike="noStrike" sz="1200" u="none">
                        <a:solidFill>
                          <a:srgbClr val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 anchorCtr="false" marB="0" marL="7378" marR="7378" marT="7378" vert="horz"/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/>
                      <a:r>
                        <a:rPr b="true" strike="noStrike" sz="1200" u="none">
                          <a:solidFill>
                            <a:srgbClr val="00B050"/>
                          </a:solidFill>
                          <a:latin typeface="+mn-lt"/>
                          <a:ea typeface="+mn-ea"/>
                          <a:cs typeface="+mn-cs"/>
                        </a:rPr>
                        <a:t>0,85</a:t>
                      </a:r>
                      <a:endParaRPr b="true" i="false" strike="noStrike" sz="1200" u="none">
                        <a:solidFill>
                          <a:srgbClr val="00B05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 anchorCtr="false" marB="0" marL="7378" marR="7378" marT="7378" vert="horz"/>
                </a:tc>
              </a:tr>
            </a:tbl>
          </a:graphicData>
        </a:graphic>
      </p:graphicFrame>
      <p:sp>
        <p:nvSpPr>
          <p:cNvPr hidden="false" id="411" name="Shape 411"/>
          <p:cNvSpPr txBox="false"/>
          <p:nvPr isPhoto="false"/>
        </p:nvSpPr>
        <p:spPr>
          <a:xfrm flipH="false" flipV="false" rot="0">
            <a:off x="673183" y="3092563"/>
            <a:ext cx="8371161" cy="243103"/>
          </a:xfrm>
          <a:prstGeom prst="rect">
            <a:avLst/>
          </a:prstGeom>
          <a:solidFill>
            <a:srgbClr val="495872">
              <a:alpha val="50000"/>
            </a:srgbClr>
          </a:solidFill>
          <a:ln>
            <a:noFill/>
          </a:ln>
        </p:spPr>
        <p:txBody>
          <a:bodyPr anchor="ctr" bIns="32662" lIns="65324" rIns="65324" tIns="32662"/>
          <a:p>
            <a:pPr algn="ctr" indent="0" marL="0" marR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b="true" cap="none" i="false" strike="noStrike" sz="1400" u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СРЕДНИЙ ТЕСТОВЫЙ БАЛЛ ЕГЭ</a:t>
            </a:r>
            <a:r>
              <a:rPr b="true" cap="none" i="false" strike="noStrike" sz="1400" u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, </a:t>
            </a:r>
            <a:r>
              <a:rPr b="true" cap="none" i="false" strike="noStrike" sz="1400" u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Республика Татарстан</a:t>
            </a:r>
            <a:endParaRPr b="true" cap="none" i="false" strike="noStrike" sz="140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hidden="false" id="413" name="Picture 413"/>
          <p:cNvPicPr preferRelativeResize="true"/>
          <p:nvPr isPhoto="false"/>
        </p:nvPicPr>
        <p:blipFill>
          <a:blip r:embed="rId1"/>
          <a:stretch/>
        </p:blipFill>
        <p:spPr>
          <a:xfrm flipH="false" flipV="false" rot="0">
            <a:off x="6950710" y="10795"/>
            <a:ext cx="2193290" cy="712470"/>
          </a:xfrm>
          <a:prstGeom prst="rect">
            <a:avLst/>
          </a:prstGeom>
        </p:spPr>
      </p:pic>
    </p:spTree>
  </p:cSld>
</p:sld>
</file>

<file path=ppt/slides/slide27.xml><?xml version="1.0" encoding="utf-8"?>
<p:sld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="true" showMasterSp="true">
  <p:cSld name="">
    <p:spTree>
      <p:nvGrpSpPr>
        <p:cNvPr hidden="false" id="414" name="GroupShape 414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415" name="Shape 415"/>
          <p:cNvSpPr txBox="true"/>
          <p:nvPr isPhoto="false">
            <p:ph idx="12" type="sldNum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pPr algn="r" indent="0" marL="0"/>
            <a:fld id="{600173EE-3F47-4B46-9C5F-98384E0D7CD1}" type="slidenum">
              <a:rPr>
                <a:solidFill>
                  <a:srgbClr val="000000">
                    <a:tint val="75000"/>
                  </a:srgbClr>
                </a:solidFill>
              </a:rPr>
              <a:t>27</a:t>
            </a:fld>
            <a:endParaRPr>
              <a:solidFill>
                <a:srgbClr val="000000">
                  <a:tint val="75000"/>
                </a:srgbClr>
              </a:solidFill>
            </a:endParaRPr>
          </a:p>
        </p:txBody>
      </p:sp>
      <p:pic>
        <p:nvPicPr>
          <p:cNvPr hidden="false" id="417" name="Picture 417"/>
          <p:cNvPicPr preferRelativeResize="true"/>
          <p:nvPr isPhoto="false"/>
        </p:nvPicPr>
        <p:blipFill>
          <a:blip r:embed="rId1"/>
          <a:stretch/>
        </p:blipFill>
        <p:spPr>
          <a:xfrm flipH="false" flipV="false" rot="0">
            <a:off x="6950710" y="10795"/>
            <a:ext cx="2193290" cy="712470"/>
          </a:xfrm>
          <a:prstGeom prst="rect">
            <a:avLst/>
          </a:prstGeom>
        </p:spPr>
      </p:pic>
      <p:sp>
        <p:nvSpPr>
          <p:cNvPr hidden="false" id="418" name="Shape 418"/>
          <p:cNvSpPr txBox="false"/>
          <p:nvPr isPhoto="false"/>
        </p:nvSpPr>
        <p:spPr>
          <a:xfrm flipH="false" flipV="false" rot="0">
            <a:off x="729615" y="878551"/>
            <a:ext cx="790574" cy="34288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txBody>
          <a:bodyPr anchor="ctr" bIns="45720" lIns="91440" rIns="91440" tIns="45720"/>
          <a:p>
            <a:pPr algn="ctr" indent="0" marL="0" marR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b="false" baseline="0" cap="none" i="false" spc="0" strike="noStrike" sz="1014" u="none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hidden="false" id="419" name="Shape 419"/>
          <p:cNvSpPr txBox="false"/>
          <p:nvPr isPhoto="false"/>
        </p:nvSpPr>
        <p:spPr>
          <a:xfrm flipH="false" flipV="false" rot="0">
            <a:off x="653415" y="92710"/>
            <a:ext cx="5991225" cy="706755"/>
          </a:xfrm>
          <a:prstGeom prst="rect">
            <a:avLst/>
          </a:prstGeom>
        </p:spPr>
        <p:txBody>
          <a:bodyPr bIns="45720" lIns="91440" rIns="91440" tIns="45720" wrap="square">
            <a:spAutoFit/>
          </a:bodyPr>
          <a:p>
            <a:pPr algn="l" indent="0" marL="0"/>
            <a:r>
              <a:rPr b="true" sz="20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rPr>
              <a:t>Задача 4. </a:t>
            </a:r>
            <a:endParaRPr sz="135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l" indent="0" marL="0"/>
            <a:r>
              <a:rPr b="true" sz="20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rPr>
              <a:t>Повышение качества общего образования</a:t>
            </a:r>
            <a:endParaRPr b="true" sz="2000">
              <a:solidFill>
                <a:schemeClr val="bg2">
                  <a:lumMod val="25000"/>
                </a:scheme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hidden="false" id="420" name="Shape 420"/>
          <p:cNvSpPr txBox="true"/>
          <p:nvPr isPhoto="false"/>
        </p:nvSpPr>
        <p:spPr>
          <a:xfrm flipH="false" flipV="false" rot="0">
            <a:off x="653415" y="1632585"/>
            <a:ext cx="8181975" cy="1168400"/>
          </a:xfrm>
          <a:prstGeom prst="rect">
            <a:avLst/>
          </a:prstGeom>
        </p:spPr>
        <p:txBody>
          <a:bodyPr bIns="45720" lIns="91440" rIns="91440" tIns="45720" wrap="square">
            <a:spAutoFit/>
          </a:bodyPr>
          <a:p>
            <a:pPr algn="l" indent="0" marL="0"/>
            <a:r>
              <a:rPr sz="14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 спецификации КИМ по всем учебным предметам включен п. 3, отражающий соответствие каждой линии заданий КИМ школьной программе. </a:t>
            </a:r>
            <a:r>
              <a:rPr sz="1400">
                <a:solidFill>
                  <a:srgbClr val="C00000"/>
                </a:solidFill>
                <a:latin typeface="+mn-lt"/>
                <a:ea typeface="+mn-ea"/>
                <a:cs typeface="+mn-cs"/>
              </a:rPr>
              <a:t>Корректировки формулировок отдельных заданий, инструкций, системы оценивания</a:t>
            </a:r>
            <a:r>
              <a:rPr sz="14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внесены по итогам анализа результатов участников ГИА 2025 г., учитывают актуальные изменения законодательства и направлены на повышение дифференцирующей способности конкретных заданий и экзаменационной работы в целом.</a:t>
            </a:r>
            <a:endParaRPr sz="135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hidden="false" id="421" name="Shape 421"/>
          <p:cNvSpPr txBox="true"/>
          <p:nvPr isPhoto="false"/>
        </p:nvSpPr>
        <p:spPr>
          <a:xfrm flipH="false" flipV="false" rot="0">
            <a:off x="653415" y="1213485"/>
            <a:ext cx="6459219" cy="337185"/>
          </a:xfrm>
          <a:prstGeom prst="rect">
            <a:avLst/>
          </a:prstGeom>
          <a:noFill/>
        </p:spPr>
        <p:txBody>
          <a:bodyPr anchor="t" bIns="45720" lIns="91440" rIns="91440" tIns="45720" wrap="square">
            <a:spAutoFit/>
          </a:bodyPr>
          <a:p>
            <a:pPr algn="l" indent="0" marL="0"/>
            <a:r>
              <a:rPr b="true" sz="1600">
                <a:solidFill>
                  <a:srgbClr val="13742F"/>
                </a:solidFill>
                <a:latin typeface="+mn-lt"/>
                <a:ea typeface="+mn-ea"/>
                <a:cs typeface="+mn-cs"/>
              </a:rPr>
              <a:t>Изменения структуры и содержания КИМ </a:t>
            </a:r>
            <a:r>
              <a:rPr b="true" sz="1600">
                <a:solidFill>
                  <a:srgbClr val="13742F"/>
                </a:solidFill>
                <a:latin typeface="+mn-lt"/>
                <a:ea typeface="+mn-ea"/>
                <a:cs typeface="+mn-cs"/>
              </a:rPr>
              <a:t>ЕГЭ </a:t>
            </a:r>
            <a:r>
              <a:rPr b="true" sz="1600">
                <a:solidFill>
                  <a:srgbClr val="13742F"/>
                </a:solidFill>
                <a:latin typeface="+mn-lt"/>
                <a:ea typeface="+mn-ea"/>
                <a:cs typeface="+mn-cs"/>
              </a:rPr>
              <a:t>отсутствуют.</a:t>
            </a:r>
            <a:endParaRPr b="true" sz="1600">
              <a:solidFill>
                <a:srgbClr val="13742F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hidden="false" id="422" name="Shape 422"/>
          <p:cNvSpPr txBox="true"/>
          <p:nvPr isPhoto="false"/>
        </p:nvSpPr>
        <p:spPr>
          <a:xfrm flipH="false" flipV="false" rot="0">
            <a:off x="729615" y="3187700"/>
            <a:ext cx="7384415" cy="1578609"/>
          </a:xfrm>
          <a:prstGeom prst="rect">
            <a:avLst/>
          </a:prstGeom>
        </p:spPr>
        <p:txBody>
          <a:bodyPr bIns="0" lIns="0" rIns="0" tIns="9525" vert="horz" wrap="square">
            <a:spAutoFit/>
          </a:bodyPr>
          <a:p>
            <a:pPr algn="l" indent="0" marL="28575">
              <a:lnSpc>
                <a:spcPct val="100000"/>
              </a:lnSpc>
              <a:spcBef>
                <a:spcPts val="0"/>
              </a:spcBef>
            </a:pPr>
            <a:r>
              <a:rPr b="true" sz="1600">
                <a:solidFill>
                  <a:srgbClr val="C00000"/>
                </a:solidFill>
                <a:latin typeface="Arial"/>
                <a:ea typeface="Arial"/>
                <a:cs typeface="Arial"/>
              </a:rPr>
              <a:t>Задачи</a:t>
            </a:r>
            <a:r>
              <a:rPr b="true" sz="1600">
                <a:solidFill>
                  <a:srgbClr val="C00000"/>
                </a:solidFill>
                <a:latin typeface="Arial"/>
                <a:ea typeface="Arial"/>
                <a:cs typeface="Arial"/>
              </a:rPr>
              <a:t>:</a:t>
            </a:r>
            <a:endParaRPr sz="1600">
              <a:solidFill>
                <a:srgbClr val="C00000"/>
              </a:solidFill>
              <a:latin typeface="Arial"/>
              <a:ea typeface="Arial"/>
              <a:cs typeface="Arial"/>
            </a:endParaRPr>
          </a:p>
          <a:p>
            <a:pPr algn="l" indent="0" marL="12700">
              <a:lnSpc>
                <a:spcPct val="100000"/>
              </a:lnSpc>
              <a:spcBef>
                <a:spcPts val="0"/>
              </a:spcBef>
            </a:pPr>
            <a:r>
              <a:rPr spc="-340" sz="1600">
                <a:solidFill>
                  <a:srgbClr val="7E7E7E"/>
                </a:solidFill>
                <a:latin typeface="Arial"/>
                <a:ea typeface="Arial"/>
                <a:cs typeface="Arial"/>
              </a:rPr>
              <a:t>▶</a:t>
            </a:r>
            <a:r>
              <a:rPr sz="1600">
                <a:solidFill>
                  <a:srgbClr val="7E7E7E"/>
                </a:solidFill>
                <a:latin typeface="Arial"/>
                <a:ea typeface="Arial"/>
                <a:cs typeface="Arial"/>
              </a:rPr>
              <a:t>	</a:t>
            </a:r>
            <a:r>
              <a:rPr b="true" spc="50" sz="1400">
                <a:solidFill>
                  <a:schemeClr val="tx1"/>
                </a:solidFill>
                <a:latin typeface="Arial"/>
                <a:ea typeface="Arial"/>
                <a:cs typeface="Arial"/>
              </a:rPr>
              <a:t>тактическая:</a:t>
            </a:r>
            <a:r>
              <a:rPr spc="50" sz="1400">
                <a:solidFill>
                  <a:schemeClr val="tx1"/>
                </a:solidFill>
                <a:latin typeface="Arial"/>
                <a:ea typeface="Arial"/>
                <a:cs typeface="Arial"/>
              </a:rPr>
              <a:t> </a:t>
            </a:r>
            <a:r>
              <a:rPr spc="50" sz="1400">
                <a:solidFill>
                  <a:schemeClr val="tx1"/>
                </a:solidFill>
                <a:latin typeface="Arial"/>
                <a:ea typeface="Arial"/>
                <a:cs typeface="Arial"/>
              </a:rPr>
              <a:t>дифференцированный подход при работе с разными категориями обучающихся (</a:t>
            </a:r>
            <a:r>
              <a:rPr spc="50" sz="1400">
                <a:solidFill>
                  <a:srgbClr val="C00000"/>
                </a:solidFill>
                <a:latin typeface="Arial"/>
                <a:ea typeface="Arial"/>
                <a:cs typeface="Arial"/>
              </a:rPr>
              <a:t>ниже</a:t>
            </a:r>
            <a:r>
              <a:rPr spc="50" sz="1400">
                <a:solidFill>
                  <a:srgbClr val="C00000"/>
                </a:solidFill>
                <a:latin typeface="Arial"/>
                <a:ea typeface="Arial"/>
                <a:cs typeface="Arial"/>
              </a:rPr>
              <a:t> </a:t>
            </a:r>
            <a:r>
              <a:rPr spc="50" sz="1400">
                <a:solidFill>
                  <a:srgbClr val="C00000"/>
                </a:solidFill>
                <a:latin typeface="Arial"/>
                <a:ea typeface="Arial"/>
                <a:cs typeface="Arial"/>
              </a:rPr>
              <a:t>минимального</a:t>
            </a:r>
            <a:r>
              <a:rPr spc="50" sz="1400">
                <a:solidFill>
                  <a:srgbClr val="C00000"/>
                </a:solidFill>
                <a:latin typeface="Arial"/>
                <a:ea typeface="Arial"/>
                <a:cs typeface="Arial"/>
              </a:rPr>
              <a:t>, </a:t>
            </a:r>
            <a:r>
              <a:rPr spc="50" sz="1400">
                <a:solidFill>
                  <a:srgbClr val="C00000"/>
                </a:solidFill>
                <a:latin typeface="Arial"/>
                <a:ea typeface="Arial"/>
                <a:cs typeface="Arial"/>
              </a:rPr>
              <a:t>от</a:t>
            </a:r>
            <a:r>
              <a:rPr spc="50" sz="1400">
                <a:solidFill>
                  <a:srgbClr val="C00000"/>
                </a:solidFill>
                <a:latin typeface="Arial"/>
                <a:ea typeface="Arial"/>
                <a:cs typeface="Arial"/>
              </a:rPr>
              <a:t> </a:t>
            </a:r>
            <a:r>
              <a:rPr spc="50" sz="1400">
                <a:solidFill>
                  <a:srgbClr val="C00000"/>
                </a:solidFill>
                <a:latin typeface="Arial"/>
                <a:ea typeface="Arial"/>
                <a:cs typeface="Arial"/>
              </a:rPr>
              <a:t>минимального</a:t>
            </a:r>
            <a:r>
              <a:rPr spc="50" sz="1400">
                <a:solidFill>
                  <a:srgbClr val="C00000"/>
                </a:solidFill>
                <a:latin typeface="Arial"/>
                <a:ea typeface="Arial"/>
                <a:cs typeface="Arial"/>
              </a:rPr>
              <a:t> </a:t>
            </a:r>
            <a:r>
              <a:rPr spc="50" sz="1400">
                <a:solidFill>
                  <a:srgbClr val="C00000"/>
                </a:solidFill>
                <a:latin typeface="Arial"/>
                <a:ea typeface="Arial"/>
                <a:cs typeface="Arial"/>
              </a:rPr>
              <a:t>до</a:t>
            </a:r>
            <a:r>
              <a:rPr spc="50" sz="1400">
                <a:solidFill>
                  <a:srgbClr val="C00000"/>
                </a:solidFill>
                <a:latin typeface="Arial"/>
                <a:ea typeface="Arial"/>
                <a:cs typeface="Arial"/>
              </a:rPr>
              <a:t> 60 </a:t>
            </a:r>
            <a:r>
              <a:rPr spc="50" sz="1400">
                <a:solidFill>
                  <a:srgbClr val="C00000"/>
                </a:solidFill>
                <a:latin typeface="Arial"/>
                <a:ea typeface="Arial"/>
                <a:cs typeface="Arial"/>
              </a:rPr>
              <a:t>баллов</a:t>
            </a:r>
            <a:r>
              <a:rPr spc="50" sz="1400">
                <a:solidFill>
                  <a:srgbClr val="C00000"/>
                </a:solidFill>
                <a:latin typeface="Arial"/>
                <a:ea typeface="Arial"/>
                <a:cs typeface="Arial"/>
              </a:rPr>
              <a:t>,</a:t>
            </a:r>
            <a:r>
              <a:rPr spc="50" sz="1400">
                <a:solidFill>
                  <a:schemeClr val="tx1"/>
                </a:solidFill>
                <a:latin typeface="Arial"/>
                <a:ea typeface="Arial"/>
                <a:cs typeface="Arial"/>
              </a:rPr>
              <a:t> </a:t>
            </a:r>
            <a:r>
              <a:rPr spc="50" sz="1400">
                <a:solidFill>
                  <a:srgbClr val="13742F"/>
                </a:solidFill>
                <a:latin typeface="Arial"/>
                <a:ea typeface="Arial"/>
                <a:cs typeface="Arial"/>
              </a:rPr>
              <a:t>от</a:t>
            </a:r>
            <a:r>
              <a:rPr spc="50" sz="1400">
                <a:solidFill>
                  <a:srgbClr val="13742F"/>
                </a:solidFill>
                <a:latin typeface="Arial"/>
                <a:ea typeface="Arial"/>
                <a:cs typeface="Arial"/>
              </a:rPr>
              <a:t> 61 </a:t>
            </a:r>
            <a:r>
              <a:rPr spc="50" sz="1400">
                <a:solidFill>
                  <a:srgbClr val="13742F"/>
                </a:solidFill>
                <a:latin typeface="Arial"/>
                <a:ea typeface="Arial"/>
                <a:cs typeface="Arial"/>
              </a:rPr>
              <a:t>до</a:t>
            </a:r>
            <a:r>
              <a:rPr spc="50" sz="1400">
                <a:solidFill>
                  <a:srgbClr val="13742F"/>
                </a:solidFill>
                <a:latin typeface="Arial"/>
                <a:ea typeface="Arial"/>
                <a:cs typeface="Arial"/>
              </a:rPr>
              <a:t> 80 </a:t>
            </a:r>
            <a:r>
              <a:rPr spc="50" sz="1400">
                <a:solidFill>
                  <a:srgbClr val="13742F"/>
                </a:solidFill>
                <a:latin typeface="Arial"/>
                <a:ea typeface="Arial"/>
                <a:cs typeface="Arial"/>
              </a:rPr>
              <a:t>баллов</a:t>
            </a:r>
            <a:r>
              <a:rPr spc="50" sz="1400">
                <a:solidFill>
                  <a:srgbClr val="13742F"/>
                </a:solidFill>
                <a:latin typeface="Arial"/>
                <a:ea typeface="Arial"/>
                <a:cs typeface="Arial"/>
              </a:rPr>
              <a:t>, </a:t>
            </a:r>
            <a:r>
              <a:rPr spc="50" sz="1400">
                <a:solidFill>
                  <a:srgbClr val="13742F"/>
                </a:solidFill>
                <a:latin typeface="Arial"/>
                <a:ea typeface="Arial"/>
                <a:cs typeface="Arial"/>
              </a:rPr>
              <a:t>от</a:t>
            </a:r>
            <a:r>
              <a:rPr spc="50" sz="1400">
                <a:solidFill>
                  <a:srgbClr val="13742F"/>
                </a:solidFill>
                <a:latin typeface="Arial"/>
                <a:ea typeface="Arial"/>
                <a:cs typeface="Arial"/>
              </a:rPr>
              <a:t> 81 </a:t>
            </a:r>
            <a:r>
              <a:rPr spc="50" sz="1400">
                <a:solidFill>
                  <a:srgbClr val="13742F"/>
                </a:solidFill>
                <a:latin typeface="Arial"/>
                <a:ea typeface="Arial"/>
                <a:cs typeface="Arial"/>
              </a:rPr>
              <a:t>до</a:t>
            </a:r>
            <a:r>
              <a:rPr spc="50" sz="1400">
                <a:solidFill>
                  <a:srgbClr val="13742F"/>
                </a:solidFill>
                <a:latin typeface="Arial"/>
                <a:ea typeface="Arial"/>
                <a:cs typeface="Arial"/>
              </a:rPr>
              <a:t> 100 </a:t>
            </a:r>
            <a:r>
              <a:rPr spc="50" sz="1400">
                <a:solidFill>
                  <a:srgbClr val="13742F"/>
                </a:solidFill>
                <a:latin typeface="Arial"/>
                <a:ea typeface="Arial"/>
                <a:cs typeface="Arial"/>
              </a:rPr>
              <a:t>баллов</a:t>
            </a:r>
            <a:r>
              <a:rPr spc="50" sz="1400">
                <a:solidFill>
                  <a:schemeClr val="tx1"/>
                </a:solidFill>
                <a:latin typeface="Arial"/>
                <a:ea typeface="Arial"/>
                <a:cs typeface="Arial"/>
              </a:rPr>
              <a:t>);</a:t>
            </a:r>
            <a:endParaRPr sz="135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l" indent="0" marL="12700">
              <a:lnSpc>
                <a:spcPct val="100000"/>
              </a:lnSpc>
              <a:spcBef>
                <a:spcPts val="0"/>
              </a:spcBef>
            </a:pPr>
            <a:r>
              <a:rPr spc="-340" sz="1400">
                <a:solidFill>
                  <a:srgbClr val="7E7E7E"/>
                </a:solidFill>
                <a:latin typeface="Arial"/>
                <a:ea typeface="Arial"/>
                <a:cs typeface="Arial"/>
              </a:rPr>
              <a:t>▶</a:t>
            </a:r>
            <a:r>
              <a:rPr sz="1400">
                <a:solidFill>
                  <a:srgbClr val="7E7E7E"/>
                </a:solidFill>
                <a:latin typeface="Arial"/>
                <a:ea typeface="Arial"/>
                <a:cs typeface="Arial"/>
              </a:rPr>
              <a:t>	</a:t>
            </a:r>
            <a:r>
              <a:rPr b="true" spc="50" sz="1400">
                <a:solidFill>
                  <a:schemeClr val="tx1"/>
                </a:solidFill>
                <a:latin typeface="Arial"/>
                <a:ea typeface="Arial"/>
                <a:cs typeface="Arial"/>
              </a:rPr>
              <a:t>тактическая:</a:t>
            </a:r>
            <a:r>
              <a:rPr spc="50" sz="1400">
                <a:solidFill>
                  <a:schemeClr val="tx1"/>
                </a:solidFill>
                <a:latin typeface="Arial"/>
                <a:ea typeface="Arial"/>
                <a:cs typeface="Arial"/>
              </a:rPr>
              <a:t> </a:t>
            </a:r>
            <a:r>
              <a:rPr spc="50" sz="1400">
                <a:solidFill>
                  <a:schemeClr val="tx1"/>
                </a:solidFill>
                <a:latin typeface="Arial"/>
                <a:ea typeface="Arial"/>
                <a:cs typeface="Arial"/>
              </a:rPr>
              <a:t>контроль выдачи аттестатов особого образца и медалей к ним;</a:t>
            </a:r>
            <a:endParaRPr spc="50" sz="1400">
              <a:solidFill>
                <a:schemeClr val="tx1"/>
              </a:solidFill>
              <a:latin typeface="Arial"/>
              <a:ea typeface="Arial"/>
              <a:cs typeface="Arial"/>
            </a:endParaRPr>
          </a:p>
          <a:p>
            <a:pPr algn="l" indent="0" marL="12700">
              <a:lnSpc>
                <a:spcPct val="100000"/>
              </a:lnSpc>
              <a:spcBef>
                <a:spcPts val="0"/>
              </a:spcBef>
            </a:pPr>
            <a:r>
              <a:rPr spc="-340" sz="1400">
                <a:solidFill>
                  <a:srgbClr val="7E7E7E"/>
                </a:solidFill>
                <a:latin typeface="Arial"/>
                <a:ea typeface="Arial"/>
                <a:cs typeface="Arial"/>
              </a:rPr>
              <a:t>▶</a:t>
            </a:r>
            <a:r>
              <a:rPr sz="1400">
                <a:solidFill>
                  <a:srgbClr val="7E7E7E"/>
                </a:solidFill>
                <a:latin typeface="Arial"/>
                <a:ea typeface="Arial"/>
                <a:cs typeface="Arial"/>
              </a:rPr>
              <a:t>	</a:t>
            </a:r>
            <a:r>
              <a:rPr b="true" spc="50" sz="1400">
                <a:solidFill>
                  <a:schemeClr val="tx1"/>
                </a:solidFill>
                <a:latin typeface="Arial"/>
                <a:ea typeface="Arial"/>
                <a:cs typeface="Arial"/>
              </a:rPr>
              <a:t>стратегическая: </a:t>
            </a:r>
            <a:r>
              <a:rPr spc="50" sz="1400">
                <a:solidFill>
                  <a:schemeClr val="tx1"/>
                </a:solidFill>
                <a:latin typeface="Arial"/>
                <a:ea typeface="Arial"/>
                <a:cs typeface="Arial"/>
              </a:rPr>
              <a:t>повышение качества общего образования на основе учета критериев и показателей индекса оценки качества общего образования</a:t>
            </a:r>
            <a:endParaRPr sz="1400">
              <a:solidFill>
                <a:schemeClr val="tx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hidden="false" id="423" name="Shape 423"/>
          <p:cNvSpPr txBox="false"/>
          <p:nvPr isPhoto="false"/>
        </p:nvSpPr>
        <p:spPr>
          <a:xfrm flipH="false" flipV="false" rot="0">
            <a:off x="729615" y="3030220"/>
            <a:ext cx="8236585" cy="13970"/>
          </a:xfrm>
          <a:prstGeom prst="line">
            <a:avLst/>
          </a:prstGeom>
          <a:ln w="25400">
            <a:solidFill>
              <a:schemeClr val="bg2">
                <a:lumMod val="25000"/>
              </a:schemeClr>
            </a:solidFill>
            <a:prstDash val="dash"/>
          </a:ln>
        </p:spPr>
        <p:style>
          <a:lnRef idx="0"/>
          <a:fillRef idx="0">
            <a:srgbClr val="FFFFFF"/>
          </a:fillRef>
          <a:effectRef idx="0"/>
          <a:fontRef idx="none"/>
        </p:style>
      </p:sp>
    </p:spTree>
  </p:cSld>
</p:sld>
</file>

<file path=ppt/slides/slide28.xml><?xml version="1.0" encoding="utf-8"?>
<p:sld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="true" showMasterSp="true">
  <p:cSld name="">
    <p:spTree>
      <p:nvGrpSpPr>
        <p:cNvPr hidden="false" id="424" name="GroupShape 424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425" name="Shape 425"/>
          <p:cNvSpPr txBox="true"/>
          <p:nvPr isPhoto="false"/>
        </p:nvSpPr>
        <p:spPr>
          <a:xfrm flipH="false" flipV="false" rot="0">
            <a:off x="633730" y="92710"/>
            <a:ext cx="6479540" cy="840105"/>
          </a:xfrm>
          <a:prstGeom prst="rect">
            <a:avLst/>
          </a:prstGeom>
        </p:spPr>
        <p:txBody>
          <a:bodyPr bIns="0" lIns="0" rIns="0" tIns="9525" vert="horz" wrap="square">
            <a:spAutoFit/>
          </a:bodyPr>
          <a:p>
            <a:pPr algn="l" indent="0" marL="12700">
              <a:lnSpc>
                <a:spcPct val="100000"/>
              </a:lnSpc>
              <a:spcBef>
                <a:spcPts val="100"/>
              </a:spcBef>
            </a:pPr>
            <a:r>
              <a:rPr b="true" spc="-10" sz="1800">
                <a:solidFill>
                  <a:schemeClr val="bg2">
                    <a:lumMod val="25000"/>
                  </a:schemeClr>
                </a:solidFill>
                <a:latin typeface="Arial"/>
                <a:ea typeface="Arial"/>
                <a:cs typeface="Arial"/>
              </a:rPr>
              <a:t>Р</a:t>
            </a:r>
            <a:r>
              <a:rPr b="true" spc="-10" sz="1800">
                <a:solidFill>
                  <a:schemeClr val="bg2">
                    <a:lumMod val="25000"/>
                  </a:schemeClr>
                </a:solidFill>
                <a:latin typeface="Arial"/>
                <a:ea typeface="Arial"/>
                <a:cs typeface="Arial"/>
              </a:rPr>
              <a:t>екомендации</a:t>
            </a:r>
            <a:r>
              <a:rPr b="true" spc="-75" sz="1800">
                <a:solidFill>
                  <a:schemeClr val="bg2">
                    <a:lumMod val="2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b="true" sz="1800">
                <a:solidFill>
                  <a:schemeClr val="bg2">
                    <a:lumMod val="25000"/>
                  </a:schemeClr>
                </a:solidFill>
                <a:latin typeface="Arial"/>
                <a:ea typeface="Arial"/>
                <a:cs typeface="Arial"/>
              </a:rPr>
              <a:t>по</a:t>
            </a:r>
            <a:r>
              <a:rPr b="true" spc="-55" sz="1800">
                <a:solidFill>
                  <a:schemeClr val="bg2">
                    <a:lumMod val="2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b="true" spc="-10" sz="1800">
                <a:solidFill>
                  <a:schemeClr val="bg2">
                    <a:lumMod val="25000"/>
                  </a:schemeClr>
                </a:solidFill>
                <a:latin typeface="Arial"/>
                <a:ea typeface="Arial"/>
                <a:cs typeface="Arial"/>
              </a:rPr>
              <a:t>использованию</a:t>
            </a:r>
            <a:r>
              <a:rPr b="true" spc="-60" sz="1800">
                <a:solidFill>
                  <a:schemeClr val="bg2">
                    <a:lumMod val="2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b="true" spc="-25" sz="1800">
                <a:solidFill>
                  <a:schemeClr val="bg2">
                    <a:lumMod val="25000"/>
                  </a:schemeClr>
                </a:solidFill>
                <a:latin typeface="Arial"/>
                <a:ea typeface="Arial"/>
                <a:cs typeface="Arial"/>
              </a:rPr>
              <a:t>результатов</a:t>
            </a:r>
            <a:r>
              <a:rPr b="true" spc="-40" sz="1800">
                <a:solidFill>
                  <a:schemeClr val="bg2">
                    <a:lumMod val="2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b="true" sz="1800">
                <a:solidFill>
                  <a:schemeClr val="bg2">
                    <a:lumMod val="25000"/>
                  </a:schemeClr>
                </a:solidFill>
                <a:latin typeface="Arial"/>
                <a:ea typeface="Arial"/>
                <a:cs typeface="Arial"/>
              </a:rPr>
              <a:t>оценочных</a:t>
            </a:r>
            <a:r>
              <a:rPr b="true" spc="-55" sz="1800">
                <a:solidFill>
                  <a:schemeClr val="bg2">
                    <a:lumMod val="2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b="true" spc="-20" sz="1800">
                <a:solidFill>
                  <a:schemeClr val="bg2">
                    <a:lumMod val="25000"/>
                  </a:schemeClr>
                </a:solidFill>
                <a:latin typeface="Arial"/>
                <a:ea typeface="Arial"/>
                <a:cs typeface="Arial"/>
              </a:rPr>
              <a:t>процедур</a:t>
            </a:r>
            <a:r>
              <a:rPr b="true" spc="-40" sz="1800">
                <a:solidFill>
                  <a:schemeClr val="bg2">
                    <a:lumMod val="2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b="true" sz="1800">
                <a:solidFill>
                  <a:schemeClr val="bg2">
                    <a:lumMod val="25000"/>
                  </a:schemeClr>
                </a:solidFill>
                <a:latin typeface="Arial"/>
                <a:ea typeface="Arial"/>
                <a:cs typeface="Arial"/>
              </a:rPr>
              <a:t>в</a:t>
            </a:r>
            <a:r>
              <a:rPr b="true" spc="-50" sz="1800">
                <a:solidFill>
                  <a:schemeClr val="bg2">
                    <a:lumMod val="2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b="true" spc="-10" sz="1800">
                <a:solidFill>
                  <a:schemeClr val="bg2">
                    <a:lumMod val="25000"/>
                  </a:schemeClr>
                </a:solidFill>
                <a:latin typeface="Arial"/>
                <a:ea typeface="Arial"/>
                <a:cs typeface="Arial"/>
              </a:rPr>
              <a:t>системе</a:t>
            </a:r>
            <a:r>
              <a:rPr b="true" spc="-10" sz="1800">
                <a:solidFill>
                  <a:schemeClr val="bg2">
                    <a:lumMod val="2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b="true" sz="1800">
                <a:solidFill>
                  <a:schemeClr val="bg2">
                    <a:lumMod val="25000"/>
                  </a:schemeClr>
                </a:solidFill>
                <a:latin typeface="Arial"/>
                <a:ea typeface="Arial"/>
                <a:cs typeface="Arial"/>
              </a:rPr>
              <a:t>общего</a:t>
            </a:r>
            <a:r>
              <a:rPr b="true" spc="-95" sz="1800">
                <a:solidFill>
                  <a:schemeClr val="bg2">
                    <a:lumMod val="2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b="true" sz="1800">
                <a:solidFill>
                  <a:schemeClr val="bg2">
                    <a:lumMod val="25000"/>
                  </a:schemeClr>
                </a:solidFill>
                <a:latin typeface="Arial"/>
                <a:ea typeface="Arial"/>
                <a:cs typeface="Arial"/>
              </a:rPr>
              <a:t>образования</a:t>
            </a:r>
            <a:r>
              <a:rPr b="true" spc="-75" sz="1800">
                <a:solidFill>
                  <a:schemeClr val="bg2">
                    <a:lumMod val="2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b="true" sz="1800">
                <a:solidFill>
                  <a:schemeClr val="bg2">
                    <a:lumMod val="25000"/>
                  </a:schemeClr>
                </a:solidFill>
                <a:latin typeface="Arial"/>
                <a:ea typeface="Arial"/>
                <a:cs typeface="Arial"/>
              </a:rPr>
              <a:t>с</a:t>
            </a:r>
            <a:r>
              <a:rPr b="true" spc="-85" sz="1800">
                <a:solidFill>
                  <a:schemeClr val="bg2">
                    <a:lumMod val="2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b="true" sz="1800">
                <a:solidFill>
                  <a:schemeClr val="bg2">
                    <a:lumMod val="25000"/>
                  </a:schemeClr>
                </a:solidFill>
                <a:latin typeface="Arial"/>
                <a:ea typeface="Arial"/>
                <a:cs typeface="Arial"/>
              </a:rPr>
              <a:t>целью</a:t>
            </a:r>
            <a:r>
              <a:rPr b="true" spc="-75" sz="1800">
                <a:solidFill>
                  <a:schemeClr val="bg2">
                    <a:lumMod val="2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b="true" spc="-10" sz="1800">
                <a:solidFill>
                  <a:schemeClr val="bg2">
                    <a:lumMod val="25000"/>
                  </a:schemeClr>
                </a:solidFill>
                <a:latin typeface="Arial"/>
                <a:ea typeface="Arial"/>
                <a:cs typeface="Arial"/>
              </a:rPr>
              <a:t>повышения</a:t>
            </a:r>
            <a:r>
              <a:rPr b="true" spc="-75" sz="1800">
                <a:solidFill>
                  <a:schemeClr val="bg2">
                    <a:lumMod val="2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b="true" sz="1800">
                <a:solidFill>
                  <a:schemeClr val="bg2">
                    <a:lumMod val="25000"/>
                  </a:schemeClr>
                </a:solidFill>
                <a:latin typeface="Arial"/>
                <a:ea typeface="Arial"/>
                <a:cs typeface="Arial"/>
              </a:rPr>
              <a:t>качества</a:t>
            </a:r>
            <a:r>
              <a:rPr b="true" spc="-80" sz="1800">
                <a:solidFill>
                  <a:schemeClr val="bg2">
                    <a:lumMod val="2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b="true" spc="-10" sz="1800">
                <a:solidFill>
                  <a:schemeClr val="bg2">
                    <a:lumMod val="25000"/>
                  </a:schemeClr>
                </a:solidFill>
                <a:latin typeface="Arial"/>
                <a:ea typeface="Arial"/>
                <a:cs typeface="Arial"/>
              </a:rPr>
              <a:t>образования</a:t>
            </a:r>
            <a:endParaRPr b="true" spc="-10" sz="1800">
              <a:solidFill>
                <a:schemeClr val="bg2">
                  <a:lumMod val="25000"/>
                </a:schemeClr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hidden="false" id="427" name="Picture 427"/>
          <p:cNvPicPr preferRelativeResize="true"/>
          <p:nvPr isPhoto="false"/>
        </p:nvPicPr>
        <p:blipFill>
          <a:blip r:embed="rId1"/>
          <a:stretch/>
        </p:blipFill>
        <p:spPr>
          <a:xfrm flipH="false" flipV="false" rot="0">
            <a:off x="3011138" y="996600"/>
            <a:ext cx="2189036" cy="2117408"/>
          </a:xfrm>
          <a:prstGeom prst="rect">
            <a:avLst/>
          </a:prstGeom>
        </p:spPr>
      </p:pic>
      <p:sp>
        <p:nvSpPr>
          <p:cNvPr hidden="false" id="428" name="Shape 428"/>
          <p:cNvSpPr txBox="true"/>
          <p:nvPr isPhoto="false"/>
        </p:nvSpPr>
        <p:spPr>
          <a:xfrm flipH="false" flipV="false" rot="0">
            <a:off x="4893469" y="1844611"/>
            <a:ext cx="154304" cy="331470"/>
          </a:xfrm>
          <a:prstGeom prst="rect">
            <a:avLst/>
          </a:prstGeom>
        </p:spPr>
        <p:txBody>
          <a:bodyPr bIns="0" lIns="0" rIns="0" tIns="9048" vert="horz" wrap="square">
            <a:spAutoFit/>
          </a:bodyPr>
          <a:p>
            <a:pPr algn="l" indent="0" marL="12700">
              <a:lnSpc>
                <a:spcPct val="100000"/>
              </a:lnSpc>
              <a:spcBef>
                <a:spcPts val="95"/>
              </a:spcBef>
            </a:pPr>
            <a:r>
              <a:rPr b="true" spc="-50" sz="2100">
                <a:solidFill>
                  <a:srgbClr val="003399"/>
                </a:solidFill>
                <a:latin typeface="Calibri"/>
                <a:ea typeface="Calibri"/>
                <a:cs typeface="Calibri"/>
              </a:rPr>
              <a:t>2</a:t>
            </a:r>
            <a:endParaRPr sz="2100">
              <a:solidFill>
                <a:schemeClr val="tx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hidden="false" id="429" name="Shape 429"/>
          <p:cNvSpPr txBox="true"/>
          <p:nvPr isPhoto="false"/>
        </p:nvSpPr>
        <p:spPr>
          <a:xfrm flipH="false" flipV="false" rot="0">
            <a:off x="4708970" y="2409501"/>
            <a:ext cx="154304" cy="331470"/>
          </a:xfrm>
          <a:prstGeom prst="rect">
            <a:avLst/>
          </a:prstGeom>
        </p:spPr>
        <p:txBody>
          <a:bodyPr bIns="0" lIns="0" rIns="0" tIns="9048" vert="horz" wrap="square">
            <a:spAutoFit/>
          </a:bodyPr>
          <a:p>
            <a:pPr algn="l" indent="0" marL="12700">
              <a:lnSpc>
                <a:spcPct val="100000"/>
              </a:lnSpc>
              <a:spcBef>
                <a:spcPts val="95"/>
              </a:spcBef>
            </a:pPr>
            <a:r>
              <a:rPr b="true" spc="-50" sz="2100">
                <a:solidFill>
                  <a:srgbClr val="003399"/>
                </a:solidFill>
                <a:latin typeface="Calibri"/>
                <a:ea typeface="Calibri"/>
                <a:cs typeface="Calibri"/>
              </a:rPr>
              <a:t>3</a:t>
            </a:r>
            <a:endParaRPr sz="2100">
              <a:solidFill>
                <a:schemeClr val="tx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hidden="false" id="430" name="Shape 430"/>
          <p:cNvSpPr txBox="true"/>
          <p:nvPr isPhoto="false"/>
        </p:nvSpPr>
        <p:spPr>
          <a:xfrm flipH="false" flipV="false" rot="0">
            <a:off x="3505676" y="2472119"/>
            <a:ext cx="154304" cy="331470"/>
          </a:xfrm>
          <a:prstGeom prst="rect">
            <a:avLst/>
          </a:prstGeom>
        </p:spPr>
        <p:txBody>
          <a:bodyPr bIns="0" lIns="0" rIns="0" tIns="9048" vert="horz" wrap="square">
            <a:spAutoFit/>
          </a:bodyPr>
          <a:p>
            <a:pPr algn="l" indent="0" marL="12700">
              <a:lnSpc>
                <a:spcPct val="100000"/>
              </a:lnSpc>
              <a:spcBef>
                <a:spcPts val="95"/>
              </a:spcBef>
            </a:pPr>
            <a:r>
              <a:rPr b="true" spc="-50" sz="2100">
                <a:solidFill>
                  <a:srgbClr val="003399"/>
                </a:solidFill>
                <a:latin typeface="Calibri"/>
                <a:ea typeface="Calibri"/>
                <a:cs typeface="Calibri"/>
              </a:rPr>
              <a:t>5</a:t>
            </a:r>
            <a:endParaRPr sz="2100">
              <a:solidFill>
                <a:schemeClr val="tx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hidden="false" id="431" name="Shape 431"/>
          <p:cNvSpPr txBox="true"/>
          <p:nvPr isPhoto="false"/>
        </p:nvSpPr>
        <p:spPr>
          <a:xfrm flipH="false" flipV="false" rot="0">
            <a:off x="3164396" y="1896331"/>
            <a:ext cx="154304" cy="331470"/>
          </a:xfrm>
          <a:prstGeom prst="rect">
            <a:avLst/>
          </a:prstGeom>
        </p:spPr>
        <p:txBody>
          <a:bodyPr bIns="0" lIns="0" rIns="0" tIns="9048" vert="horz" wrap="square">
            <a:spAutoFit/>
          </a:bodyPr>
          <a:p>
            <a:pPr algn="l" indent="0" marL="12700">
              <a:lnSpc>
                <a:spcPct val="100000"/>
              </a:lnSpc>
              <a:spcBef>
                <a:spcPts val="95"/>
              </a:spcBef>
            </a:pPr>
            <a:r>
              <a:rPr b="true" spc="-50" sz="2100">
                <a:solidFill>
                  <a:srgbClr val="003399"/>
                </a:solidFill>
                <a:latin typeface="Calibri"/>
                <a:ea typeface="Calibri"/>
                <a:cs typeface="Calibri"/>
              </a:rPr>
              <a:t>6</a:t>
            </a:r>
            <a:endParaRPr sz="2100">
              <a:solidFill>
                <a:schemeClr val="tx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hidden="false" id="432" name="Shape 432"/>
          <p:cNvSpPr txBox="true"/>
          <p:nvPr isPhoto="false"/>
        </p:nvSpPr>
        <p:spPr>
          <a:xfrm flipH="false" flipV="false" rot="0">
            <a:off x="3411855" y="1293495"/>
            <a:ext cx="228600" cy="331469"/>
          </a:xfrm>
          <a:prstGeom prst="rect">
            <a:avLst/>
          </a:prstGeom>
        </p:spPr>
        <p:txBody>
          <a:bodyPr bIns="0" lIns="0" rIns="0" tIns="9048" vert="horz" wrap="square">
            <a:spAutoFit/>
          </a:bodyPr>
          <a:p>
            <a:pPr algn="l" indent="0" marL="12700">
              <a:lnSpc>
                <a:spcPct val="100000"/>
              </a:lnSpc>
              <a:spcBef>
                <a:spcPts val="95"/>
              </a:spcBef>
            </a:pPr>
            <a:r>
              <a:rPr b="true" spc="-50" sz="2100">
                <a:solidFill>
                  <a:srgbClr val="003399"/>
                </a:solidFill>
                <a:latin typeface="Calibri"/>
                <a:ea typeface="Calibri"/>
                <a:cs typeface="Calibri"/>
              </a:rPr>
              <a:t>7</a:t>
            </a:r>
            <a:endParaRPr sz="2100">
              <a:solidFill>
                <a:schemeClr val="tx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hidden="false" id="433" name="Shape 433"/>
          <p:cNvSpPr txBox="true"/>
          <p:nvPr isPhoto="false"/>
        </p:nvSpPr>
        <p:spPr>
          <a:xfrm flipH="false" flipV="false" rot="0">
            <a:off x="5070443" y="1311973"/>
            <a:ext cx="733900" cy="147955"/>
          </a:xfrm>
          <a:prstGeom prst="rect">
            <a:avLst/>
          </a:prstGeom>
        </p:spPr>
        <p:txBody>
          <a:bodyPr bIns="0" lIns="0" rIns="0" tIns="9525" vert="horz" wrap="square">
            <a:spAutoFit/>
          </a:bodyPr>
          <a:p>
            <a:pPr algn="l" indent="0" marL="12700">
              <a:lnSpc>
                <a:spcPct val="100000"/>
              </a:lnSpc>
              <a:spcBef>
                <a:spcPts val="100"/>
              </a:spcBef>
            </a:pPr>
            <a:r>
              <a:rPr b="true" sz="90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Цели</a:t>
            </a:r>
            <a:r>
              <a:rPr b="true" spc="-35" sz="90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 </a:t>
            </a:r>
            <a:r>
              <a:rPr b="true" sz="90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и</a:t>
            </a:r>
            <a:r>
              <a:rPr b="true" spc="-25" sz="90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 </a:t>
            </a:r>
            <a:r>
              <a:rPr b="true" spc="-10" sz="90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задачи</a:t>
            </a:r>
            <a:endParaRPr sz="900">
              <a:solidFill>
                <a:schemeClr val="tx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hidden="false" id="434" name="Shape 434"/>
          <p:cNvSpPr txBox="true"/>
          <p:nvPr isPhoto="false"/>
        </p:nvSpPr>
        <p:spPr>
          <a:xfrm flipH="false" flipV="false" rot="0">
            <a:off x="5213795" y="1897189"/>
            <a:ext cx="591503" cy="147954"/>
          </a:xfrm>
          <a:prstGeom prst="rect">
            <a:avLst/>
          </a:prstGeom>
        </p:spPr>
        <p:txBody>
          <a:bodyPr bIns="0" lIns="0" rIns="0" tIns="9525" vert="horz" wrap="square">
            <a:spAutoFit/>
          </a:bodyPr>
          <a:p>
            <a:pPr algn="l" indent="0" marL="12700">
              <a:lnSpc>
                <a:spcPct val="100000"/>
              </a:lnSpc>
              <a:spcBef>
                <a:spcPts val="100"/>
              </a:spcBef>
            </a:pPr>
            <a:r>
              <a:rPr b="true" spc="-10" sz="90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Показатели</a:t>
            </a:r>
            <a:endParaRPr sz="900">
              <a:solidFill>
                <a:schemeClr val="tx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hidden="false" id="435" name="Shape 435"/>
          <p:cNvSpPr txBox="true"/>
          <p:nvPr isPhoto="false"/>
        </p:nvSpPr>
        <p:spPr>
          <a:xfrm flipH="false" flipV="false" rot="0">
            <a:off x="5033200" y="2547175"/>
            <a:ext cx="652938" cy="286385"/>
          </a:xfrm>
          <a:prstGeom prst="rect">
            <a:avLst/>
          </a:prstGeom>
        </p:spPr>
        <p:txBody>
          <a:bodyPr bIns="0" lIns="0" rIns="0" tIns="9525" vert="horz" wrap="square">
            <a:spAutoFit/>
          </a:bodyPr>
          <a:p>
            <a:pPr algn="l" indent="-21590" marL="33655" marR="5080">
              <a:lnSpc>
                <a:spcPct val="100000"/>
              </a:lnSpc>
              <a:spcBef>
                <a:spcPts val="100"/>
              </a:spcBef>
            </a:pPr>
            <a:r>
              <a:rPr b="true" spc="-10" sz="90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Мониторинг показателей</a:t>
            </a:r>
            <a:endParaRPr sz="900">
              <a:solidFill>
                <a:schemeClr val="tx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hidden="false" id="436" name="Shape 436"/>
          <p:cNvSpPr txBox="true"/>
          <p:nvPr isPhoto="false"/>
        </p:nvSpPr>
        <p:spPr>
          <a:xfrm flipH="false" flipV="false" rot="0">
            <a:off x="3714179" y="2697766"/>
            <a:ext cx="996314" cy="801370"/>
          </a:xfrm>
          <a:prstGeom prst="rect">
            <a:avLst/>
          </a:prstGeom>
        </p:spPr>
        <p:txBody>
          <a:bodyPr bIns="0" lIns="0" rIns="0" tIns="9048" vert="horz" wrap="square">
            <a:spAutoFit/>
          </a:bodyPr>
          <a:p>
            <a:pPr algn="ctr" indent="0" marL="0" marR="66040">
              <a:lnSpc>
                <a:spcPct val="100000"/>
              </a:lnSpc>
              <a:spcBef>
                <a:spcPts val="95"/>
              </a:spcBef>
            </a:pPr>
            <a:r>
              <a:rPr b="true" spc="-50" sz="2100">
                <a:solidFill>
                  <a:srgbClr val="003399"/>
                </a:solidFill>
                <a:latin typeface="Calibri"/>
                <a:ea typeface="Calibri"/>
                <a:cs typeface="Calibri"/>
              </a:rPr>
              <a:t>4</a:t>
            </a:r>
            <a:endParaRPr sz="2100">
              <a:solidFill>
                <a:schemeClr val="tx1"/>
              </a:solidFill>
              <a:latin typeface="Calibri"/>
              <a:ea typeface="Calibri"/>
              <a:cs typeface="Calibri"/>
            </a:endParaRPr>
          </a:p>
          <a:p>
            <a:pPr algn="l" indent="-212090" marL="224155" marR="5080">
              <a:lnSpc>
                <a:spcPct val="100000"/>
              </a:lnSpc>
              <a:spcBef>
                <a:spcPts val="1500"/>
              </a:spcBef>
            </a:pPr>
            <a:r>
              <a:rPr b="true" sz="90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Анализ</a:t>
            </a:r>
            <a:r>
              <a:rPr b="true" spc="-55" sz="90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 </a:t>
            </a:r>
            <a:r>
              <a:rPr b="true" spc="-10" sz="90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результатов мониторинга</a:t>
            </a:r>
            <a:endParaRPr sz="900">
              <a:solidFill>
                <a:schemeClr val="tx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hidden="false" id="437" name="Shape 437"/>
          <p:cNvSpPr txBox="true"/>
          <p:nvPr isPhoto="false"/>
        </p:nvSpPr>
        <p:spPr>
          <a:xfrm flipH="false" flipV="false" rot="0">
            <a:off x="2688431" y="2702623"/>
            <a:ext cx="768190" cy="286385"/>
          </a:xfrm>
          <a:prstGeom prst="rect">
            <a:avLst/>
          </a:prstGeom>
        </p:spPr>
        <p:txBody>
          <a:bodyPr bIns="0" lIns="0" rIns="0" tIns="9525" vert="horz" wrap="square">
            <a:spAutoFit/>
          </a:bodyPr>
          <a:p>
            <a:pPr algn="l" indent="164465" marL="12700" marR="5080">
              <a:lnSpc>
                <a:spcPct val="100000"/>
              </a:lnSpc>
              <a:spcBef>
                <a:spcPts val="100"/>
              </a:spcBef>
            </a:pPr>
            <a:r>
              <a:rPr b="true" spc="-10" sz="90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Адресные рекомендации</a:t>
            </a:r>
            <a:endParaRPr sz="900">
              <a:solidFill>
                <a:schemeClr val="tx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hidden="false" id="438" name="Shape 438"/>
          <p:cNvSpPr txBox="true"/>
          <p:nvPr isPhoto="false"/>
        </p:nvSpPr>
        <p:spPr>
          <a:xfrm flipH="false" flipV="false" rot="0">
            <a:off x="2147507" y="1894235"/>
            <a:ext cx="831532" cy="424814"/>
          </a:xfrm>
          <a:prstGeom prst="rect">
            <a:avLst/>
          </a:prstGeom>
        </p:spPr>
        <p:txBody>
          <a:bodyPr bIns="0" lIns="0" rIns="0" tIns="9525" vert="horz" wrap="square">
            <a:spAutoFit/>
          </a:bodyPr>
          <a:p>
            <a:pPr algn="ctr" indent="635" marL="12065" marR="5080">
              <a:lnSpc>
                <a:spcPct val="100000"/>
              </a:lnSpc>
              <a:spcBef>
                <a:spcPts val="100"/>
              </a:spcBef>
            </a:pPr>
            <a:r>
              <a:rPr b="true" spc="-10" sz="90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Управленческие </a:t>
            </a:r>
            <a:r>
              <a:rPr b="true" sz="90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решения,</a:t>
            </a:r>
            <a:r>
              <a:rPr b="true" spc="-40" sz="90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 </a:t>
            </a:r>
            <a:r>
              <a:rPr b="true" spc="-10" sz="90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меры, мероприятия</a:t>
            </a:r>
            <a:endParaRPr sz="900">
              <a:solidFill>
                <a:schemeClr val="tx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hidden="false" id="439" name="Shape 439"/>
          <p:cNvSpPr txBox="true"/>
          <p:nvPr isPhoto="false"/>
        </p:nvSpPr>
        <p:spPr>
          <a:xfrm flipH="false" flipV="false" rot="0">
            <a:off x="2446591" y="1229678"/>
            <a:ext cx="781525" cy="424814"/>
          </a:xfrm>
          <a:prstGeom prst="rect">
            <a:avLst/>
          </a:prstGeom>
        </p:spPr>
        <p:txBody>
          <a:bodyPr bIns="0" lIns="0" rIns="0" tIns="9525" vert="horz" wrap="square">
            <a:spAutoFit/>
          </a:bodyPr>
          <a:p>
            <a:pPr algn="l" indent="267970" marL="12700" marR="5080">
              <a:lnSpc>
                <a:spcPct val="100000"/>
              </a:lnSpc>
              <a:spcBef>
                <a:spcPts val="100"/>
              </a:spcBef>
            </a:pPr>
            <a:r>
              <a:rPr b="true" spc="-10" sz="90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Анализ эффективности </a:t>
            </a:r>
            <a:r>
              <a:rPr b="true" sz="90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принятых</a:t>
            </a:r>
            <a:r>
              <a:rPr b="true" spc="-50" sz="90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 </a:t>
            </a:r>
            <a:r>
              <a:rPr b="true" spc="-25" sz="90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мер</a:t>
            </a:r>
            <a:endParaRPr sz="900">
              <a:solidFill>
                <a:schemeClr val="tx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hidden="false" id="440" name="Shape 440"/>
          <p:cNvSpPr txBox="true"/>
          <p:nvPr isPhoto="false"/>
        </p:nvSpPr>
        <p:spPr>
          <a:xfrm flipH="false" flipV="false" rot="0">
            <a:off x="6489382" y="1147629"/>
            <a:ext cx="1816893" cy="217169"/>
          </a:xfrm>
          <a:prstGeom prst="rect">
            <a:avLst/>
          </a:prstGeom>
        </p:spPr>
        <p:txBody>
          <a:bodyPr bIns="0" lIns="0" rIns="0" tIns="9525" vert="horz" wrap="square">
            <a:spAutoFit/>
          </a:bodyPr>
          <a:p>
            <a:pPr algn="l" indent="0" marL="12700">
              <a:lnSpc>
                <a:spcPct val="100000"/>
              </a:lnSpc>
              <a:spcBef>
                <a:spcPts val="100"/>
              </a:spcBef>
            </a:pPr>
            <a:r>
              <a:rPr spc="-10" sz="1350">
                <a:solidFill>
                  <a:srgbClr val="003399"/>
                </a:solidFill>
                <a:latin typeface="Calibri"/>
                <a:ea typeface="Calibri"/>
                <a:cs typeface="Calibri"/>
              </a:rPr>
              <a:t>УПРАВЛЕНЧЕСКИЙ</a:t>
            </a:r>
            <a:r>
              <a:rPr spc="-85" sz="1350">
                <a:solidFill>
                  <a:srgbClr val="003399"/>
                </a:solidFill>
                <a:latin typeface="Calibri"/>
                <a:ea typeface="Calibri"/>
                <a:cs typeface="Calibri"/>
              </a:rPr>
              <a:t> </a:t>
            </a:r>
            <a:r>
              <a:rPr spc="-20" sz="1350">
                <a:solidFill>
                  <a:srgbClr val="003399"/>
                </a:solidFill>
                <a:latin typeface="Calibri"/>
                <a:ea typeface="Calibri"/>
                <a:cs typeface="Calibri"/>
              </a:rPr>
              <a:t>ЦИКЛ</a:t>
            </a:r>
            <a:endParaRPr sz="1350">
              <a:solidFill>
                <a:schemeClr val="tx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hidden="false" id="441" name="Shape 441"/>
          <p:cNvSpPr txBox="true"/>
          <p:nvPr isPhoto="false"/>
        </p:nvSpPr>
        <p:spPr>
          <a:xfrm flipH="false" flipV="false" rot="0">
            <a:off x="3884295" y="4585335"/>
            <a:ext cx="5259705" cy="440054"/>
          </a:xfrm>
          <a:prstGeom prst="rect">
            <a:avLst/>
          </a:prstGeom>
        </p:spPr>
        <p:txBody>
          <a:bodyPr bIns="0" lIns="0" rIns="0" tIns="9525" vert="horz" wrap="square">
            <a:spAutoFit/>
          </a:bodyPr>
          <a:p>
            <a:pPr algn="l" indent="0" marL="12700" marR="5080">
              <a:lnSpc>
                <a:spcPct val="100000"/>
              </a:lnSpc>
              <a:spcBef>
                <a:spcPts val="100"/>
              </a:spcBef>
            </a:pPr>
            <a:r>
              <a:rPr b="true" sz="1400">
                <a:solidFill>
                  <a:schemeClr val="bg2">
                    <a:lumMod val="25000"/>
                  </a:schemeClr>
                </a:solidFill>
                <a:latin typeface="Arial"/>
                <a:ea typeface="Arial"/>
                <a:cs typeface="Arial"/>
              </a:rPr>
              <a:t>Осуществлять</a:t>
            </a:r>
            <a:r>
              <a:rPr b="true" spc="-35" sz="1400">
                <a:solidFill>
                  <a:schemeClr val="bg2">
                    <a:lumMod val="2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b="true" sz="1400">
                <a:solidFill>
                  <a:schemeClr val="bg2">
                    <a:lumMod val="25000"/>
                  </a:schemeClr>
                </a:solidFill>
                <a:latin typeface="Arial"/>
                <a:ea typeface="Arial"/>
                <a:cs typeface="Arial"/>
              </a:rPr>
              <a:t>организацию</a:t>
            </a:r>
            <a:r>
              <a:rPr b="true" spc="-65" sz="1400">
                <a:solidFill>
                  <a:schemeClr val="bg2">
                    <a:lumMod val="2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b="true" spc="-10" sz="1400">
                <a:solidFill>
                  <a:schemeClr val="bg2">
                    <a:lumMod val="25000"/>
                  </a:schemeClr>
                </a:solidFill>
                <a:latin typeface="Arial"/>
                <a:ea typeface="Arial"/>
                <a:cs typeface="Arial"/>
              </a:rPr>
              <a:t>образовательного</a:t>
            </a:r>
            <a:r>
              <a:rPr b="true" spc="-45" sz="1400">
                <a:solidFill>
                  <a:schemeClr val="bg2">
                    <a:lumMod val="2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b="true" spc="-10" sz="1400">
                <a:solidFill>
                  <a:schemeClr val="bg2">
                    <a:lumMod val="25000"/>
                  </a:schemeClr>
                </a:solidFill>
                <a:latin typeface="Arial"/>
                <a:ea typeface="Arial"/>
                <a:cs typeface="Arial"/>
              </a:rPr>
              <a:t>процесса </a:t>
            </a:r>
            <a:r>
              <a:rPr b="true" sz="1400">
                <a:solidFill>
                  <a:schemeClr val="bg2">
                    <a:lumMod val="25000"/>
                  </a:schemeClr>
                </a:solidFill>
                <a:latin typeface="Arial"/>
                <a:ea typeface="Arial"/>
                <a:cs typeface="Arial"/>
              </a:rPr>
              <a:t>во</a:t>
            </a:r>
            <a:r>
              <a:rPr b="true" spc="-25" sz="1400">
                <a:solidFill>
                  <a:schemeClr val="bg2">
                    <a:lumMod val="2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b="true" sz="1400">
                <a:solidFill>
                  <a:schemeClr val="bg2">
                    <a:lumMod val="25000"/>
                  </a:schemeClr>
                </a:solidFill>
                <a:latin typeface="Arial"/>
                <a:ea typeface="Arial"/>
                <a:cs typeface="Arial"/>
              </a:rPr>
              <a:t>всех</a:t>
            </a:r>
            <a:r>
              <a:rPr b="true" spc="-50" sz="1400">
                <a:solidFill>
                  <a:schemeClr val="bg2">
                    <a:lumMod val="2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b="true" spc="-10" sz="1400">
                <a:solidFill>
                  <a:schemeClr val="bg2">
                    <a:lumMod val="25000"/>
                  </a:schemeClr>
                </a:solidFill>
                <a:latin typeface="Arial"/>
                <a:ea typeface="Arial"/>
                <a:cs typeface="Arial"/>
              </a:rPr>
              <a:t>школах</a:t>
            </a:r>
            <a:r>
              <a:rPr b="true" spc="-15" sz="1400">
                <a:solidFill>
                  <a:schemeClr val="bg2">
                    <a:lumMod val="2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b="true" sz="1400">
                <a:solidFill>
                  <a:schemeClr val="bg2">
                    <a:lumMod val="25000"/>
                  </a:schemeClr>
                </a:solidFill>
                <a:latin typeface="Arial"/>
                <a:ea typeface="Arial"/>
                <a:cs typeface="Arial"/>
              </a:rPr>
              <a:t>ре</a:t>
            </a:r>
            <a:r>
              <a:rPr b="true" sz="1400">
                <a:solidFill>
                  <a:schemeClr val="bg2">
                    <a:lumMod val="25000"/>
                  </a:schemeClr>
                </a:solidFill>
                <a:latin typeface="Arial"/>
                <a:ea typeface="Arial"/>
                <a:cs typeface="Arial"/>
              </a:rPr>
              <a:t>спублики</a:t>
            </a:r>
            <a:r>
              <a:rPr b="true" spc="-45" sz="1400">
                <a:solidFill>
                  <a:schemeClr val="bg2">
                    <a:lumMod val="2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b="true" sz="1400">
                <a:solidFill>
                  <a:schemeClr val="bg2">
                    <a:lumMod val="25000"/>
                  </a:schemeClr>
                </a:solidFill>
                <a:latin typeface="Arial"/>
                <a:ea typeface="Arial"/>
                <a:cs typeface="Arial"/>
              </a:rPr>
              <a:t>с</a:t>
            </a:r>
            <a:r>
              <a:rPr b="true" spc="-30" sz="1400">
                <a:solidFill>
                  <a:schemeClr val="bg2">
                    <a:lumMod val="2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b="true" sz="1400">
                <a:solidFill>
                  <a:schemeClr val="bg2">
                    <a:lumMod val="25000"/>
                  </a:schemeClr>
                </a:solidFill>
                <a:latin typeface="Arial"/>
                <a:ea typeface="Arial"/>
                <a:cs typeface="Arial"/>
              </a:rPr>
              <a:t>учётом</a:t>
            </a:r>
            <a:r>
              <a:rPr b="true" spc="-45" sz="1400">
                <a:solidFill>
                  <a:schemeClr val="bg2">
                    <a:lumMod val="2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b="true" spc="-10" sz="1400">
                <a:solidFill>
                  <a:schemeClr val="bg2">
                    <a:lumMod val="25000"/>
                  </a:schemeClr>
                </a:solidFill>
                <a:latin typeface="Arial"/>
                <a:ea typeface="Arial"/>
                <a:cs typeface="Arial"/>
              </a:rPr>
              <a:t>Рекомендаций</a:t>
            </a:r>
            <a:endParaRPr sz="135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hidden="false" id="442" name="Shape 442"/>
          <p:cNvSpPr txBox="true"/>
          <p:nvPr isPhoto="false"/>
        </p:nvSpPr>
        <p:spPr>
          <a:xfrm flipH="false" flipV="false" rot="0">
            <a:off x="3883437" y="4272667"/>
            <a:ext cx="738663" cy="231140"/>
          </a:xfrm>
          <a:prstGeom prst="rect">
            <a:avLst/>
          </a:prstGeom>
          <a:ln w="9525">
            <a:solidFill>
              <a:srgbClr val="C00000"/>
            </a:solidFill>
            <a:prstDash val="solid"/>
          </a:ln>
        </p:spPr>
        <p:txBody>
          <a:bodyPr bIns="0" lIns="0" rIns="0" tIns="23812" vert="horz" wrap="square">
            <a:spAutoFit/>
          </a:bodyPr>
          <a:p>
            <a:pPr algn="l" indent="0" marL="92075">
              <a:lnSpc>
                <a:spcPct val="100000"/>
              </a:lnSpc>
              <a:spcBef>
                <a:spcPts val="250"/>
              </a:spcBef>
            </a:pPr>
            <a:r>
              <a:rPr b="true" spc="-10" sz="1350">
                <a:solidFill>
                  <a:srgbClr val="C00000"/>
                </a:solidFill>
                <a:latin typeface="Calibri"/>
                <a:ea typeface="Calibri"/>
                <a:cs typeface="Calibri"/>
              </a:rPr>
              <a:t>ЗАДАЧА</a:t>
            </a:r>
            <a:endParaRPr sz="1350">
              <a:solidFill>
                <a:schemeClr val="tx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hidden="false" id="443" name="Shape 443"/>
          <p:cNvSpPr txBox="true"/>
          <p:nvPr isPhoto="false"/>
        </p:nvSpPr>
        <p:spPr>
          <a:xfrm flipH="false" flipV="false" rot="0">
            <a:off x="6457759" y="930973"/>
            <a:ext cx="1374934" cy="170814"/>
          </a:xfrm>
          <a:prstGeom prst="rect">
            <a:avLst/>
          </a:prstGeom>
        </p:spPr>
        <p:txBody>
          <a:bodyPr bIns="0" lIns="0" rIns="0" tIns="10001" vert="horz" wrap="square">
            <a:spAutoFit/>
          </a:bodyPr>
          <a:p>
            <a:pPr algn="l" indent="0" marL="12700">
              <a:lnSpc>
                <a:spcPct val="100000"/>
              </a:lnSpc>
              <a:spcBef>
                <a:spcPts val="104"/>
              </a:spcBef>
            </a:pPr>
            <a:r>
              <a:rPr spc="-10" sz="1050" u="sng">
                <a:solidFill>
                  <a:srgbClr val="0000FF"/>
                </a:solidFill>
                <a:latin typeface="Calibri"/>
                <a:ea typeface="Calibri"/>
                <a:cs typeface="Calibri"/>
                <a:hlinkClick action="" r:id="rId2" tooltip=""/>
              </a:rPr>
              <a:t>https://fioco.ru/ru/muko</a:t>
            </a:r>
            <a:endParaRPr sz="1050">
              <a:solidFill>
                <a:schemeClr val="tx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hidden="false" id="444" name="Shape 444"/>
          <p:cNvSpPr txBox="true"/>
          <p:nvPr isPhoto="false"/>
        </p:nvSpPr>
        <p:spPr>
          <a:xfrm flipH="false" flipV="false" rot="0">
            <a:off x="5224938" y="3446849"/>
            <a:ext cx="1841658" cy="598804"/>
          </a:xfrm>
          <a:prstGeom prst="rect">
            <a:avLst/>
          </a:prstGeom>
          <a:solidFill>
            <a:srgbClr val="000000">
              <a:alpha val="0"/>
            </a:srgbClr>
          </a:solidFill>
          <a:ln w="9525">
            <a:noFill/>
          </a:ln>
        </p:spPr>
        <p:txBody>
          <a:bodyPr bIns="0" lIns="0" rIns="0" tIns="22383" vert="horz" wrap="square">
            <a:spAutoFit/>
          </a:bodyPr>
          <a:p>
            <a:pPr algn="l" indent="0" marL="92075" marR="168910">
              <a:lnSpc>
                <a:spcPct val="100000"/>
              </a:lnSpc>
              <a:spcBef>
                <a:spcPts val="234"/>
              </a:spcBef>
            </a:pPr>
            <a:r>
              <a:rPr sz="135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!</a:t>
            </a:r>
            <a:r>
              <a:rPr spc="-40" sz="135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 </a:t>
            </a:r>
            <a:r>
              <a:rPr b="true" sz="135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Проблема</a:t>
            </a:r>
            <a:r>
              <a:rPr b="true" spc="-45" sz="135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 </a:t>
            </a:r>
            <a:r>
              <a:rPr sz="120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(по</a:t>
            </a:r>
            <a:r>
              <a:rPr spc="-20" sz="120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 </a:t>
            </a:r>
            <a:r>
              <a:rPr spc="-10" sz="120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итогам </a:t>
            </a:r>
            <a:r>
              <a:rPr sz="120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анализа</a:t>
            </a:r>
            <a:r>
              <a:rPr spc="-25" sz="120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 </a:t>
            </a:r>
            <a:r>
              <a:rPr spc="-20" sz="120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результатов</a:t>
            </a:r>
            <a:r>
              <a:rPr spc="10" sz="120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 </a:t>
            </a:r>
            <a:r>
              <a:rPr spc="-40" sz="120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ВПР, </a:t>
            </a:r>
            <a:r>
              <a:rPr sz="120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ГИА,</a:t>
            </a:r>
            <a:r>
              <a:rPr spc="-30" sz="120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 </a:t>
            </a:r>
            <a:r>
              <a:rPr spc="-10" sz="120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ВШК…)</a:t>
            </a:r>
            <a:endParaRPr sz="1200">
              <a:solidFill>
                <a:schemeClr val="tx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hidden="false" id="445" name="Shape 445"/>
          <p:cNvSpPr txBox="true"/>
          <p:nvPr isPhoto="false"/>
        </p:nvSpPr>
        <p:spPr>
          <a:xfrm flipH="false" flipV="false" rot="0">
            <a:off x="1077849" y="3865159"/>
            <a:ext cx="3228499" cy="854075"/>
          </a:xfrm>
          <a:prstGeom prst="rect">
            <a:avLst/>
          </a:prstGeom>
          <a:ln w="9525">
            <a:noFill/>
          </a:ln>
        </p:spPr>
        <p:txBody>
          <a:bodyPr bIns="0" lIns="0" rIns="0" tIns="23812" vert="horz" wrap="square">
            <a:spAutoFit/>
          </a:bodyPr>
          <a:p>
            <a:pPr algn="l" indent="0" marL="91440" marR="273685">
              <a:lnSpc>
                <a:spcPct val="100000"/>
              </a:lnSpc>
              <a:spcBef>
                <a:spcPts val="250"/>
              </a:spcBef>
            </a:pPr>
            <a:r>
              <a:rPr b="true" spc="-10" sz="135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Управленческое</a:t>
            </a:r>
            <a:r>
              <a:rPr b="true" spc="-90" sz="135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 </a:t>
            </a:r>
            <a:r>
              <a:rPr b="true" sz="135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решение</a:t>
            </a:r>
            <a:r>
              <a:rPr b="true" spc="-70" sz="135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 </a:t>
            </a:r>
            <a:r>
              <a:rPr sz="135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директора</a:t>
            </a:r>
            <a:r>
              <a:rPr spc="-40" sz="135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 </a:t>
            </a:r>
            <a:r>
              <a:rPr spc="-25" sz="135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по </a:t>
            </a:r>
            <a:r>
              <a:rPr spc="-10" sz="135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увеличению</a:t>
            </a:r>
            <a:r>
              <a:rPr spc="-40" sz="135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 </a:t>
            </a:r>
            <a:r>
              <a:rPr sz="135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часов</a:t>
            </a:r>
            <a:r>
              <a:rPr spc="-25" sz="135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 </a:t>
            </a:r>
            <a:r>
              <a:rPr sz="135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по</a:t>
            </a:r>
            <a:r>
              <a:rPr spc="-35" sz="135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 </a:t>
            </a:r>
            <a:r>
              <a:rPr sz="135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предмету</a:t>
            </a:r>
            <a:r>
              <a:rPr spc="-40" sz="135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 </a:t>
            </a:r>
            <a:r>
              <a:rPr spc="-10" sz="135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сверх</a:t>
            </a:r>
            <a:r>
              <a:rPr spc="-10" sz="135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 </a:t>
            </a:r>
            <a:r>
              <a:rPr sz="135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ФРП</a:t>
            </a:r>
            <a:r>
              <a:rPr spc="-65" sz="135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 </a:t>
            </a:r>
            <a:r>
              <a:rPr sz="135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(конструирование</a:t>
            </a:r>
            <a:r>
              <a:rPr spc="-25" sz="135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 </a:t>
            </a:r>
            <a:r>
              <a:rPr sz="135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УП,</a:t>
            </a:r>
            <a:r>
              <a:rPr spc="-40" sz="135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 </a:t>
            </a:r>
            <a:r>
              <a:rPr spc="-10" sz="135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тарификация)</a:t>
            </a:r>
            <a:endParaRPr sz="1350">
              <a:solidFill>
                <a:schemeClr val="tx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hidden="false" id="446" name="Shape 446"/>
          <p:cNvSpPr txBox="true"/>
          <p:nvPr isPhoto="false"/>
        </p:nvSpPr>
        <p:spPr>
          <a:xfrm flipH="false" flipV="false" rot="0">
            <a:off x="634365" y="2558415"/>
            <a:ext cx="1867535" cy="853439"/>
          </a:xfrm>
          <a:prstGeom prst="rect">
            <a:avLst/>
          </a:prstGeom>
          <a:ln w="9525">
            <a:noFill/>
          </a:ln>
        </p:spPr>
        <p:txBody>
          <a:bodyPr bIns="0" lIns="0" rIns="0" tIns="23336" vert="horz" wrap="square">
            <a:spAutoFit/>
          </a:bodyPr>
          <a:p>
            <a:pPr algn="l" indent="0" marL="91440" marR="128904">
              <a:lnSpc>
                <a:spcPct val="100000"/>
              </a:lnSpc>
              <a:spcBef>
                <a:spcPts val="245"/>
              </a:spcBef>
            </a:pPr>
            <a:r>
              <a:rPr b="true" sz="135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Конструирование</a:t>
            </a:r>
            <a:r>
              <a:rPr b="true" spc="-100" sz="135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 </a:t>
            </a:r>
            <a:r>
              <a:rPr spc="-10" sz="135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рабочей </a:t>
            </a:r>
            <a:r>
              <a:rPr sz="135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программы</a:t>
            </a:r>
            <a:r>
              <a:rPr spc="-70" sz="135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 </a:t>
            </a:r>
            <a:r>
              <a:rPr sz="135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учителя</a:t>
            </a:r>
            <a:r>
              <a:rPr spc="-85" sz="135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 </a:t>
            </a:r>
            <a:r>
              <a:rPr spc="-25" sz="135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по</a:t>
            </a:r>
            <a:endParaRPr sz="1350">
              <a:solidFill>
                <a:schemeClr val="tx1"/>
              </a:solidFill>
              <a:latin typeface="Calibri"/>
              <a:ea typeface="Calibri"/>
              <a:cs typeface="Calibri"/>
            </a:endParaRPr>
          </a:p>
          <a:p>
            <a:pPr algn="l" indent="0" marL="91440">
              <a:lnSpc>
                <a:spcPct val="100000"/>
              </a:lnSpc>
            </a:pPr>
            <a:r>
              <a:rPr spc="-10" sz="135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предмету</a:t>
            </a:r>
            <a:endParaRPr sz="1350">
              <a:solidFill>
                <a:schemeClr val="tx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hidden="false" id="447" name="Shape 447"/>
          <p:cNvSpPr txBox="true"/>
          <p:nvPr isPhoto="false"/>
        </p:nvSpPr>
        <p:spPr>
          <a:xfrm flipH="false" flipV="false" rot="0">
            <a:off x="6456045" y="1897379"/>
            <a:ext cx="1483360" cy="230504"/>
          </a:xfrm>
          <a:prstGeom prst="rect">
            <a:avLst/>
          </a:prstGeom>
          <a:ln w="9525">
            <a:noFill/>
          </a:ln>
        </p:spPr>
        <p:txBody>
          <a:bodyPr bIns="0" lIns="0" rIns="0" tIns="23336" vert="horz" wrap="square">
            <a:spAutoFit/>
          </a:bodyPr>
          <a:p>
            <a:pPr algn="l" indent="0" marL="92075">
              <a:lnSpc>
                <a:spcPct val="100000"/>
              </a:lnSpc>
              <a:spcBef>
                <a:spcPts val="245"/>
              </a:spcBef>
            </a:pPr>
            <a:r>
              <a:rPr sz="135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Индекс</a:t>
            </a:r>
            <a:r>
              <a:rPr spc="-95" sz="135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 </a:t>
            </a:r>
            <a:r>
              <a:rPr sz="135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качества</a:t>
            </a:r>
            <a:endParaRPr sz="1350">
              <a:solidFill>
                <a:schemeClr val="tx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hidden="false" id="448" name="Shape 448"/>
          <p:cNvSpPr txBox="false"/>
          <p:nvPr isPhoto="false"/>
        </p:nvSpPr>
        <p:spPr>
          <a:xfrm flipH="false" flipV="false" rot="0">
            <a:off x="5180361" y="2049589"/>
            <a:ext cx="1173004" cy="57150"/>
          </a:xfrm>
          <a:custGeom>
            <a:avLst/>
            <a:gdLst>
              <a:gd fmla="val 0" name="OXMLTextRectL"/>
              <a:gd fmla="val 0" name="OXMLTextRectT"/>
              <a:gd fmla="val w" name="OXMLTextRectR"/>
              <a:gd fmla="val h" name="OXMLTextRectB"/>
              <a:gd fmla="*/ OXMLTextRectL 1 w" name="COTextRectL"/>
              <a:gd fmla="*/ OXMLTextRectT 1 h" name="COTextRectT"/>
              <a:gd fmla="*/ OXMLTextRectR 1 w" name="COTextRectR"/>
              <a:gd fmla="*/ OXMLTextRectB 1 h" name="COTextRectB"/>
              <a:gd fmla="val 0" name="ODFLeft"/>
              <a:gd fmla="val 0" name="ODFTop"/>
              <a:gd fmla="val 1564004" name="ODFRight"/>
              <a:gd fmla="val 76200" name="ODFBottom"/>
              <a:gd fmla="val 1564004" name="ODFWidth"/>
              <a:gd fmla="val 76200" name="ODFHeight"/>
            </a:gdLst>
            <a:rect b="OXMLTextRectB" l="OXMLTextRectL" r="OXMLTextRectR" t="OXMLTextRectT"/>
            <a:pathLst>
              <a:path fill="norm" h="76200" stroke="true" w="1564004">
                <a:moveTo>
                  <a:pt x="1487551" y="0"/>
                </a:moveTo>
                <a:lnTo>
                  <a:pt x="1487551" y="76200"/>
                </a:lnTo>
                <a:lnTo>
                  <a:pt x="1544701" y="47625"/>
                </a:lnTo>
                <a:lnTo>
                  <a:pt x="1500251" y="47625"/>
                </a:lnTo>
                <a:lnTo>
                  <a:pt x="1500251" y="28575"/>
                </a:lnTo>
                <a:lnTo>
                  <a:pt x="1544701" y="28575"/>
                </a:lnTo>
                <a:lnTo>
                  <a:pt x="1487551" y="0"/>
                </a:lnTo>
                <a:close/>
              </a:path>
              <a:path fill="norm" h="76200" stroke="true" w="1564004">
                <a:moveTo>
                  <a:pt x="1487551" y="28575"/>
                </a:moveTo>
                <a:lnTo>
                  <a:pt x="0" y="28575"/>
                </a:lnTo>
                <a:lnTo>
                  <a:pt x="0" y="47625"/>
                </a:lnTo>
                <a:lnTo>
                  <a:pt x="1487551" y="47625"/>
                </a:lnTo>
                <a:lnTo>
                  <a:pt x="1487551" y="28575"/>
                </a:lnTo>
                <a:close/>
              </a:path>
              <a:path fill="norm" h="76200" stroke="true" w="1564004">
                <a:moveTo>
                  <a:pt x="1544701" y="28575"/>
                </a:moveTo>
                <a:lnTo>
                  <a:pt x="1500251" y="28575"/>
                </a:lnTo>
                <a:lnTo>
                  <a:pt x="1500251" y="47625"/>
                </a:lnTo>
                <a:lnTo>
                  <a:pt x="1544701" y="47625"/>
                </a:lnTo>
                <a:lnTo>
                  <a:pt x="1563751" y="38100"/>
                </a:lnTo>
                <a:lnTo>
                  <a:pt x="1544701" y="28575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solidFill>
              <a:schemeClr val="bg1">
                <a:lumMod val="75000"/>
              </a:schemeClr>
            </a:solidFill>
            <a:prstDash val="solid"/>
          </a:ln>
        </p:spPr>
        <p:txBody>
          <a:bodyPr bIns="0" lIns="0" rIns="0" tIns="0" wrap="square"/>
          <a:p>
            <a:pPr algn="l" indent="0" marL="0"/>
            <a:endParaRPr sz="1014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hidden="false" id="449" name="Shape 449"/>
          <p:cNvSpPr txBox="true"/>
          <p:nvPr isPhoto="false"/>
        </p:nvSpPr>
        <p:spPr>
          <a:xfrm flipH="false" flipV="false" rot="0">
            <a:off x="7866063" y="1410100"/>
            <a:ext cx="1042988" cy="347979"/>
          </a:xfrm>
          <a:prstGeom prst="rect">
            <a:avLst/>
          </a:prstGeom>
          <a:ln w="9525">
            <a:solidFill>
              <a:srgbClr val="FF0000"/>
            </a:solidFill>
            <a:prstDash val="solid"/>
          </a:ln>
        </p:spPr>
        <p:txBody>
          <a:bodyPr bIns="0" lIns="0" rIns="0" tIns="25716" vert="horz" wrap="square">
            <a:spAutoFit/>
          </a:bodyPr>
          <a:p>
            <a:pPr algn="l" indent="0" marL="316865">
              <a:lnSpc>
                <a:spcPct val="100000"/>
              </a:lnSpc>
              <a:spcBef>
                <a:spcPts val="270"/>
              </a:spcBef>
            </a:pPr>
            <a:r>
              <a:rPr b="true" sz="1050">
                <a:solidFill>
                  <a:srgbClr val="C00000"/>
                </a:solidFill>
                <a:latin typeface="Calibri"/>
                <a:ea typeface="Calibri"/>
                <a:cs typeface="Calibri"/>
              </a:rPr>
              <a:t>Изучить</a:t>
            </a:r>
            <a:r>
              <a:rPr b="true" spc="-45" sz="1050">
                <a:solidFill>
                  <a:srgbClr val="C00000"/>
                </a:solidFill>
                <a:latin typeface="Calibri"/>
                <a:ea typeface="Calibri"/>
                <a:cs typeface="Calibri"/>
              </a:rPr>
              <a:t> </a:t>
            </a:r>
            <a:r>
              <a:rPr b="true" spc="-50" sz="1050">
                <a:solidFill>
                  <a:srgbClr val="C00000"/>
                </a:solidFill>
                <a:latin typeface="Calibri"/>
                <a:ea typeface="Calibri"/>
                <a:cs typeface="Calibri"/>
              </a:rPr>
              <a:t>и</a:t>
            </a:r>
            <a:endParaRPr sz="1050">
              <a:solidFill>
                <a:schemeClr val="tx1"/>
              </a:solidFill>
              <a:latin typeface="Calibri"/>
              <a:ea typeface="Calibri"/>
              <a:cs typeface="Calibri"/>
            </a:endParaRPr>
          </a:p>
          <a:p>
            <a:pPr algn="l" indent="0" marL="240665">
              <a:lnSpc>
                <a:spcPct val="100000"/>
              </a:lnSpc>
            </a:pPr>
            <a:r>
              <a:rPr b="true" spc="-10" sz="1050">
                <a:solidFill>
                  <a:srgbClr val="C00000"/>
                </a:solidFill>
                <a:latin typeface="Calibri"/>
                <a:ea typeface="Calibri"/>
                <a:cs typeface="Calibri"/>
              </a:rPr>
              <a:t>применять!</a:t>
            </a:r>
            <a:endParaRPr sz="1050">
              <a:solidFill>
                <a:schemeClr val="tx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hidden="false" id="450" name="Shape 450"/>
          <p:cNvSpPr txBox="true"/>
          <p:nvPr isPhoto="false"/>
        </p:nvSpPr>
        <p:spPr>
          <a:xfrm flipH="false" flipV="false" rot="0">
            <a:off x="4710430" y="1279525"/>
            <a:ext cx="228600" cy="331469"/>
          </a:xfrm>
          <a:prstGeom prst="rect">
            <a:avLst/>
          </a:prstGeom>
        </p:spPr>
        <p:txBody>
          <a:bodyPr bIns="0" lIns="0" rIns="0" tIns="9048" vert="horz" wrap="square">
            <a:spAutoFit/>
          </a:bodyPr>
          <a:p>
            <a:pPr algn="l" indent="0" marL="12700">
              <a:lnSpc>
                <a:spcPct val="100000"/>
              </a:lnSpc>
              <a:spcBef>
                <a:spcPts val="95"/>
              </a:spcBef>
            </a:pPr>
            <a:r>
              <a:rPr b="true" spc="-50" sz="2100">
                <a:solidFill>
                  <a:srgbClr val="003399"/>
                </a:solidFill>
                <a:latin typeface="Calibri"/>
                <a:ea typeface="Calibri"/>
                <a:cs typeface="Calibri"/>
              </a:rPr>
              <a:t>1</a:t>
            </a:r>
            <a:endParaRPr sz="135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hidden="false" id="451" name="Shape 451"/>
          <p:cNvSpPr txBox="false"/>
          <p:nvPr isPhoto="false"/>
        </p:nvSpPr>
        <p:spPr>
          <a:xfrm flipH="false" flipV="false" rot="0">
            <a:off x="634365" y="992216"/>
            <a:ext cx="790574" cy="34288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txBody>
          <a:bodyPr anchor="ctr" bIns="45720" lIns="91440" rIns="91440" tIns="45720"/>
          <a:p>
            <a:pPr algn="ctr" indent="0" marL="0" marR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b="false" baseline="0" cap="none" i="false" spc="0" strike="noStrike" sz="1014" u="none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hidden="false" id="452" name="Shape 452"/>
          <p:cNvSpPr txBox="false"/>
          <p:nvPr isPhoto="false"/>
        </p:nvSpPr>
        <p:spPr>
          <a:xfrm flipH="false" flipV="false" rot="0">
            <a:off x="4360545" y="3037205"/>
            <a:ext cx="913129" cy="470534"/>
          </a:xfrm>
          <a:prstGeom prst="straightConnector1">
            <a:avLst/>
          </a:prstGeom>
          <a:ln w="25400">
            <a:solidFill>
              <a:schemeClr val="bg1">
                <a:lumMod val="75000"/>
              </a:schemeClr>
            </a:solidFill>
            <a:prstDash val="solid"/>
            <a:tailEnd len="med" type="arrow" w="med"/>
          </a:ln>
        </p:spPr>
        <p:style>
          <a:lnRef idx="0"/>
          <a:fillRef idx="0">
            <a:srgbClr val="FFFFFF"/>
          </a:fillRef>
          <a:effectRef idx="0"/>
          <a:fontRef idx="none"/>
        </p:style>
      </p:sp>
      <p:sp>
        <p:nvSpPr>
          <p:cNvPr hidden="false" id="453" name="Shape 453"/>
          <p:cNvSpPr txBox="false"/>
          <p:nvPr isPhoto="false"/>
        </p:nvSpPr>
        <p:spPr>
          <a:xfrm flipH="true" flipV="false" rot="0">
            <a:off x="3208020" y="2881630"/>
            <a:ext cx="292100" cy="983614"/>
          </a:xfrm>
          <a:prstGeom prst="straightConnector1">
            <a:avLst/>
          </a:prstGeom>
          <a:ln w="25400">
            <a:solidFill>
              <a:schemeClr val="bg1">
                <a:lumMod val="75000"/>
              </a:schemeClr>
            </a:solidFill>
            <a:prstDash val="solid"/>
            <a:tailEnd len="med" type="arrow" w="med"/>
          </a:ln>
        </p:spPr>
        <p:style>
          <a:lnRef idx="0"/>
          <a:fillRef idx="0">
            <a:srgbClr val="FFFFFF"/>
          </a:fillRef>
          <a:effectRef idx="0"/>
          <a:fontRef idx="none"/>
        </p:style>
      </p:sp>
      <p:sp>
        <p:nvSpPr>
          <p:cNvPr hidden="false" id="454" name="Shape 454"/>
          <p:cNvSpPr txBox="false"/>
          <p:nvPr isPhoto="false"/>
        </p:nvSpPr>
        <p:spPr>
          <a:xfrm flipH="true" flipV="false" rot="0">
            <a:off x="2213610" y="2247265"/>
            <a:ext cx="846455" cy="515619"/>
          </a:xfrm>
          <a:prstGeom prst="straightConnector1">
            <a:avLst/>
          </a:prstGeom>
          <a:ln w="25400">
            <a:solidFill>
              <a:schemeClr val="bg1">
                <a:lumMod val="75000"/>
              </a:schemeClr>
            </a:solidFill>
            <a:prstDash val="solid"/>
            <a:tailEnd len="med" type="arrow" w="med"/>
          </a:ln>
        </p:spPr>
        <p:style>
          <a:lnRef idx="0"/>
          <a:fillRef idx="0">
            <a:srgbClr val="FFFFFF"/>
          </a:fillRef>
          <a:effectRef idx="0"/>
          <a:fontRef idx="none"/>
        </p:style>
      </p:sp>
      <p:pic>
        <p:nvPicPr>
          <p:cNvPr hidden="false" id="456" name="Picture 456"/>
          <p:cNvPicPr preferRelativeResize="true"/>
          <p:nvPr isPhoto="false"/>
        </p:nvPicPr>
        <p:blipFill>
          <a:blip r:embed="rId3"/>
          <a:stretch/>
        </p:blipFill>
        <p:spPr>
          <a:xfrm flipH="false" flipV="false" rot="0">
            <a:off x="6976744" y="92710"/>
            <a:ext cx="2167255" cy="640080"/>
          </a:xfrm>
          <a:prstGeom prst="rect">
            <a:avLst/>
          </a:prstGeom>
        </p:spPr>
      </p:pic>
    </p:spTree>
  </p:cSld>
</p:sld>
</file>

<file path=ppt/slides/slide29.xml><?xml version="1.0" encoding="utf-8"?>
<p:sld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="true" showMasterSp="true">
  <p:cSld name="">
    <p:spTree>
      <p:nvGrpSpPr>
        <p:cNvPr hidden="false" id="457" name="GroupShape 457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458" name="Shape 458"/>
          <p:cNvSpPr txBox="true"/>
          <p:nvPr isPhoto="false">
            <p:ph idx="0" type="title"/>
          </p:nvPr>
        </p:nvSpPr>
        <p:spPr>
          <a:xfrm flipH="false" flipV="false" rot="0">
            <a:off x="1245235" y="1725295"/>
            <a:ext cx="2204085" cy="282575"/>
          </a:xfrm>
          <a:prstGeom prst="rect">
            <a:avLst/>
          </a:prstGeom>
        </p:spPr>
        <p:txBody>
          <a:bodyPr bIns="0" lIns="0" rIns="0" tIns="6108" vert="horz" wrap="square">
            <a:spAutoFit/>
          </a:bodyPr>
          <a:lstStyle>
            <a:defPPr/>
            <a:lvl1pPr lvl="0"/>
          </a:lstStyle>
          <a:p>
            <a:pPr algn="ctr" indent="0" marL="12700">
              <a:lnSpc>
                <a:spcPct val="100000"/>
              </a:lnSpc>
              <a:spcBef>
                <a:spcPts val="100"/>
              </a:spcBef>
              <a:buNone/>
            </a:pPr>
            <a:r>
              <a:rPr sz="1800">
                <a:solidFill>
                  <a:srgbClr val="C00000"/>
                </a:solidFill>
                <a:latin typeface="Arial"/>
                <a:ea typeface="Arial"/>
                <a:cs typeface="Arial"/>
              </a:rPr>
              <a:t>3</a:t>
            </a:r>
            <a:r>
              <a:rPr sz="1800">
                <a:solidFill>
                  <a:srgbClr val="C00000"/>
                </a:solidFill>
                <a:latin typeface="Arial"/>
                <a:ea typeface="Arial"/>
                <a:cs typeface="Arial"/>
              </a:rPr>
              <a:t> </a:t>
            </a:r>
            <a:r>
              <a:rPr spc="-415" sz="180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b="false" spc="-10" sz="1800">
                <a:solidFill>
                  <a:srgbClr val="000000"/>
                </a:solidFill>
                <a:latin typeface="Arial"/>
                <a:ea typeface="Arial"/>
                <a:cs typeface="Arial"/>
              </a:rPr>
              <a:t>направления</a:t>
            </a:r>
            <a:endParaRPr sz="1800">
              <a:latin typeface="Arial"/>
              <a:ea typeface="Arial"/>
              <a:cs typeface="Arial"/>
            </a:endParaRPr>
          </a:p>
        </p:txBody>
      </p:sp>
      <p:sp>
        <p:nvSpPr>
          <p:cNvPr hidden="false" id="459" name="Shape 459"/>
          <p:cNvSpPr txBox="true"/>
          <p:nvPr isPhoto="false"/>
        </p:nvSpPr>
        <p:spPr>
          <a:xfrm flipH="false" flipV="false" rot="0">
            <a:off x="5875020" y="1725295"/>
            <a:ext cx="1861820" cy="282575"/>
          </a:xfrm>
          <a:prstGeom prst="rect">
            <a:avLst/>
          </a:prstGeom>
        </p:spPr>
        <p:txBody>
          <a:bodyPr bIns="0" lIns="0" rIns="0" tIns="6108" vert="horz" wrap="square">
            <a:spAutoFit/>
          </a:bodyPr>
          <a:p>
            <a:pPr algn="l" indent="0" marL="12700">
              <a:lnSpc>
                <a:spcPct val="100000"/>
              </a:lnSpc>
              <a:spcBef>
                <a:spcPts val="100"/>
              </a:spcBef>
            </a:pPr>
            <a:r>
              <a:rPr b="true" sz="1800">
                <a:solidFill>
                  <a:srgbClr val="C00000"/>
                </a:solidFill>
                <a:latin typeface="Arial"/>
                <a:ea typeface="Arial"/>
                <a:cs typeface="Arial"/>
              </a:rPr>
              <a:t>72</a:t>
            </a:r>
            <a:r>
              <a:rPr b="true" sz="1800">
                <a:solidFill>
                  <a:schemeClr val="tx1"/>
                </a:solidFill>
                <a:latin typeface="Arial"/>
                <a:ea typeface="Arial"/>
                <a:cs typeface="Arial"/>
              </a:rPr>
              <a:t> </a:t>
            </a:r>
            <a:r>
              <a:rPr sz="1800">
                <a:solidFill>
                  <a:schemeClr val="tx1"/>
                </a:solidFill>
                <a:latin typeface="Arial"/>
                <a:ea typeface="Arial"/>
                <a:cs typeface="Arial"/>
              </a:rPr>
              <a:t>показател</a:t>
            </a:r>
            <a:r>
              <a:rPr sz="1800">
                <a:solidFill>
                  <a:schemeClr val="tx1"/>
                </a:solidFill>
                <a:latin typeface="Arial"/>
                <a:ea typeface="Arial"/>
                <a:cs typeface="Arial"/>
              </a:rPr>
              <a:t>я</a:t>
            </a:r>
            <a:endParaRPr sz="135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hidden="false" id="460" name="Shape 460"/>
          <p:cNvSpPr txBox="true"/>
          <p:nvPr isPhoto="false"/>
        </p:nvSpPr>
        <p:spPr>
          <a:xfrm flipH="false" flipV="false" rot="0">
            <a:off x="1180465" y="2007870"/>
            <a:ext cx="2268854" cy="585470"/>
          </a:xfrm>
          <a:prstGeom prst="rect">
            <a:avLst/>
          </a:prstGeom>
        </p:spPr>
        <p:txBody>
          <a:bodyPr bIns="0" lIns="0" rIns="0" tIns="32373" vert="horz" wrap="square">
            <a:spAutoFit/>
          </a:bodyPr>
          <a:p>
            <a:pPr algn="ctr" indent="-678180" marL="690880" marR="5080">
              <a:lnSpc>
                <a:spcPct val="100000"/>
              </a:lnSpc>
              <a:spcBef>
                <a:spcPts val="0"/>
              </a:spcBef>
            </a:pPr>
            <a:r>
              <a:rPr b="true" spc="-10" sz="1800">
                <a:solidFill>
                  <a:srgbClr val="13742F"/>
                </a:solidFill>
                <a:latin typeface="Arial"/>
                <a:ea typeface="Arial"/>
                <a:cs typeface="Arial"/>
              </a:rPr>
              <a:t>Образовательны</a:t>
            </a:r>
            <a:r>
              <a:rPr b="true" spc="-10" sz="1800">
                <a:solidFill>
                  <a:srgbClr val="13742F"/>
                </a:solidFill>
                <a:latin typeface="Arial"/>
                <a:ea typeface="Arial"/>
                <a:cs typeface="Arial"/>
              </a:rPr>
              <a:t>е</a:t>
            </a:r>
            <a:endParaRPr b="true" spc="-10" sz="1800">
              <a:solidFill>
                <a:srgbClr val="13742F"/>
              </a:solidFill>
              <a:latin typeface="Arial"/>
              <a:ea typeface="Arial"/>
              <a:cs typeface="Arial"/>
            </a:endParaRPr>
          </a:p>
          <a:p>
            <a:pPr algn="ctr" indent="-678180" marL="690880" marR="5080">
              <a:lnSpc>
                <a:spcPct val="100000"/>
              </a:lnSpc>
              <a:spcBef>
                <a:spcPts val="0"/>
              </a:spcBef>
            </a:pPr>
            <a:r>
              <a:rPr b="true" spc="-10" sz="1800">
                <a:solidFill>
                  <a:srgbClr val="13742F"/>
                </a:solidFill>
                <a:latin typeface="Arial"/>
                <a:ea typeface="Arial"/>
                <a:cs typeface="Arial"/>
              </a:rPr>
              <a:t>результаты</a:t>
            </a:r>
            <a:endParaRPr sz="135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hidden="false" id="461" name="Shape 461"/>
          <p:cNvGrpSpPr/>
          <p:nvPr isPhoto="false"/>
        </p:nvGrpSpPr>
        <p:grpSpPr>
          <a:xfrm flipH="false" flipV="false" rot="0">
            <a:off x="1607316" y="2654210"/>
            <a:ext cx="1565841" cy="725961"/>
            <a:chOff x="0" y="0"/>
            <a:chExt cx="1565841" cy="725961"/>
          </a:xfrm>
        </p:grpSpPr>
        <p:sp>
          <p:nvSpPr>
            <p:cNvPr hidden="false" id="462" name="Shape 462"/>
            <p:cNvSpPr txBox="false"/>
            <p:nvPr isPhoto="false"/>
          </p:nvSpPr>
          <p:spPr>
            <a:xfrm flipH="false" flipV="false" rot="0">
              <a:off x="3054" y="3054"/>
              <a:ext cx="183246" cy="432766"/>
            </a:xfrm>
            <a:custGeom>
              <a:avLst/>
              <a:gdLst>
                <a:gd fmla="val 0" name="OXMLTextRectL"/>
                <a:gd fmla="val 0" name="OXMLTextRectT"/>
                <a:gd fmla="val w" name="OXMLTextRectR"/>
                <a:gd fmla="val h" name="OXMLTextRectB"/>
                <a:gd fmla="*/ OXMLTextRectL 1 w" name="COTextRectL"/>
                <a:gd fmla="*/ OXMLTextRectT 1 h" name="COTextRectT"/>
                <a:gd fmla="*/ OXMLTextRectR 1 w" name="COTextRectR"/>
                <a:gd fmla="*/ OXMLTextRectB 1 h" name="COTextRectB"/>
                <a:gd fmla="val 0" name="ODFLeft"/>
                <a:gd fmla="val 0" name="ODFTop"/>
                <a:gd fmla="val 381000" name="ODFRight"/>
                <a:gd fmla="val 899795" name="ODFBottom"/>
                <a:gd fmla="val 381000" name="ODFWidth"/>
                <a:gd fmla="val 899795" name="ODFHeight"/>
              </a:gdLst>
              <a:rect b="OXMLTextRectB" l="OXMLTextRectL" r="OXMLTextRectR" t="OXMLTextRectT"/>
              <a:pathLst>
                <a:path fill="norm" h="899795" stroke="true" w="381000">
                  <a:moveTo>
                    <a:pt x="0" y="0"/>
                  </a:moveTo>
                  <a:lnTo>
                    <a:pt x="0" y="899795"/>
                  </a:lnTo>
                  <a:lnTo>
                    <a:pt x="381000" y="899795"/>
                  </a:lnTo>
                </a:path>
              </a:pathLst>
            </a:custGeom>
            <a:noFill/>
            <a:ln w="12700">
              <a:solidFill>
                <a:schemeClr val="bg2">
                  <a:lumMod val="50000"/>
                </a:schemeClr>
              </a:solidFill>
              <a:prstDash val="solid"/>
            </a:ln>
          </p:spPr>
          <p:txBody>
            <a:bodyPr bIns="0" lIns="0" rIns="0" tIns="0" wrap="square"/>
            <a:p>
              <a:pPr algn="l" indent="0" marL="0"/>
              <a:endParaRPr sz="650">
                <a:solidFill>
                  <a:schemeClr val="tx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hidden="false" id="463" name="Shape 463"/>
            <p:cNvSpPr txBox="false"/>
            <p:nvPr isPhoto="false"/>
          </p:nvSpPr>
          <p:spPr>
            <a:xfrm flipH="false" flipV="false" rot="0">
              <a:off x="186300" y="147452"/>
              <a:ext cx="1378013" cy="576921"/>
            </a:xfrm>
            <a:custGeom>
              <a:avLst/>
              <a:gdLst>
                <a:gd fmla="val 0" name="OXMLTextRectL"/>
                <a:gd fmla="val 0" name="OXMLTextRectT"/>
                <a:gd fmla="val w" name="OXMLTextRectR"/>
                <a:gd fmla="val h" name="OXMLTextRectB"/>
                <a:gd fmla="*/ OXMLTextRectL 1 w" name="COTextRectL"/>
                <a:gd fmla="*/ OXMLTextRectT 1 h" name="COTextRectT"/>
                <a:gd fmla="*/ OXMLTextRectR 1 w" name="COTextRectR"/>
                <a:gd fmla="*/ OXMLTextRectB 1 h" name="COTextRectB"/>
                <a:gd fmla="val 0" name="ODFLeft"/>
                <a:gd fmla="val 0" name="ODFTop"/>
                <a:gd fmla="val 2865120" name="ODFRight"/>
                <a:gd fmla="val 1199515" name="ODFBottom"/>
                <a:gd fmla="val 2865120" name="ODFWidth"/>
                <a:gd fmla="val 1199515" name="ODFHeight"/>
              </a:gdLst>
              <a:rect b="OXMLTextRectB" l="OXMLTextRectL" r="OXMLTextRectR" t="OXMLTextRectT"/>
              <a:pathLst>
                <a:path fill="norm" h="1199515" stroke="true" w="2865120">
                  <a:moveTo>
                    <a:pt x="2745232" y="0"/>
                  </a:moveTo>
                  <a:lnTo>
                    <a:pt x="119887" y="0"/>
                  </a:lnTo>
                  <a:lnTo>
                    <a:pt x="73241" y="9427"/>
                  </a:lnTo>
                  <a:lnTo>
                    <a:pt x="35131" y="35131"/>
                  </a:lnTo>
                  <a:lnTo>
                    <a:pt x="9427" y="73241"/>
                  </a:lnTo>
                  <a:lnTo>
                    <a:pt x="0" y="119887"/>
                  </a:lnTo>
                  <a:lnTo>
                    <a:pt x="0" y="1079500"/>
                  </a:lnTo>
                  <a:lnTo>
                    <a:pt x="9427" y="1126146"/>
                  </a:lnTo>
                  <a:lnTo>
                    <a:pt x="35131" y="1164256"/>
                  </a:lnTo>
                  <a:lnTo>
                    <a:pt x="73241" y="1189960"/>
                  </a:lnTo>
                  <a:lnTo>
                    <a:pt x="119887" y="1199388"/>
                  </a:lnTo>
                  <a:lnTo>
                    <a:pt x="2745232" y="1199388"/>
                  </a:lnTo>
                  <a:lnTo>
                    <a:pt x="2791878" y="1189960"/>
                  </a:lnTo>
                  <a:lnTo>
                    <a:pt x="2829988" y="1164256"/>
                  </a:lnTo>
                  <a:lnTo>
                    <a:pt x="2855692" y="1126146"/>
                  </a:lnTo>
                  <a:lnTo>
                    <a:pt x="2865120" y="1079500"/>
                  </a:lnTo>
                  <a:lnTo>
                    <a:pt x="2865120" y="119887"/>
                  </a:lnTo>
                  <a:lnTo>
                    <a:pt x="2855692" y="73241"/>
                  </a:lnTo>
                  <a:lnTo>
                    <a:pt x="2829988" y="35131"/>
                  </a:lnTo>
                  <a:lnTo>
                    <a:pt x="2791878" y="9427"/>
                  </a:lnTo>
                  <a:lnTo>
                    <a:pt x="2745232" y="0"/>
                  </a:lnTo>
                  <a:close/>
                </a:path>
              </a:pathLst>
            </a:custGeom>
            <a:noFill/>
            <a:ln>
              <a:solidFill>
                <a:schemeClr val="bg2">
                  <a:lumMod val="50000"/>
                </a:schemeClr>
              </a:solidFill>
              <a:prstDash val="solid"/>
            </a:ln>
          </p:spPr>
          <p:txBody>
            <a:bodyPr bIns="0" lIns="0" rIns="0" tIns="0" wrap="square"/>
            <a:p>
              <a:pPr algn="l" indent="0" marL="0"/>
              <a:endParaRPr sz="650">
                <a:solidFill>
                  <a:schemeClr val="tx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hidden="false" id="464" name="Shape 464"/>
            <p:cNvSpPr txBox="false"/>
            <p:nvPr isPhoto="false"/>
          </p:nvSpPr>
          <p:spPr>
            <a:xfrm flipH="false" flipV="false" rot="0">
              <a:off x="186300" y="147452"/>
              <a:ext cx="1378013" cy="576921"/>
            </a:xfrm>
            <a:custGeom>
              <a:avLst/>
              <a:gdLst>
                <a:gd fmla="val 0" name="OXMLTextRectL"/>
                <a:gd fmla="val 0" name="OXMLTextRectT"/>
                <a:gd fmla="val w" name="OXMLTextRectR"/>
                <a:gd fmla="val h" name="OXMLTextRectB"/>
                <a:gd fmla="*/ OXMLTextRectL 1 w" name="COTextRectL"/>
                <a:gd fmla="*/ OXMLTextRectT 1 h" name="COTextRectT"/>
                <a:gd fmla="*/ OXMLTextRectR 1 w" name="COTextRectR"/>
                <a:gd fmla="*/ OXMLTextRectB 1 h" name="COTextRectB"/>
                <a:gd fmla="val 0" name="ODFLeft"/>
                <a:gd fmla="val 0" name="ODFTop"/>
                <a:gd fmla="val 2865120" name="ODFRight"/>
                <a:gd fmla="val 1199515" name="ODFBottom"/>
                <a:gd fmla="val 2865120" name="ODFWidth"/>
                <a:gd fmla="val 1199515" name="ODFHeight"/>
              </a:gdLst>
              <a:rect b="OXMLTextRectB" l="OXMLTextRectL" r="OXMLTextRectR" t="OXMLTextRectT"/>
              <a:pathLst>
                <a:path fill="norm" h="1199515" stroke="true" w="2865120">
                  <a:moveTo>
                    <a:pt x="0" y="119887"/>
                  </a:moveTo>
                  <a:lnTo>
                    <a:pt x="9427" y="73241"/>
                  </a:lnTo>
                  <a:lnTo>
                    <a:pt x="35131" y="35131"/>
                  </a:lnTo>
                  <a:lnTo>
                    <a:pt x="73241" y="9427"/>
                  </a:lnTo>
                  <a:lnTo>
                    <a:pt x="119887" y="0"/>
                  </a:lnTo>
                  <a:lnTo>
                    <a:pt x="2745232" y="0"/>
                  </a:lnTo>
                  <a:lnTo>
                    <a:pt x="2791878" y="9427"/>
                  </a:lnTo>
                  <a:lnTo>
                    <a:pt x="2829988" y="35131"/>
                  </a:lnTo>
                  <a:lnTo>
                    <a:pt x="2855692" y="73241"/>
                  </a:lnTo>
                  <a:lnTo>
                    <a:pt x="2865120" y="119887"/>
                  </a:lnTo>
                  <a:lnTo>
                    <a:pt x="2865120" y="1079500"/>
                  </a:lnTo>
                  <a:lnTo>
                    <a:pt x="2855692" y="1126146"/>
                  </a:lnTo>
                  <a:lnTo>
                    <a:pt x="2829988" y="1164256"/>
                  </a:lnTo>
                  <a:lnTo>
                    <a:pt x="2791878" y="1189960"/>
                  </a:lnTo>
                  <a:lnTo>
                    <a:pt x="2745232" y="1199388"/>
                  </a:lnTo>
                  <a:lnTo>
                    <a:pt x="119887" y="1199388"/>
                  </a:lnTo>
                  <a:lnTo>
                    <a:pt x="73241" y="1189960"/>
                  </a:lnTo>
                  <a:lnTo>
                    <a:pt x="35131" y="1164256"/>
                  </a:lnTo>
                  <a:lnTo>
                    <a:pt x="9427" y="1126146"/>
                  </a:lnTo>
                  <a:lnTo>
                    <a:pt x="0" y="1079500"/>
                  </a:lnTo>
                  <a:lnTo>
                    <a:pt x="0" y="119887"/>
                  </a:lnTo>
                  <a:close/>
                </a:path>
              </a:pathLst>
            </a:custGeom>
            <a:noFill/>
            <a:ln w="6350">
              <a:solidFill>
                <a:schemeClr val="bg2">
                  <a:lumMod val="50000"/>
                </a:schemeClr>
              </a:solidFill>
              <a:prstDash val="solid"/>
            </a:ln>
          </p:spPr>
          <p:txBody>
            <a:bodyPr bIns="0" lIns="0" rIns="0" tIns="0" wrap="square"/>
            <a:p>
              <a:pPr algn="l" indent="0" marL="0"/>
              <a:endParaRPr sz="650">
                <a:solidFill>
                  <a:schemeClr val="tx1"/>
                </a:solidFill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hidden="false" id="465" name="Shape 465"/>
          <p:cNvSpPr txBox="true"/>
          <p:nvPr isPhoto="false"/>
        </p:nvSpPr>
        <p:spPr>
          <a:xfrm flipH="false" flipV="false" rot="0">
            <a:off x="1858608" y="2836518"/>
            <a:ext cx="1247908" cy="354964"/>
          </a:xfrm>
          <a:prstGeom prst="rect">
            <a:avLst/>
          </a:prstGeom>
        </p:spPr>
        <p:txBody>
          <a:bodyPr bIns="0" lIns="0" rIns="0" tIns="74825" vert="horz" wrap="square">
            <a:spAutoFit/>
          </a:bodyPr>
          <a:p>
            <a:pPr algn="ctr" indent="0" marL="0">
              <a:lnSpc>
                <a:spcPct val="100000"/>
              </a:lnSpc>
              <a:spcBef>
                <a:spcPts val="0"/>
              </a:spcBef>
            </a:pPr>
            <a:r>
              <a:rPr b="true" spc="-25" sz="106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Результаты</a:t>
            </a:r>
            <a:r>
              <a:rPr b="true" spc="-30" sz="106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 </a:t>
            </a:r>
            <a:r>
              <a:rPr b="true" spc="-10" sz="106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обучения</a:t>
            </a:r>
            <a:endParaRPr sz="1060">
              <a:solidFill>
                <a:schemeClr val="tx1"/>
              </a:solidFill>
              <a:latin typeface="Calibri"/>
              <a:ea typeface="Calibri"/>
              <a:cs typeface="Calibri"/>
            </a:endParaRPr>
          </a:p>
          <a:p>
            <a:pPr algn="ctr" indent="0" marL="1905">
              <a:lnSpc>
                <a:spcPct val="100000"/>
              </a:lnSpc>
              <a:spcBef>
                <a:spcPts val="0"/>
              </a:spcBef>
            </a:pPr>
            <a:r>
              <a:rPr sz="77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17</a:t>
            </a:r>
            <a:r>
              <a:rPr spc="-25" sz="77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 </a:t>
            </a:r>
            <a:r>
              <a:rPr spc="-10" sz="77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показателей</a:t>
            </a:r>
            <a:endParaRPr sz="770">
              <a:solidFill>
                <a:schemeClr val="tx1"/>
              </a:solidFill>
              <a:latin typeface="Calibri"/>
              <a:ea typeface="Calibri"/>
              <a:cs typeface="Calibri"/>
            </a:endParaRPr>
          </a:p>
        </p:txBody>
      </p:sp>
      <p:grpSp>
        <p:nvGrpSpPr>
          <p:cNvPr hidden="false" id="466" name="Shape 466"/>
          <p:cNvGrpSpPr/>
          <p:nvPr isPhoto="false"/>
        </p:nvGrpSpPr>
        <p:grpSpPr>
          <a:xfrm flipH="false" flipV="false" rot="0">
            <a:off x="1607316" y="2654210"/>
            <a:ext cx="1573171" cy="1447341"/>
            <a:chOff x="0" y="0"/>
            <a:chExt cx="1573171" cy="1447341"/>
          </a:xfrm>
        </p:grpSpPr>
        <p:sp>
          <p:nvSpPr>
            <p:cNvPr hidden="false" id="467" name="Shape 467"/>
            <p:cNvSpPr txBox="false"/>
            <p:nvPr isPhoto="false"/>
          </p:nvSpPr>
          <p:spPr>
            <a:xfrm flipH="false" flipV="false" rot="0">
              <a:off x="3054" y="3054"/>
              <a:ext cx="183246" cy="1154147"/>
            </a:xfrm>
            <a:custGeom>
              <a:avLst/>
              <a:gdLst>
                <a:gd fmla="val 0" name="OXMLTextRectL"/>
                <a:gd fmla="val 0" name="OXMLTextRectT"/>
                <a:gd fmla="val w" name="OXMLTextRectR"/>
                <a:gd fmla="val h" name="OXMLTextRectB"/>
                <a:gd fmla="*/ OXMLTextRectL 1 w" name="COTextRectL"/>
                <a:gd fmla="*/ OXMLTextRectT 1 h" name="COTextRectT"/>
                <a:gd fmla="*/ OXMLTextRectR 1 w" name="COTextRectR"/>
                <a:gd fmla="*/ OXMLTextRectB 1 h" name="COTextRectB"/>
                <a:gd fmla="val 0" name="ODFLeft"/>
                <a:gd fmla="val 0" name="ODFTop"/>
                <a:gd fmla="val 381000" name="ODFRight"/>
                <a:gd fmla="val 2399665" name="ODFBottom"/>
                <a:gd fmla="val 381000" name="ODFWidth"/>
                <a:gd fmla="val 2399665" name="ODFHeight"/>
              </a:gdLst>
              <a:rect b="OXMLTextRectB" l="OXMLTextRectL" r="OXMLTextRectR" t="OXMLTextRectT"/>
              <a:pathLst>
                <a:path fill="norm" h="2399665" stroke="true" w="381000">
                  <a:moveTo>
                    <a:pt x="0" y="0"/>
                  </a:moveTo>
                  <a:lnTo>
                    <a:pt x="0" y="2399284"/>
                  </a:lnTo>
                  <a:lnTo>
                    <a:pt x="381000" y="2399284"/>
                  </a:lnTo>
                </a:path>
              </a:pathLst>
            </a:custGeom>
            <a:noFill/>
            <a:ln w="12700">
              <a:solidFill>
                <a:schemeClr val="bg2">
                  <a:lumMod val="50000"/>
                </a:schemeClr>
              </a:solidFill>
              <a:prstDash val="solid"/>
            </a:ln>
          </p:spPr>
          <p:txBody>
            <a:bodyPr bIns="0" lIns="0" rIns="0" tIns="0" wrap="square"/>
            <a:p>
              <a:pPr algn="l" indent="0" marL="0"/>
              <a:endParaRPr sz="650">
                <a:solidFill>
                  <a:schemeClr val="tx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hidden="false" id="468" name="Shape 468"/>
            <p:cNvSpPr txBox="false"/>
            <p:nvPr isPhoto="false"/>
          </p:nvSpPr>
          <p:spPr>
            <a:xfrm flipH="false" flipV="false" rot="0">
              <a:off x="186300" y="868710"/>
              <a:ext cx="1385343" cy="576921"/>
            </a:xfrm>
            <a:custGeom>
              <a:avLst/>
              <a:gdLst>
                <a:gd fmla="val 0" name="OXMLTextRectL"/>
                <a:gd fmla="val 0" name="OXMLTextRectT"/>
                <a:gd fmla="val w" name="OXMLTextRectR"/>
                <a:gd fmla="val h" name="OXMLTextRectB"/>
                <a:gd fmla="*/ OXMLTextRectL 1 w" name="COTextRectL"/>
                <a:gd fmla="*/ OXMLTextRectT 1 h" name="COTextRectT"/>
                <a:gd fmla="*/ OXMLTextRectR 1 w" name="COTextRectR"/>
                <a:gd fmla="*/ OXMLTextRectB 1 h" name="COTextRectB"/>
                <a:gd fmla="val 0" name="ODFLeft"/>
                <a:gd fmla="val 0" name="ODFTop"/>
                <a:gd fmla="val 2880359" name="ODFRight"/>
                <a:gd fmla="val 1199515" name="ODFBottom"/>
                <a:gd fmla="val 2880359" name="ODFWidth"/>
                <a:gd fmla="val 1199515" name="ODFHeight"/>
              </a:gdLst>
              <a:rect b="OXMLTextRectB" l="OXMLTextRectL" r="OXMLTextRectR" t="OXMLTextRectT"/>
              <a:pathLst>
                <a:path fill="norm" h="1199515" stroke="true" w="2880359">
                  <a:moveTo>
                    <a:pt x="2760472" y="0"/>
                  </a:moveTo>
                  <a:lnTo>
                    <a:pt x="119887" y="0"/>
                  </a:lnTo>
                  <a:lnTo>
                    <a:pt x="73241" y="9427"/>
                  </a:lnTo>
                  <a:lnTo>
                    <a:pt x="35131" y="35131"/>
                  </a:lnTo>
                  <a:lnTo>
                    <a:pt x="9427" y="73241"/>
                  </a:lnTo>
                  <a:lnTo>
                    <a:pt x="0" y="119888"/>
                  </a:lnTo>
                  <a:lnTo>
                    <a:pt x="0" y="1079500"/>
                  </a:lnTo>
                  <a:lnTo>
                    <a:pt x="9427" y="1126146"/>
                  </a:lnTo>
                  <a:lnTo>
                    <a:pt x="35131" y="1164256"/>
                  </a:lnTo>
                  <a:lnTo>
                    <a:pt x="73241" y="1189960"/>
                  </a:lnTo>
                  <a:lnTo>
                    <a:pt x="119887" y="1199388"/>
                  </a:lnTo>
                  <a:lnTo>
                    <a:pt x="2760472" y="1199388"/>
                  </a:lnTo>
                  <a:lnTo>
                    <a:pt x="2807118" y="1189960"/>
                  </a:lnTo>
                  <a:lnTo>
                    <a:pt x="2845228" y="1164256"/>
                  </a:lnTo>
                  <a:lnTo>
                    <a:pt x="2870932" y="1126146"/>
                  </a:lnTo>
                  <a:lnTo>
                    <a:pt x="2880360" y="1079500"/>
                  </a:lnTo>
                  <a:lnTo>
                    <a:pt x="2880360" y="119888"/>
                  </a:lnTo>
                  <a:lnTo>
                    <a:pt x="2870932" y="73241"/>
                  </a:lnTo>
                  <a:lnTo>
                    <a:pt x="2845228" y="35131"/>
                  </a:lnTo>
                  <a:lnTo>
                    <a:pt x="2807118" y="9427"/>
                  </a:lnTo>
                  <a:lnTo>
                    <a:pt x="2760472" y="0"/>
                  </a:lnTo>
                  <a:close/>
                </a:path>
              </a:pathLst>
            </a:custGeom>
            <a:noFill/>
            <a:ln>
              <a:solidFill>
                <a:schemeClr val="bg2">
                  <a:lumMod val="50000"/>
                </a:schemeClr>
              </a:solidFill>
              <a:prstDash val="solid"/>
            </a:ln>
          </p:spPr>
          <p:txBody>
            <a:bodyPr bIns="0" lIns="0" rIns="0" tIns="0" wrap="square"/>
            <a:p>
              <a:pPr algn="l" indent="0" marL="0"/>
              <a:endParaRPr sz="650">
                <a:solidFill>
                  <a:schemeClr val="tx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hidden="false" id="469" name="Shape 469"/>
            <p:cNvSpPr txBox="false"/>
            <p:nvPr isPhoto="false"/>
          </p:nvSpPr>
          <p:spPr>
            <a:xfrm flipH="false" flipV="false" rot="0">
              <a:off x="186300" y="868710"/>
              <a:ext cx="1385343" cy="576921"/>
            </a:xfrm>
            <a:custGeom>
              <a:avLst/>
              <a:gdLst>
                <a:gd fmla="val 0" name="OXMLTextRectL"/>
                <a:gd fmla="val 0" name="OXMLTextRectT"/>
                <a:gd fmla="val w" name="OXMLTextRectR"/>
                <a:gd fmla="val h" name="OXMLTextRectB"/>
                <a:gd fmla="*/ OXMLTextRectL 1 w" name="COTextRectL"/>
                <a:gd fmla="*/ OXMLTextRectT 1 h" name="COTextRectT"/>
                <a:gd fmla="*/ OXMLTextRectR 1 w" name="COTextRectR"/>
                <a:gd fmla="*/ OXMLTextRectB 1 h" name="COTextRectB"/>
                <a:gd fmla="val 0" name="ODFLeft"/>
                <a:gd fmla="val 0" name="ODFTop"/>
                <a:gd fmla="val 2880359" name="ODFRight"/>
                <a:gd fmla="val 1199515" name="ODFBottom"/>
                <a:gd fmla="val 2880359" name="ODFWidth"/>
                <a:gd fmla="val 1199515" name="ODFHeight"/>
              </a:gdLst>
              <a:rect b="OXMLTextRectB" l="OXMLTextRectL" r="OXMLTextRectR" t="OXMLTextRectT"/>
              <a:pathLst>
                <a:path fill="norm" h="1199515" stroke="true" w="2880359">
                  <a:moveTo>
                    <a:pt x="0" y="119888"/>
                  </a:moveTo>
                  <a:lnTo>
                    <a:pt x="9427" y="73241"/>
                  </a:lnTo>
                  <a:lnTo>
                    <a:pt x="35131" y="35131"/>
                  </a:lnTo>
                  <a:lnTo>
                    <a:pt x="73241" y="9427"/>
                  </a:lnTo>
                  <a:lnTo>
                    <a:pt x="119887" y="0"/>
                  </a:lnTo>
                  <a:lnTo>
                    <a:pt x="2760472" y="0"/>
                  </a:lnTo>
                  <a:lnTo>
                    <a:pt x="2807118" y="9427"/>
                  </a:lnTo>
                  <a:lnTo>
                    <a:pt x="2845228" y="35131"/>
                  </a:lnTo>
                  <a:lnTo>
                    <a:pt x="2870932" y="73241"/>
                  </a:lnTo>
                  <a:lnTo>
                    <a:pt x="2880360" y="119888"/>
                  </a:lnTo>
                  <a:lnTo>
                    <a:pt x="2880360" y="1079500"/>
                  </a:lnTo>
                  <a:lnTo>
                    <a:pt x="2870932" y="1126146"/>
                  </a:lnTo>
                  <a:lnTo>
                    <a:pt x="2845228" y="1164256"/>
                  </a:lnTo>
                  <a:lnTo>
                    <a:pt x="2807118" y="1189960"/>
                  </a:lnTo>
                  <a:lnTo>
                    <a:pt x="2760472" y="1199388"/>
                  </a:lnTo>
                  <a:lnTo>
                    <a:pt x="119887" y="1199388"/>
                  </a:lnTo>
                  <a:lnTo>
                    <a:pt x="73241" y="1189960"/>
                  </a:lnTo>
                  <a:lnTo>
                    <a:pt x="35131" y="1164256"/>
                  </a:lnTo>
                  <a:lnTo>
                    <a:pt x="9427" y="1126146"/>
                  </a:lnTo>
                  <a:lnTo>
                    <a:pt x="0" y="1079500"/>
                  </a:lnTo>
                  <a:lnTo>
                    <a:pt x="0" y="119888"/>
                  </a:lnTo>
                  <a:close/>
                </a:path>
              </a:pathLst>
            </a:custGeom>
            <a:noFill/>
            <a:ln w="6350">
              <a:solidFill>
                <a:schemeClr val="bg2">
                  <a:lumMod val="50000"/>
                </a:schemeClr>
              </a:solidFill>
              <a:prstDash val="solid"/>
            </a:ln>
          </p:spPr>
          <p:txBody>
            <a:bodyPr bIns="0" lIns="0" rIns="0" tIns="0" wrap="square"/>
            <a:p>
              <a:pPr algn="l" indent="0" marL="0"/>
              <a:endParaRPr sz="650">
                <a:solidFill>
                  <a:schemeClr val="tx1"/>
                </a:solidFill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hidden="false" id="470" name="Shape 470"/>
          <p:cNvSpPr txBox="true"/>
          <p:nvPr isPhoto="false"/>
        </p:nvSpPr>
        <p:spPr>
          <a:xfrm flipH="false" flipV="false" rot="0">
            <a:off x="1931035" y="3548380"/>
            <a:ext cx="1146175" cy="464820"/>
          </a:xfrm>
          <a:prstGeom prst="rect">
            <a:avLst/>
          </a:prstGeom>
        </p:spPr>
        <p:txBody>
          <a:bodyPr bIns="0" lIns="0" rIns="0" tIns="21989" vert="horz" wrap="square">
            <a:spAutoFit/>
          </a:bodyPr>
          <a:p>
            <a:pPr algn="ctr" indent="24130" marL="12700" marR="5080">
              <a:lnSpc>
                <a:spcPct val="100000"/>
              </a:lnSpc>
              <a:spcBef>
                <a:spcPts val="0"/>
              </a:spcBef>
            </a:pPr>
            <a:r>
              <a:rPr b="true" spc="-10" sz="106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Результаты воспитания</a:t>
            </a:r>
            <a:endParaRPr sz="1060">
              <a:solidFill>
                <a:schemeClr val="tx1"/>
              </a:solidFill>
              <a:latin typeface="Calibri"/>
              <a:ea typeface="Calibri"/>
              <a:cs typeface="Calibri"/>
            </a:endParaRPr>
          </a:p>
          <a:p>
            <a:pPr algn="ctr" indent="0" marL="102235">
              <a:lnSpc>
                <a:spcPct val="100000"/>
              </a:lnSpc>
              <a:spcBef>
                <a:spcPts val="0"/>
              </a:spcBef>
            </a:pPr>
            <a:r>
              <a:rPr sz="77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5</a:t>
            </a:r>
            <a:r>
              <a:rPr spc="-10" sz="77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 показателей</a:t>
            </a:r>
            <a:endParaRPr sz="770">
              <a:solidFill>
                <a:schemeClr val="tx1"/>
              </a:solidFill>
              <a:latin typeface="Calibri"/>
              <a:ea typeface="Calibri"/>
              <a:cs typeface="Calibri"/>
            </a:endParaRPr>
          </a:p>
        </p:txBody>
      </p:sp>
      <p:grpSp>
        <p:nvGrpSpPr>
          <p:cNvPr hidden="false" id="471" name="Shape 471"/>
          <p:cNvGrpSpPr/>
          <p:nvPr isPhoto="false"/>
        </p:nvGrpSpPr>
        <p:grpSpPr>
          <a:xfrm flipH="false" flipV="false" rot="0">
            <a:off x="1607316" y="2654210"/>
            <a:ext cx="1609210" cy="2168417"/>
            <a:chOff x="0" y="0"/>
            <a:chExt cx="1609210" cy="2168417"/>
          </a:xfrm>
        </p:grpSpPr>
        <p:sp>
          <p:nvSpPr>
            <p:cNvPr hidden="false" id="472" name="Shape 472"/>
            <p:cNvSpPr txBox="false"/>
            <p:nvPr isPhoto="false"/>
          </p:nvSpPr>
          <p:spPr>
            <a:xfrm flipH="false" flipV="false" rot="0">
              <a:off x="3054" y="3054"/>
              <a:ext cx="183246" cy="1875222"/>
            </a:xfrm>
            <a:custGeom>
              <a:avLst/>
              <a:gdLst>
                <a:gd fmla="val 0" name="OXMLTextRectL"/>
                <a:gd fmla="val 0" name="OXMLTextRectT"/>
                <a:gd fmla="val w" name="OXMLTextRectR"/>
                <a:gd fmla="val h" name="OXMLTextRectB"/>
                <a:gd fmla="*/ OXMLTextRectL 1 w" name="COTextRectL"/>
                <a:gd fmla="*/ OXMLTextRectT 1 h" name="COTextRectT"/>
                <a:gd fmla="*/ OXMLTextRectR 1 w" name="COTextRectR"/>
                <a:gd fmla="*/ OXMLTextRectB 1 h" name="COTextRectB"/>
                <a:gd fmla="val 0" name="ODFLeft"/>
                <a:gd fmla="val 0" name="ODFTop"/>
                <a:gd fmla="val 381000" name="ODFRight"/>
                <a:gd fmla="val 3898900" name="ODFBottom"/>
                <a:gd fmla="val 381000" name="ODFWidth"/>
                <a:gd fmla="val 3898900" name="ODFHeight"/>
              </a:gdLst>
              <a:rect b="OXMLTextRectB" l="OXMLTextRectL" r="OXMLTextRectR" t="OXMLTextRectT"/>
              <a:pathLst>
                <a:path fill="norm" h="3898900" stroke="true" w="381000">
                  <a:moveTo>
                    <a:pt x="0" y="0"/>
                  </a:moveTo>
                  <a:lnTo>
                    <a:pt x="0" y="3898836"/>
                  </a:lnTo>
                  <a:lnTo>
                    <a:pt x="381000" y="3898836"/>
                  </a:lnTo>
                </a:path>
              </a:pathLst>
            </a:custGeom>
            <a:noFill/>
            <a:ln w="12700">
              <a:solidFill>
                <a:schemeClr val="bg2">
                  <a:lumMod val="50000"/>
                </a:schemeClr>
              </a:solidFill>
              <a:prstDash val="solid"/>
            </a:ln>
          </p:spPr>
          <p:txBody>
            <a:bodyPr bIns="0" lIns="0" rIns="0" tIns="0" wrap="square"/>
            <a:p>
              <a:pPr algn="l" indent="0" marL="0"/>
              <a:endParaRPr sz="65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hidden="false" id="473" name="Shape 473"/>
            <p:cNvSpPr txBox="false"/>
            <p:nvPr isPhoto="false"/>
          </p:nvSpPr>
          <p:spPr>
            <a:xfrm flipH="false" flipV="false" rot="0">
              <a:off x="186300" y="1589969"/>
              <a:ext cx="1421382" cy="576921"/>
            </a:xfrm>
            <a:custGeom>
              <a:avLst/>
              <a:gdLst>
                <a:gd fmla="val 0" name="OXMLTextRectL"/>
                <a:gd fmla="val 0" name="OXMLTextRectT"/>
                <a:gd fmla="val w" name="OXMLTextRectR"/>
                <a:gd fmla="val h" name="OXMLTextRectB"/>
                <a:gd fmla="*/ OXMLTextRectL 1 w" name="COTextRectL"/>
                <a:gd fmla="*/ OXMLTextRectT 1 h" name="COTextRectT"/>
                <a:gd fmla="*/ OXMLTextRectR 1 w" name="COTextRectR"/>
                <a:gd fmla="*/ OXMLTextRectB 1 h" name="COTextRectB"/>
                <a:gd fmla="val 0" name="ODFLeft"/>
                <a:gd fmla="val 0" name="ODFTop"/>
                <a:gd fmla="val 2955290" name="ODFRight"/>
                <a:gd fmla="val 1199515" name="ODFBottom"/>
                <a:gd fmla="val 2955290" name="ODFWidth"/>
                <a:gd fmla="val 1199515" name="ODFHeight"/>
              </a:gdLst>
              <a:rect b="OXMLTextRectB" l="OXMLTextRectL" r="OXMLTextRectR" t="OXMLTextRectT"/>
              <a:pathLst>
                <a:path fill="norm" h="1199515" stroke="true" w="2955290">
                  <a:moveTo>
                    <a:pt x="2835148" y="0"/>
                  </a:moveTo>
                  <a:lnTo>
                    <a:pt x="119887" y="0"/>
                  </a:lnTo>
                  <a:lnTo>
                    <a:pt x="73241" y="9427"/>
                  </a:lnTo>
                  <a:lnTo>
                    <a:pt x="35131" y="35131"/>
                  </a:lnTo>
                  <a:lnTo>
                    <a:pt x="9427" y="73241"/>
                  </a:lnTo>
                  <a:lnTo>
                    <a:pt x="0" y="119887"/>
                  </a:lnTo>
                  <a:lnTo>
                    <a:pt x="0" y="1079449"/>
                  </a:lnTo>
                  <a:lnTo>
                    <a:pt x="9427" y="1126135"/>
                  </a:lnTo>
                  <a:lnTo>
                    <a:pt x="35131" y="1164259"/>
                  </a:lnTo>
                  <a:lnTo>
                    <a:pt x="73241" y="1189963"/>
                  </a:lnTo>
                  <a:lnTo>
                    <a:pt x="119887" y="1199388"/>
                  </a:lnTo>
                  <a:lnTo>
                    <a:pt x="2835148" y="1199388"/>
                  </a:lnTo>
                  <a:lnTo>
                    <a:pt x="2881794" y="1189963"/>
                  </a:lnTo>
                  <a:lnTo>
                    <a:pt x="2919904" y="1164259"/>
                  </a:lnTo>
                  <a:lnTo>
                    <a:pt x="2945608" y="1126135"/>
                  </a:lnTo>
                  <a:lnTo>
                    <a:pt x="2955036" y="1079449"/>
                  </a:lnTo>
                  <a:lnTo>
                    <a:pt x="2955036" y="119887"/>
                  </a:lnTo>
                  <a:lnTo>
                    <a:pt x="2945608" y="73241"/>
                  </a:lnTo>
                  <a:lnTo>
                    <a:pt x="2919904" y="35131"/>
                  </a:lnTo>
                  <a:lnTo>
                    <a:pt x="2881794" y="9427"/>
                  </a:lnTo>
                  <a:lnTo>
                    <a:pt x="2835148" y="0"/>
                  </a:lnTo>
                  <a:close/>
                </a:path>
              </a:pathLst>
            </a:custGeom>
            <a:noFill/>
            <a:ln>
              <a:solidFill>
                <a:schemeClr val="bg2">
                  <a:lumMod val="50000"/>
                </a:schemeClr>
              </a:solidFill>
              <a:prstDash val="solid"/>
            </a:ln>
          </p:spPr>
          <p:txBody>
            <a:bodyPr bIns="0" lIns="0" rIns="0" tIns="0" wrap="square"/>
            <a:p>
              <a:pPr algn="l" indent="0" marL="0"/>
              <a:endParaRPr sz="65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hidden="false" id="474" name="Shape 474"/>
            <p:cNvSpPr txBox="false"/>
            <p:nvPr isPhoto="false"/>
          </p:nvSpPr>
          <p:spPr>
            <a:xfrm flipH="false" flipV="false" rot="0">
              <a:off x="186300" y="1589969"/>
              <a:ext cx="1421382" cy="576921"/>
            </a:xfrm>
            <a:custGeom>
              <a:avLst/>
              <a:gdLst>
                <a:gd fmla="val 0" name="OXMLTextRectL"/>
                <a:gd fmla="val 0" name="OXMLTextRectT"/>
                <a:gd fmla="val w" name="OXMLTextRectR"/>
                <a:gd fmla="val h" name="OXMLTextRectB"/>
                <a:gd fmla="*/ OXMLTextRectL 1 w" name="COTextRectL"/>
                <a:gd fmla="*/ OXMLTextRectT 1 h" name="COTextRectT"/>
                <a:gd fmla="*/ OXMLTextRectR 1 w" name="COTextRectR"/>
                <a:gd fmla="*/ OXMLTextRectB 1 h" name="COTextRectB"/>
                <a:gd fmla="val 0" name="ODFLeft"/>
                <a:gd fmla="val 0" name="ODFTop"/>
                <a:gd fmla="val 2955290" name="ODFRight"/>
                <a:gd fmla="val 1199515" name="ODFBottom"/>
                <a:gd fmla="val 2955290" name="ODFWidth"/>
                <a:gd fmla="val 1199515" name="ODFHeight"/>
              </a:gdLst>
              <a:rect b="OXMLTextRectB" l="OXMLTextRectL" r="OXMLTextRectR" t="OXMLTextRectT"/>
              <a:pathLst>
                <a:path fill="norm" h="1199515" stroke="true" w="2955290">
                  <a:moveTo>
                    <a:pt x="0" y="119887"/>
                  </a:moveTo>
                  <a:lnTo>
                    <a:pt x="9427" y="73241"/>
                  </a:lnTo>
                  <a:lnTo>
                    <a:pt x="35131" y="35131"/>
                  </a:lnTo>
                  <a:lnTo>
                    <a:pt x="73241" y="9427"/>
                  </a:lnTo>
                  <a:lnTo>
                    <a:pt x="119887" y="0"/>
                  </a:lnTo>
                  <a:lnTo>
                    <a:pt x="2835148" y="0"/>
                  </a:lnTo>
                  <a:lnTo>
                    <a:pt x="2881794" y="9427"/>
                  </a:lnTo>
                  <a:lnTo>
                    <a:pt x="2919904" y="35131"/>
                  </a:lnTo>
                  <a:lnTo>
                    <a:pt x="2945608" y="73241"/>
                  </a:lnTo>
                  <a:lnTo>
                    <a:pt x="2955036" y="119887"/>
                  </a:lnTo>
                  <a:lnTo>
                    <a:pt x="2955036" y="1079449"/>
                  </a:lnTo>
                  <a:lnTo>
                    <a:pt x="2945608" y="1126135"/>
                  </a:lnTo>
                  <a:lnTo>
                    <a:pt x="2919904" y="1164259"/>
                  </a:lnTo>
                  <a:lnTo>
                    <a:pt x="2881794" y="1189963"/>
                  </a:lnTo>
                  <a:lnTo>
                    <a:pt x="2835148" y="1199388"/>
                  </a:lnTo>
                  <a:lnTo>
                    <a:pt x="119887" y="1199388"/>
                  </a:lnTo>
                  <a:lnTo>
                    <a:pt x="73241" y="1189963"/>
                  </a:lnTo>
                  <a:lnTo>
                    <a:pt x="35131" y="1164259"/>
                  </a:lnTo>
                  <a:lnTo>
                    <a:pt x="9427" y="1126135"/>
                  </a:lnTo>
                  <a:lnTo>
                    <a:pt x="0" y="1079449"/>
                  </a:lnTo>
                  <a:lnTo>
                    <a:pt x="0" y="119887"/>
                  </a:lnTo>
                  <a:close/>
                </a:path>
              </a:pathLst>
            </a:custGeom>
            <a:noFill/>
            <a:ln w="6350">
              <a:solidFill>
                <a:schemeClr val="bg2">
                  <a:lumMod val="50000"/>
                </a:schemeClr>
              </a:solidFill>
              <a:prstDash val="solid"/>
            </a:ln>
          </p:spPr>
          <p:txBody>
            <a:bodyPr bIns="0" lIns="0" rIns="0" tIns="0" wrap="square"/>
            <a:p>
              <a:pPr algn="l" indent="0" marL="0"/>
              <a:endParaRPr sz="65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hidden="false" id="475" name="Shape 475"/>
          <p:cNvSpPr txBox="true"/>
          <p:nvPr isPhoto="false"/>
        </p:nvSpPr>
        <p:spPr>
          <a:xfrm flipH="false" flipV="false" rot="0">
            <a:off x="1931174" y="4274293"/>
            <a:ext cx="1146512" cy="464820"/>
          </a:xfrm>
          <a:prstGeom prst="rect">
            <a:avLst/>
          </a:prstGeom>
        </p:spPr>
        <p:txBody>
          <a:bodyPr bIns="0" lIns="0" rIns="0" tIns="21989" vert="horz" wrap="square">
            <a:spAutoFit/>
          </a:bodyPr>
          <a:p>
            <a:pPr algn="ctr" indent="0" marL="12700" marR="5080">
              <a:lnSpc>
                <a:spcPct val="100000"/>
              </a:lnSpc>
              <a:spcBef>
                <a:spcPts val="0"/>
              </a:spcBef>
            </a:pPr>
            <a:r>
              <a:rPr b="true" spc="-10" sz="106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Профессиональное самоопределение</a:t>
            </a:r>
            <a:endParaRPr sz="1060">
              <a:solidFill>
                <a:schemeClr val="tx1"/>
              </a:solidFill>
              <a:latin typeface="Calibri"/>
              <a:ea typeface="Calibri"/>
              <a:cs typeface="Calibri"/>
            </a:endParaRPr>
          </a:p>
          <a:p>
            <a:pPr algn="ctr" indent="0" marL="635">
              <a:lnSpc>
                <a:spcPct val="100000"/>
              </a:lnSpc>
              <a:spcBef>
                <a:spcPts val="0"/>
              </a:spcBef>
            </a:pPr>
            <a:r>
              <a:rPr sz="77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8</a:t>
            </a:r>
            <a:r>
              <a:rPr spc="-10" sz="77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 показателей</a:t>
            </a:r>
            <a:endParaRPr sz="770">
              <a:solidFill>
                <a:schemeClr val="tx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hidden="false" id="476" name="Shape 476"/>
          <p:cNvSpPr txBox="true"/>
          <p:nvPr isPhoto="false"/>
        </p:nvSpPr>
        <p:spPr>
          <a:xfrm flipH="false" flipV="false" rot="0">
            <a:off x="3869690" y="2007870"/>
            <a:ext cx="1454784" cy="585470"/>
          </a:xfrm>
          <a:prstGeom prst="rect">
            <a:avLst/>
          </a:prstGeom>
        </p:spPr>
        <p:txBody>
          <a:bodyPr bIns="0" lIns="0" rIns="0" tIns="32373" vert="horz" wrap="square">
            <a:spAutoFit/>
          </a:bodyPr>
          <a:p>
            <a:pPr algn="ctr" indent="38100" marL="12700" marR="5080">
              <a:lnSpc>
                <a:spcPct val="100000"/>
              </a:lnSpc>
              <a:spcBef>
                <a:spcPts val="0"/>
              </a:spcBef>
            </a:pPr>
            <a:r>
              <a:rPr b="true" spc="-10" sz="1800">
                <a:solidFill>
                  <a:srgbClr val="13742F"/>
                </a:solidFill>
                <a:latin typeface="Arial"/>
                <a:ea typeface="Arial"/>
                <a:cs typeface="Arial"/>
              </a:rPr>
              <a:t>Кадровый потенциал</a:t>
            </a:r>
            <a:endParaRPr sz="135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hidden="false" id="477" name="Shape 477"/>
          <p:cNvGrpSpPr/>
          <p:nvPr isPhoto="false"/>
        </p:nvGrpSpPr>
        <p:grpSpPr>
          <a:xfrm flipH="false" flipV="false" rot="0">
            <a:off x="3739572" y="2654210"/>
            <a:ext cx="1586609" cy="725961"/>
            <a:chOff x="0" y="0"/>
            <a:chExt cx="1586609" cy="725961"/>
          </a:xfrm>
        </p:grpSpPr>
        <p:sp>
          <p:nvSpPr>
            <p:cNvPr hidden="false" id="478" name="Shape 478"/>
            <p:cNvSpPr txBox="false"/>
            <p:nvPr isPhoto="false"/>
          </p:nvSpPr>
          <p:spPr>
            <a:xfrm flipH="false" flipV="false" rot="0">
              <a:off x="3054" y="3054"/>
              <a:ext cx="194241" cy="432766"/>
            </a:xfrm>
            <a:custGeom>
              <a:avLst/>
              <a:gdLst>
                <a:gd fmla="val 0" name="OXMLTextRectL"/>
                <a:gd fmla="val 0" name="OXMLTextRectT"/>
                <a:gd fmla="val w" name="OXMLTextRectR"/>
                <a:gd fmla="val h" name="OXMLTextRectB"/>
                <a:gd fmla="*/ OXMLTextRectL 1 w" name="COTextRectL"/>
                <a:gd fmla="*/ OXMLTextRectT 1 h" name="COTextRectT"/>
                <a:gd fmla="*/ OXMLTextRectR 1 w" name="COTextRectR"/>
                <a:gd fmla="*/ OXMLTextRectB 1 h" name="COTextRectB"/>
                <a:gd fmla="val 0" name="ODFLeft"/>
                <a:gd fmla="val 0" name="ODFTop"/>
                <a:gd fmla="val 403859" name="ODFRight"/>
                <a:gd fmla="val 899795" name="ODFBottom"/>
                <a:gd fmla="val 403859" name="ODFWidth"/>
                <a:gd fmla="val 899795" name="ODFHeight"/>
              </a:gdLst>
              <a:rect b="OXMLTextRectB" l="OXMLTextRectL" r="OXMLTextRectR" t="OXMLTextRectT"/>
              <a:pathLst>
                <a:path fill="norm" h="899795" stroke="true" w="403859">
                  <a:moveTo>
                    <a:pt x="0" y="0"/>
                  </a:moveTo>
                  <a:lnTo>
                    <a:pt x="0" y="899795"/>
                  </a:lnTo>
                  <a:lnTo>
                    <a:pt x="403605" y="899795"/>
                  </a:lnTo>
                </a:path>
              </a:pathLst>
            </a:custGeom>
            <a:noFill/>
            <a:ln w="12700">
              <a:solidFill>
                <a:schemeClr val="bg2">
                  <a:lumMod val="50000"/>
                </a:schemeClr>
              </a:solidFill>
              <a:prstDash val="solid"/>
            </a:ln>
          </p:spPr>
          <p:txBody>
            <a:bodyPr bIns="0" lIns="0" rIns="0" tIns="0" wrap="square"/>
            <a:p>
              <a:pPr algn="l" indent="0" marL="0"/>
              <a:endParaRPr sz="650">
                <a:solidFill>
                  <a:schemeClr val="tx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hidden="false" id="479" name="Shape 479"/>
            <p:cNvSpPr txBox="false"/>
            <p:nvPr isPhoto="false"/>
          </p:nvSpPr>
          <p:spPr>
            <a:xfrm flipH="false" flipV="false" rot="0">
              <a:off x="197295" y="147452"/>
              <a:ext cx="1387786" cy="576921"/>
            </a:xfrm>
            <a:custGeom>
              <a:avLst/>
              <a:gdLst>
                <a:gd fmla="val 0" name="OXMLTextRectL"/>
                <a:gd fmla="val 0" name="OXMLTextRectT"/>
                <a:gd fmla="val w" name="OXMLTextRectR"/>
                <a:gd fmla="val h" name="OXMLTextRectB"/>
                <a:gd fmla="*/ OXMLTextRectL 1 w" name="COTextRectL"/>
                <a:gd fmla="*/ OXMLTextRectT 1 h" name="COTextRectT"/>
                <a:gd fmla="*/ OXMLTextRectR 1 w" name="COTextRectR"/>
                <a:gd fmla="*/ OXMLTextRectB 1 h" name="COTextRectB"/>
                <a:gd fmla="val 0" name="ODFLeft"/>
                <a:gd fmla="val 0" name="ODFTop"/>
                <a:gd fmla="val 2885440" name="ODFRight"/>
                <a:gd fmla="val 1199515" name="ODFBottom"/>
                <a:gd fmla="val 2885440" name="ODFWidth"/>
                <a:gd fmla="val 1199515" name="ODFHeight"/>
              </a:gdLst>
              <a:rect b="OXMLTextRectB" l="OXMLTextRectL" r="OXMLTextRectR" t="OXMLTextRectT"/>
              <a:pathLst>
                <a:path fill="norm" h="1199515" stroke="true" w="2885440">
                  <a:moveTo>
                    <a:pt x="2765044" y="0"/>
                  </a:moveTo>
                  <a:lnTo>
                    <a:pt x="119888" y="0"/>
                  </a:lnTo>
                  <a:lnTo>
                    <a:pt x="73241" y="9427"/>
                  </a:lnTo>
                  <a:lnTo>
                    <a:pt x="35131" y="35131"/>
                  </a:lnTo>
                  <a:lnTo>
                    <a:pt x="9427" y="73241"/>
                  </a:lnTo>
                  <a:lnTo>
                    <a:pt x="0" y="119887"/>
                  </a:lnTo>
                  <a:lnTo>
                    <a:pt x="0" y="1079500"/>
                  </a:lnTo>
                  <a:lnTo>
                    <a:pt x="9427" y="1126146"/>
                  </a:lnTo>
                  <a:lnTo>
                    <a:pt x="35131" y="1164256"/>
                  </a:lnTo>
                  <a:lnTo>
                    <a:pt x="73241" y="1189960"/>
                  </a:lnTo>
                  <a:lnTo>
                    <a:pt x="119888" y="1199388"/>
                  </a:lnTo>
                  <a:lnTo>
                    <a:pt x="2765044" y="1199388"/>
                  </a:lnTo>
                  <a:lnTo>
                    <a:pt x="2811690" y="1189960"/>
                  </a:lnTo>
                  <a:lnTo>
                    <a:pt x="2849800" y="1164256"/>
                  </a:lnTo>
                  <a:lnTo>
                    <a:pt x="2875504" y="1126146"/>
                  </a:lnTo>
                  <a:lnTo>
                    <a:pt x="2884931" y="1079500"/>
                  </a:lnTo>
                  <a:lnTo>
                    <a:pt x="2884931" y="119887"/>
                  </a:lnTo>
                  <a:lnTo>
                    <a:pt x="2875504" y="73241"/>
                  </a:lnTo>
                  <a:lnTo>
                    <a:pt x="2849800" y="35131"/>
                  </a:lnTo>
                  <a:lnTo>
                    <a:pt x="2811690" y="9427"/>
                  </a:lnTo>
                  <a:lnTo>
                    <a:pt x="2765044" y="0"/>
                  </a:lnTo>
                  <a:close/>
                </a:path>
              </a:pathLst>
            </a:custGeom>
            <a:noFill/>
            <a:ln>
              <a:solidFill>
                <a:schemeClr val="bg2">
                  <a:lumMod val="50000"/>
                </a:schemeClr>
              </a:solidFill>
              <a:prstDash val="solid"/>
            </a:ln>
          </p:spPr>
          <p:txBody>
            <a:bodyPr bIns="0" lIns="0" rIns="0" tIns="0" wrap="square"/>
            <a:p>
              <a:pPr algn="l" indent="0" marL="0"/>
              <a:endParaRPr sz="650">
                <a:solidFill>
                  <a:schemeClr val="tx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hidden="false" id="480" name="Shape 480"/>
            <p:cNvSpPr txBox="false"/>
            <p:nvPr isPhoto="false"/>
          </p:nvSpPr>
          <p:spPr>
            <a:xfrm flipH="false" flipV="false" rot="0">
              <a:off x="197295" y="147452"/>
              <a:ext cx="1387786" cy="576921"/>
            </a:xfrm>
            <a:custGeom>
              <a:avLst/>
              <a:gdLst>
                <a:gd fmla="val 0" name="OXMLTextRectL"/>
                <a:gd fmla="val 0" name="OXMLTextRectT"/>
                <a:gd fmla="val w" name="OXMLTextRectR"/>
                <a:gd fmla="val h" name="OXMLTextRectB"/>
                <a:gd fmla="*/ OXMLTextRectL 1 w" name="COTextRectL"/>
                <a:gd fmla="*/ OXMLTextRectT 1 h" name="COTextRectT"/>
                <a:gd fmla="*/ OXMLTextRectR 1 w" name="COTextRectR"/>
                <a:gd fmla="*/ OXMLTextRectB 1 h" name="COTextRectB"/>
                <a:gd fmla="val 0" name="ODFLeft"/>
                <a:gd fmla="val 0" name="ODFTop"/>
                <a:gd fmla="val 2885440" name="ODFRight"/>
                <a:gd fmla="val 1199515" name="ODFBottom"/>
                <a:gd fmla="val 2885440" name="ODFWidth"/>
                <a:gd fmla="val 1199515" name="ODFHeight"/>
              </a:gdLst>
              <a:rect b="OXMLTextRectB" l="OXMLTextRectL" r="OXMLTextRectR" t="OXMLTextRectT"/>
              <a:pathLst>
                <a:path fill="norm" h="1199515" stroke="true" w="2885440">
                  <a:moveTo>
                    <a:pt x="0" y="119887"/>
                  </a:moveTo>
                  <a:lnTo>
                    <a:pt x="9427" y="73241"/>
                  </a:lnTo>
                  <a:lnTo>
                    <a:pt x="35131" y="35131"/>
                  </a:lnTo>
                  <a:lnTo>
                    <a:pt x="73241" y="9427"/>
                  </a:lnTo>
                  <a:lnTo>
                    <a:pt x="119888" y="0"/>
                  </a:lnTo>
                  <a:lnTo>
                    <a:pt x="2765044" y="0"/>
                  </a:lnTo>
                  <a:lnTo>
                    <a:pt x="2811690" y="9427"/>
                  </a:lnTo>
                  <a:lnTo>
                    <a:pt x="2849800" y="35131"/>
                  </a:lnTo>
                  <a:lnTo>
                    <a:pt x="2875504" y="73241"/>
                  </a:lnTo>
                  <a:lnTo>
                    <a:pt x="2884931" y="119887"/>
                  </a:lnTo>
                  <a:lnTo>
                    <a:pt x="2884931" y="1079500"/>
                  </a:lnTo>
                  <a:lnTo>
                    <a:pt x="2875504" y="1126146"/>
                  </a:lnTo>
                  <a:lnTo>
                    <a:pt x="2849800" y="1164256"/>
                  </a:lnTo>
                  <a:lnTo>
                    <a:pt x="2811690" y="1189960"/>
                  </a:lnTo>
                  <a:lnTo>
                    <a:pt x="2765044" y="1199388"/>
                  </a:lnTo>
                  <a:lnTo>
                    <a:pt x="119888" y="1199388"/>
                  </a:lnTo>
                  <a:lnTo>
                    <a:pt x="73241" y="1189960"/>
                  </a:lnTo>
                  <a:lnTo>
                    <a:pt x="35131" y="1164256"/>
                  </a:lnTo>
                  <a:lnTo>
                    <a:pt x="9427" y="1126146"/>
                  </a:lnTo>
                  <a:lnTo>
                    <a:pt x="0" y="1079500"/>
                  </a:lnTo>
                  <a:lnTo>
                    <a:pt x="0" y="119887"/>
                  </a:lnTo>
                  <a:close/>
                </a:path>
              </a:pathLst>
            </a:custGeom>
            <a:noFill/>
            <a:ln w="6350">
              <a:solidFill>
                <a:schemeClr val="bg2">
                  <a:lumMod val="50000"/>
                </a:schemeClr>
              </a:solidFill>
              <a:prstDash val="solid"/>
            </a:ln>
          </p:spPr>
          <p:txBody>
            <a:bodyPr bIns="0" lIns="0" rIns="0" tIns="0" wrap="square"/>
            <a:p>
              <a:pPr algn="l" indent="0" marL="0"/>
              <a:endParaRPr sz="650">
                <a:solidFill>
                  <a:schemeClr val="tx1"/>
                </a:solidFill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hidden="false" id="481" name="Shape 481"/>
          <p:cNvSpPr txBox="true"/>
          <p:nvPr isPhoto="false"/>
        </p:nvSpPr>
        <p:spPr>
          <a:xfrm flipH="false" flipV="false" rot="0">
            <a:off x="4128665" y="2815467"/>
            <a:ext cx="1004191" cy="497204"/>
          </a:xfrm>
          <a:prstGeom prst="rect">
            <a:avLst/>
          </a:prstGeom>
        </p:spPr>
        <p:txBody>
          <a:bodyPr bIns="0" lIns="0" rIns="0" tIns="23211" vert="horz" wrap="square">
            <a:spAutoFit/>
          </a:bodyPr>
          <a:p>
            <a:pPr algn="ctr" indent="0" marL="12700" marR="5080">
              <a:lnSpc>
                <a:spcPct val="100000"/>
              </a:lnSpc>
              <a:spcBef>
                <a:spcPts val="0"/>
              </a:spcBef>
            </a:pPr>
            <a:r>
              <a:rPr b="true" spc="-10" sz="1105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Компетентность учителей</a:t>
            </a:r>
            <a:endParaRPr sz="1105">
              <a:solidFill>
                <a:schemeClr val="tx1"/>
              </a:solidFill>
              <a:latin typeface="Calibri"/>
              <a:ea typeface="Calibri"/>
              <a:cs typeface="Calibri"/>
            </a:endParaRPr>
          </a:p>
          <a:p>
            <a:pPr algn="ctr" indent="0" marL="0">
              <a:lnSpc>
                <a:spcPct val="100000"/>
              </a:lnSpc>
              <a:spcBef>
                <a:spcPts val="0"/>
              </a:spcBef>
            </a:pPr>
            <a:r>
              <a:rPr sz="864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7</a:t>
            </a:r>
            <a:r>
              <a:rPr spc="-10" sz="864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 показателей</a:t>
            </a:r>
            <a:endParaRPr sz="864">
              <a:solidFill>
                <a:schemeClr val="tx1"/>
              </a:solidFill>
              <a:latin typeface="Calibri"/>
              <a:ea typeface="Calibri"/>
              <a:cs typeface="Calibri"/>
            </a:endParaRPr>
          </a:p>
        </p:txBody>
      </p:sp>
      <p:grpSp>
        <p:nvGrpSpPr>
          <p:cNvPr hidden="false" id="482" name="Shape 482"/>
          <p:cNvGrpSpPr/>
          <p:nvPr isPhoto="false"/>
        </p:nvGrpSpPr>
        <p:grpSpPr>
          <a:xfrm flipH="false" flipV="false" rot="0">
            <a:off x="3739572" y="2654210"/>
            <a:ext cx="1582944" cy="1447341"/>
            <a:chOff x="0" y="0"/>
            <a:chExt cx="1582944" cy="1447341"/>
          </a:xfrm>
        </p:grpSpPr>
        <p:sp>
          <p:nvSpPr>
            <p:cNvPr hidden="false" id="483" name="Shape 483"/>
            <p:cNvSpPr txBox="false"/>
            <p:nvPr isPhoto="false"/>
          </p:nvSpPr>
          <p:spPr>
            <a:xfrm flipH="false" flipV="false" rot="0">
              <a:off x="3054" y="3054"/>
              <a:ext cx="194241" cy="1154147"/>
            </a:xfrm>
            <a:custGeom>
              <a:avLst/>
              <a:gdLst>
                <a:gd fmla="val 0" name="OXMLTextRectL"/>
                <a:gd fmla="val 0" name="OXMLTextRectT"/>
                <a:gd fmla="val w" name="OXMLTextRectR"/>
                <a:gd fmla="val h" name="OXMLTextRectB"/>
                <a:gd fmla="*/ OXMLTextRectL 1 w" name="COTextRectL"/>
                <a:gd fmla="*/ OXMLTextRectT 1 h" name="COTextRectT"/>
                <a:gd fmla="*/ OXMLTextRectR 1 w" name="COTextRectR"/>
                <a:gd fmla="*/ OXMLTextRectB 1 h" name="COTextRectB"/>
                <a:gd fmla="val 0" name="ODFLeft"/>
                <a:gd fmla="val 0" name="ODFTop"/>
                <a:gd fmla="val 403859" name="ODFRight"/>
                <a:gd fmla="val 2399665" name="ODFBottom"/>
                <a:gd fmla="val 403859" name="ODFWidth"/>
                <a:gd fmla="val 2399665" name="ODFHeight"/>
              </a:gdLst>
              <a:rect b="OXMLTextRectB" l="OXMLTextRectL" r="OXMLTextRectR" t="OXMLTextRectT"/>
              <a:pathLst>
                <a:path fill="norm" h="2399665" stroke="true" w="403859">
                  <a:moveTo>
                    <a:pt x="0" y="0"/>
                  </a:moveTo>
                  <a:lnTo>
                    <a:pt x="0" y="2399284"/>
                  </a:lnTo>
                  <a:lnTo>
                    <a:pt x="403605" y="2399284"/>
                  </a:lnTo>
                </a:path>
              </a:pathLst>
            </a:custGeom>
            <a:noFill/>
            <a:ln w="12700">
              <a:solidFill>
                <a:schemeClr val="bg2">
                  <a:lumMod val="50000"/>
                </a:schemeClr>
              </a:solidFill>
              <a:prstDash val="solid"/>
            </a:ln>
          </p:spPr>
          <p:txBody>
            <a:bodyPr bIns="0" lIns="0" rIns="0" tIns="0" wrap="square"/>
            <a:p>
              <a:pPr algn="l" indent="0" marL="0"/>
              <a:endParaRPr sz="650">
                <a:solidFill>
                  <a:schemeClr val="tx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hidden="false" id="484" name="Shape 484"/>
            <p:cNvSpPr txBox="false"/>
            <p:nvPr isPhoto="false"/>
          </p:nvSpPr>
          <p:spPr>
            <a:xfrm flipH="false" flipV="false" rot="0">
              <a:off x="197295" y="868710"/>
              <a:ext cx="1384121" cy="576921"/>
            </a:xfrm>
            <a:custGeom>
              <a:avLst/>
              <a:gdLst>
                <a:gd fmla="val 0" name="OXMLTextRectL"/>
                <a:gd fmla="val 0" name="OXMLTextRectT"/>
                <a:gd fmla="val w" name="OXMLTextRectR"/>
                <a:gd fmla="val h" name="OXMLTextRectB"/>
                <a:gd fmla="*/ OXMLTextRectL 1 w" name="COTextRectL"/>
                <a:gd fmla="*/ OXMLTextRectT 1 h" name="COTextRectT"/>
                <a:gd fmla="*/ OXMLTextRectR 1 w" name="COTextRectR"/>
                <a:gd fmla="*/ OXMLTextRectB 1 h" name="COTextRectB"/>
                <a:gd fmla="val 0" name="ODFLeft"/>
                <a:gd fmla="val 0" name="ODFTop"/>
                <a:gd fmla="val 2877820" name="ODFRight"/>
                <a:gd fmla="val 1199515" name="ODFBottom"/>
                <a:gd fmla="val 2877820" name="ODFWidth"/>
                <a:gd fmla="val 1199515" name="ODFHeight"/>
              </a:gdLst>
              <a:rect b="OXMLTextRectB" l="OXMLTextRectL" r="OXMLTextRectR" t="OXMLTextRectT"/>
              <a:pathLst>
                <a:path fill="norm" h="1199515" stroke="true" w="2877820">
                  <a:moveTo>
                    <a:pt x="2757424" y="0"/>
                  </a:moveTo>
                  <a:lnTo>
                    <a:pt x="119888" y="0"/>
                  </a:lnTo>
                  <a:lnTo>
                    <a:pt x="73241" y="9427"/>
                  </a:lnTo>
                  <a:lnTo>
                    <a:pt x="35131" y="35131"/>
                  </a:lnTo>
                  <a:lnTo>
                    <a:pt x="9427" y="73241"/>
                  </a:lnTo>
                  <a:lnTo>
                    <a:pt x="0" y="119888"/>
                  </a:lnTo>
                  <a:lnTo>
                    <a:pt x="0" y="1079500"/>
                  </a:lnTo>
                  <a:lnTo>
                    <a:pt x="9427" y="1126146"/>
                  </a:lnTo>
                  <a:lnTo>
                    <a:pt x="35131" y="1164256"/>
                  </a:lnTo>
                  <a:lnTo>
                    <a:pt x="73241" y="1189960"/>
                  </a:lnTo>
                  <a:lnTo>
                    <a:pt x="119888" y="1199388"/>
                  </a:lnTo>
                  <a:lnTo>
                    <a:pt x="2757424" y="1199388"/>
                  </a:lnTo>
                  <a:lnTo>
                    <a:pt x="2804070" y="1189960"/>
                  </a:lnTo>
                  <a:lnTo>
                    <a:pt x="2842180" y="1164256"/>
                  </a:lnTo>
                  <a:lnTo>
                    <a:pt x="2867884" y="1126146"/>
                  </a:lnTo>
                  <a:lnTo>
                    <a:pt x="2877312" y="1079500"/>
                  </a:lnTo>
                  <a:lnTo>
                    <a:pt x="2877312" y="119888"/>
                  </a:lnTo>
                  <a:lnTo>
                    <a:pt x="2867884" y="73241"/>
                  </a:lnTo>
                  <a:lnTo>
                    <a:pt x="2842180" y="35131"/>
                  </a:lnTo>
                  <a:lnTo>
                    <a:pt x="2804070" y="9427"/>
                  </a:lnTo>
                  <a:lnTo>
                    <a:pt x="2757424" y="0"/>
                  </a:lnTo>
                  <a:close/>
                </a:path>
              </a:pathLst>
            </a:custGeom>
            <a:noFill/>
            <a:ln>
              <a:solidFill>
                <a:schemeClr val="bg2">
                  <a:lumMod val="50000"/>
                </a:schemeClr>
              </a:solidFill>
              <a:prstDash val="solid"/>
            </a:ln>
          </p:spPr>
          <p:txBody>
            <a:bodyPr bIns="0" lIns="0" rIns="0" tIns="0" wrap="square"/>
            <a:p>
              <a:pPr algn="l" indent="0" marL="0"/>
              <a:endParaRPr sz="650">
                <a:solidFill>
                  <a:schemeClr val="tx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hidden="false" id="485" name="Shape 485"/>
            <p:cNvSpPr txBox="false"/>
            <p:nvPr isPhoto="false"/>
          </p:nvSpPr>
          <p:spPr>
            <a:xfrm flipH="false" flipV="false" rot="0">
              <a:off x="197295" y="868710"/>
              <a:ext cx="1384121" cy="576921"/>
            </a:xfrm>
            <a:custGeom>
              <a:avLst/>
              <a:gdLst>
                <a:gd fmla="val 0" name="OXMLTextRectL"/>
                <a:gd fmla="val 0" name="OXMLTextRectT"/>
                <a:gd fmla="val w" name="OXMLTextRectR"/>
                <a:gd fmla="val h" name="OXMLTextRectB"/>
                <a:gd fmla="*/ OXMLTextRectL 1 w" name="COTextRectL"/>
                <a:gd fmla="*/ OXMLTextRectT 1 h" name="COTextRectT"/>
                <a:gd fmla="*/ OXMLTextRectR 1 w" name="COTextRectR"/>
                <a:gd fmla="*/ OXMLTextRectB 1 h" name="COTextRectB"/>
                <a:gd fmla="val 0" name="ODFLeft"/>
                <a:gd fmla="val 0" name="ODFTop"/>
                <a:gd fmla="val 2877820" name="ODFRight"/>
                <a:gd fmla="val 1199515" name="ODFBottom"/>
                <a:gd fmla="val 2877820" name="ODFWidth"/>
                <a:gd fmla="val 1199515" name="ODFHeight"/>
              </a:gdLst>
              <a:rect b="OXMLTextRectB" l="OXMLTextRectL" r="OXMLTextRectR" t="OXMLTextRectT"/>
              <a:pathLst>
                <a:path fill="norm" h="1199515" stroke="true" w="2877820">
                  <a:moveTo>
                    <a:pt x="0" y="119888"/>
                  </a:moveTo>
                  <a:lnTo>
                    <a:pt x="9427" y="73241"/>
                  </a:lnTo>
                  <a:lnTo>
                    <a:pt x="35131" y="35131"/>
                  </a:lnTo>
                  <a:lnTo>
                    <a:pt x="73241" y="9427"/>
                  </a:lnTo>
                  <a:lnTo>
                    <a:pt x="119888" y="0"/>
                  </a:lnTo>
                  <a:lnTo>
                    <a:pt x="2757424" y="0"/>
                  </a:lnTo>
                  <a:lnTo>
                    <a:pt x="2804070" y="9427"/>
                  </a:lnTo>
                  <a:lnTo>
                    <a:pt x="2842180" y="35131"/>
                  </a:lnTo>
                  <a:lnTo>
                    <a:pt x="2867884" y="73241"/>
                  </a:lnTo>
                  <a:lnTo>
                    <a:pt x="2877312" y="119888"/>
                  </a:lnTo>
                  <a:lnTo>
                    <a:pt x="2877312" y="1079500"/>
                  </a:lnTo>
                  <a:lnTo>
                    <a:pt x="2867884" y="1126146"/>
                  </a:lnTo>
                  <a:lnTo>
                    <a:pt x="2842180" y="1164256"/>
                  </a:lnTo>
                  <a:lnTo>
                    <a:pt x="2804070" y="1189960"/>
                  </a:lnTo>
                  <a:lnTo>
                    <a:pt x="2757424" y="1199388"/>
                  </a:lnTo>
                  <a:lnTo>
                    <a:pt x="119888" y="1199388"/>
                  </a:lnTo>
                  <a:lnTo>
                    <a:pt x="73241" y="1189960"/>
                  </a:lnTo>
                  <a:lnTo>
                    <a:pt x="35131" y="1164256"/>
                  </a:lnTo>
                  <a:lnTo>
                    <a:pt x="9427" y="1126146"/>
                  </a:lnTo>
                  <a:lnTo>
                    <a:pt x="0" y="1079500"/>
                  </a:lnTo>
                  <a:lnTo>
                    <a:pt x="0" y="119888"/>
                  </a:lnTo>
                  <a:close/>
                </a:path>
              </a:pathLst>
            </a:custGeom>
            <a:noFill/>
            <a:ln w="6350">
              <a:solidFill>
                <a:schemeClr val="bg2">
                  <a:lumMod val="50000"/>
                </a:schemeClr>
              </a:solidFill>
              <a:prstDash val="solid"/>
            </a:ln>
          </p:spPr>
          <p:txBody>
            <a:bodyPr bIns="0" lIns="0" rIns="0" tIns="0" wrap="square"/>
            <a:p>
              <a:pPr algn="l" indent="0" marL="0"/>
              <a:endParaRPr sz="650">
                <a:solidFill>
                  <a:schemeClr val="tx1"/>
                </a:solidFill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hidden="false" id="486" name="Shape 486"/>
          <p:cNvSpPr txBox="true"/>
          <p:nvPr isPhoto="false"/>
        </p:nvSpPr>
        <p:spPr>
          <a:xfrm flipH="false" flipV="false" rot="0">
            <a:off x="4167513" y="3543506"/>
            <a:ext cx="922035" cy="481965"/>
          </a:xfrm>
          <a:prstGeom prst="rect">
            <a:avLst/>
          </a:prstGeom>
        </p:spPr>
        <p:txBody>
          <a:bodyPr bIns="0" lIns="0" rIns="0" tIns="23211" vert="horz" wrap="square">
            <a:spAutoFit/>
          </a:bodyPr>
          <a:p>
            <a:pPr algn="ctr" indent="0" marL="12700" marR="5080">
              <a:lnSpc>
                <a:spcPct val="100000"/>
              </a:lnSpc>
              <a:spcBef>
                <a:spcPts val="0"/>
              </a:spcBef>
            </a:pPr>
            <a:r>
              <a:rPr b="true" spc="-10" sz="1105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Квалификация учителей</a:t>
            </a:r>
            <a:endParaRPr sz="1105">
              <a:solidFill>
                <a:schemeClr val="tx1"/>
              </a:solidFill>
              <a:latin typeface="Calibri"/>
              <a:ea typeface="Calibri"/>
              <a:cs typeface="Calibri"/>
            </a:endParaRPr>
          </a:p>
          <a:p>
            <a:pPr algn="ctr" indent="0" marL="0">
              <a:lnSpc>
                <a:spcPct val="100000"/>
              </a:lnSpc>
              <a:spcBef>
                <a:spcPts val="0"/>
              </a:spcBef>
            </a:pPr>
            <a:r>
              <a:rPr sz="77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2</a:t>
            </a:r>
            <a:r>
              <a:rPr spc="-10" sz="77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 показателя</a:t>
            </a:r>
            <a:endParaRPr sz="770">
              <a:solidFill>
                <a:schemeClr val="tx1"/>
              </a:solidFill>
              <a:latin typeface="Calibri"/>
              <a:ea typeface="Calibri"/>
              <a:cs typeface="Calibri"/>
            </a:endParaRPr>
          </a:p>
        </p:txBody>
      </p:sp>
      <p:grpSp>
        <p:nvGrpSpPr>
          <p:cNvPr hidden="false" id="487" name="Shape 487"/>
          <p:cNvGrpSpPr/>
          <p:nvPr isPhoto="false"/>
        </p:nvGrpSpPr>
        <p:grpSpPr>
          <a:xfrm flipH="false" flipV="false" rot="0">
            <a:off x="3739572" y="2654210"/>
            <a:ext cx="1565230" cy="2168417"/>
            <a:chOff x="0" y="0"/>
            <a:chExt cx="1565230" cy="2168417"/>
          </a:xfrm>
        </p:grpSpPr>
        <p:sp>
          <p:nvSpPr>
            <p:cNvPr hidden="false" id="488" name="Shape 488"/>
            <p:cNvSpPr txBox="false"/>
            <p:nvPr isPhoto="false"/>
          </p:nvSpPr>
          <p:spPr>
            <a:xfrm flipH="false" flipV="false" rot="0">
              <a:off x="3054" y="3054"/>
              <a:ext cx="194241" cy="1875222"/>
            </a:xfrm>
            <a:custGeom>
              <a:avLst/>
              <a:gdLst>
                <a:gd fmla="val 0" name="OXMLTextRectL"/>
                <a:gd fmla="val 0" name="OXMLTextRectT"/>
                <a:gd fmla="val w" name="OXMLTextRectR"/>
                <a:gd fmla="val h" name="OXMLTextRectB"/>
                <a:gd fmla="*/ OXMLTextRectL 1 w" name="COTextRectL"/>
                <a:gd fmla="*/ OXMLTextRectT 1 h" name="COTextRectT"/>
                <a:gd fmla="*/ OXMLTextRectR 1 w" name="COTextRectR"/>
                <a:gd fmla="*/ OXMLTextRectB 1 h" name="COTextRectB"/>
                <a:gd fmla="val 0" name="ODFLeft"/>
                <a:gd fmla="val 0" name="ODFTop"/>
                <a:gd fmla="val 403859" name="ODFRight"/>
                <a:gd fmla="val 3898900" name="ODFBottom"/>
                <a:gd fmla="val 403859" name="ODFWidth"/>
                <a:gd fmla="val 3898900" name="ODFHeight"/>
              </a:gdLst>
              <a:rect b="OXMLTextRectB" l="OXMLTextRectL" r="OXMLTextRectR" t="OXMLTextRectT"/>
              <a:pathLst>
                <a:path fill="norm" h="3898900" stroke="true" w="403859">
                  <a:moveTo>
                    <a:pt x="0" y="0"/>
                  </a:moveTo>
                  <a:lnTo>
                    <a:pt x="0" y="3898836"/>
                  </a:lnTo>
                  <a:lnTo>
                    <a:pt x="403605" y="3898836"/>
                  </a:lnTo>
                </a:path>
              </a:pathLst>
            </a:custGeom>
            <a:noFill/>
            <a:ln w="12700">
              <a:solidFill>
                <a:schemeClr val="bg2">
                  <a:lumMod val="50000"/>
                </a:schemeClr>
              </a:solidFill>
              <a:prstDash val="solid"/>
            </a:ln>
          </p:spPr>
          <p:txBody>
            <a:bodyPr bIns="0" lIns="0" rIns="0" tIns="0" wrap="square"/>
            <a:p>
              <a:pPr algn="l" indent="0" marL="0"/>
              <a:endParaRPr sz="650">
                <a:solidFill>
                  <a:schemeClr val="tx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hidden="false" id="489" name="Shape 489"/>
            <p:cNvSpPr txBox="false"/>
            <p:nvPr isPhoto="false"/>
          </p:nvSpPr>
          <p:spPr>
            <a:xfrm flipH="false" flipV="false" rot="0">
              <a:off x="197295" y="1589969"/>
              <a:ext cx="1366407" cy="576921"/>
            </a:xfrm>
            <a:custGeom>
              <a:avLst/>
              <a:gdLst>
                <a:gd fmla="val 0" name="OXMLTextRectL"/>
                <a:gd fmla="val 0" name="OXMLTextRectT"/>
                <a:gd fmla="val w" name="OXMLTextRectR"/>
                <a:gd fmla="val h" name="OXMLTextRectB"/>
                <a:gd fmla="*/ OXMLTextRectL 1 w" name="COTextRectL"/>
                <a:gd fmla="*/ OXMLTextRectT 1 h" name="COTextRectT"/>
                <a:gd fmla="*/ OXMLTextRectR 1 w" name="COTextRectR"/>
                <a:gd fmla="*/ OXMLTextRectB 1 h" name="COTextRectB"/>
                <a:gd fmla="val 0" name="ODFLeft"/>
                <a:gd fmla="val 0" name="ODFTop"/>
                <a:gd fmla="val 2840990" name="ODFRight"/>
                <a:gd fmla="val 1199515" name="ODFBottom"/>
                <a:gd fmla="val 2840990" name="ODFWidth"/>
                <a:gd fmla="val 1199515" name="ODFHeight"/>
              </a:gdLst>
              <a:rect b="OXMLTextRectB" l="OXMLTextRectL" r="OXMLTextRectR" t="OXMLTextRectT"/>
              <a:pathLst>
                <a:path fill="norm" h="1199515" stroke="true" w="2840990">
                  <a:moveTo>
                    <a:pt x="2720848" y="0"/>
                  </a:moveTo>
                  <a:lnTo>
                    <a:pt x="119888" y="0"/>
                  </a:lnTo>
                  <a:lnTo>
                    <a:pt x="73241" y="9427"/>
                  </a:lnTo>
                  <a:lnTo>
                    <a:pt x="35131" y="35131"/>
                  </a:lnTo>
                  <a:lnTo>
                    <a:pt x="9427" y="73241"/>
                  </a:lnTo>
                  <a:lnTo>
                    <a:pt x="0" y="119887"/>
                  </a:lnTo>
                  <a:lnTo>
                    <a:pt x="0" y="1079449"/>
                  </a:lnTo>
                  <a:lnTo>
                    <a:pt x="9427" y="1126135"/>
                  </a:lnTo>
                  <a:lnTo>
                    <a:pt x="35131" y="1164259"/>
                  </a:lnTo>
                  <a:lnTo>
                    <a:pt x="73241" y="1189963"/>
                  </a:lnTo>
                  <a:lnTo>
                    <a:pt x="119888" y="1199388"/>
                  </a:lnTo>
                  <a:lnTo>
                    <a:pt x="2720848" y="1199388"/>
                  </a:lnTo>
                  <a:lnTo>
                    <a:pt x="2767494" y="1189963"/>
                  </a:lnTo>
                  <a:lnTo>
                    <a:pt x="2805604" y="1164259"/>
                  </a:lnTo>
                  <a:lnTo>
                    <a:pt x="2831308" y="1126135"/>
                  </a:lnTo>
                  <a:lnTo>
                    <a:pt x="2840736" y="1079449"/>
                  </a:lnTo>
                  <a:lnTo>
                    <a:pt x="2840736" y="119887"/>
                  </a:lnTo>
                  <a:lnTo>
                    <a:pt x="2831308" y="73241"/>
                  </a:lnTo>
                  <a:lnTo>
                    <a:pt x="2805604" y="35131"/>
                  </a:lnTo>
                  <a:lnTo>
                    <a:pt x="2767494" y="9427"/>
                  </a:lnTo>
                  <a:lnTo>
                    <a:pt x="2720848" y="0"/>
                  </a:lnTo>
                  <a:close/>
                </a:path>
              </a:pathLst>
            </a:custGeom>
            <a:noFill/>
            <a:ln>
              <a:solidFill>
                <a:schemeClr val="bg2">
                  <a:lumMod val="50000"/>
                </a:schemeClr>
              </a:solidFill>
              <a:prstDash val="solid"/>
            </a:ln>
          </p:spPr>
          <p:txBody>
            <a:bodyPr bIns="0" lIns="0" rIns="0" tIns="0" wrap="square"/>
            <a:p>
              <a:pPr algn="l" indent="0" marL="0"/>
              <a:endParaRPr sz="650">
                <a:solidFill>
                  <a:schemeClr val="tx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hidden="false" id="490" name="Shape 490"/>
            <p:cNvSpPr txBox="false"/>
            <p:nvPr isPhoto="false"/>
          </p:nvSpPr>
          <p:spPr>
            <a:xfrm flipH="false" flipV="false" rot="0">
              <a:off x="197295" y="1589969"/>
              <a:ext cx="1366407" cy="576921"/>
            </a:xfrm>
            <a:custGeom>
              <a:avLst/>
              <a:gdLst>
                <a:gd fmla="val 0" name="OXMLTextRectL"/>
                <a:gd fmla="val 0" name="OXMLTextRectT"/>
                <a:gd fmla="val w" name="OXMLTextRectR"/>
                <a:gd fmla="val h" name="OXMLTextRectB"/>
                <a:gd fmla="*/ OXMLTextRectL 1 w" name="COTextRectL"/>
                <a:gd fmla="*/ OXMLTextRectT 1 h" name="COTextRectT"/>
                <a:gd fmla="*/ OXMLTextRectR 1 w" name="COTextRectR"/>
                <a:gd fmla="*/ OXMLTextRectB 1 h" name="COTextRectB"/>
                <a:gd fmla="val 0" name="ODFLeft"/>
                <a:gd fmla="val 0" name="ODFTop"/>
                <a:gd fmla="val 2840990" name="ODFRight"/>
                <a:gd fmla="val 1199515" name="ODFBottom"/>
                <a:gd fmla="val 2840990" name="ODFWidth"/>
                <a:gd fmla="val 1199515" name="ODFHeight"/>
              </a:gdLst>
              <a:rect b="OXMLTextRectB" l="OXMLTextRectL" r="OXMLTextRectR" t="OXMLTextRectT"/>
              <a:pathLst>
                <a:path fill="norm" h="1199515" stroke="true" w="2840990">
                  <a:moveTo>
                    <a:pt x="0" y="119887"/>
                  </a:moveTo>
                  <a:lnTo>
                    <a:pt x="9427" y="73241"/>
                  </a:lnTo>
                  <a:lnTo>
                    <a:pt x="35131" y="35131"/>
                  </a:lnTo>
                  <a:lnTo>
                    <a:pt x="73241" y="9427"/>
                  </a:lnTo>
                  <a:lnTo>
                    <a:pt x="119888" y="0"/>
                  </a:lnTo>
                  <a:lnTo>
                    <a:pt x="2720848" y="0"/>
                  </a:lnTo>
                  <a:lnTo>
                    <a:pt x="2767494" y="9427"/>
                  </a:lnTo>
                  <a:lnTo>
                    <a:pt x="2805604" y="35131"/>
                  </a:lnTo>
                  <a:lnTo>
                    <a:pt x="2831308" y="73241"/>
                  </a:lnTo>
                  <a:lnTo>
                    <a:pt x="2840736" y="119887"/>
                  </a:lnTo>
                  <a:lnTo>
                    <a:pt x="2840736" y="1079449"/>
                  </a:lnTo>
                  <a:lnTo>
                    <a:pt x="2831308" y="1126135"/>
                  </a:lnTo>
                  <a:lnTo>
                    <a:pt x="2805604" y="1164259"/>
                  </a:lnTo>
                  <a:lnTo>
                    <a:pt x="2767494" y="1189963"/>
                  </a:lnTo>
                  <a:lnTo>
                    <a:pt x="2720848" y="1199388"/>
                  </a:lnTo>
                  <a:lnTo>
                    <a:pt x="119888" y="1199388"/>
                  </a:lnTo>
                  <a:lnTo>
                    <a:pt x="73241" y="1189963"/>
                  </a:lnTo>
                  <a:lnTo>
                    <a:pt x="35131" y="1164259"/>
                  </a:lnTo>
                  <a:lnTo>
                    <a:pt x="9427" y="1126135"/>
                  </a:lnTo>
                  <a:lnTo>
                    <a:pt x="0" y="1079449"/>
                  </a:lnTo>
                  <a:lnTo>
                    <a:pt x="0" y="119887"/>
                  </a:lnTo>
                  <a:close/>
                </a:path>
              </a:pathLst>
            </a:custGeom>
            <a:noFill/>
            <a:ln w="6350">
              <a:solidFill>
                <a:schemeClr val="bg2">
                  <a:lumMod val="50000"/>
                </a:schemeClr>
              </a:solidFill>
              <a:prstDash val="solid"/>
            </a:ln>
          </p:spPr>
          <p:txBody>
            <a:bodyPr bIns="0" lIns="0" rIns="0" tIns="0" wrap="square"/>
            <a:p>
              <a:pPr algn="l" indent="0" marL="0"/>
              <a:endParaRPr sz="650">
                <a:solidFill>
                  <a:schemeClr val="tx1"/>
                </a:solidFill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hidden="false" id="491" name="Shape 491"/>
          <p:cNvSpPr txBox="true"/>
          <p:nvPr isPhoto="false"/>
        </p:nvSpPr>
        <p:spPr>
          <a:xfrm flipH="false" flipV="false" rot="0">
            <a:off x="4114739" y="4264618"/>
            <a:ext cx="1011520" cy="465454"/>
          </a:xfrm>
          <a:prstGeom prst="rect">
            <a:avLst/>
          </a:prstGeom>
        </p:spPr>
        <p:txBody>
          <a:bodyPr bIns="0" lIns="0" rIns="0" tIns="6413" vert="horz" wrap="square">
            <a:spAutoFit/>
          </a:bodyPr>
          <a:p>
            <a:pPr algn="ctr" indent="0" marL="0">
              <a:lnSpc>
                <a:spcPct val="100000"/>
              </a:lnSpc>
              <a:spcBef>
                <a:spcPts val="0"/>
              </a:spcBef>
            </a:pPr>
            <a:r>
              <a:rPr b="true" spc="-10" sz="1105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Обеспеченность</a:t>
            </a:r>
            <a:endParaRPr sz="1105">
              <a:solidFill>
                <a:schemeClr val="tx1"/>
              </a:solidFill>
              <a:latin typeface="Calibri"/>
              <a:ea typeface="Calibri"/>
              <a:cs typeface="Calibri"/>
            </a:endParaRPr>
          </a:p>
          <a:p>
            <a:pPr algn="ctr" indent="0" marL="0">
              <a:lnSpc>
                <a:spcPct val="100000"/>
              </a:lnSpc>
              <a:spcBef>
                <a:spcPts val="0"/>
              </a:spcBef>
            </a:pPr>
            <a:r>
              <a:rPr b="true" spc="-10" sz="1105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учителями</a:t>
            </a:r>
            <a:endParaRPr sz="1105">
              <a:solidFill>
                <a:schemeClr val="tx1"/>
              </a:solidFill>
              <a:latin typeface="Calibri"/>
              <a:ea typeface="Calibri"/>
              <a:cs typeface="Calibri"/>
            </a:endParaRPr>
          </a:p>
          <a:p>
            <a:pPr algn="ctr" indent="0" marL="0">
              <a:lnSpc>
                <a:spcPct val="100000"/>
              </a:lnSpc>
              <a:spcBef>
                <a:spcPts val="0"/>
              </a:spcBef>
            </a:pPr>
            <a:r>
              <a:rPr sz="77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2</a:t>
            </a:r>
            <a:r>
              <a:rPr spc="-10" sz="77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 показателя</a:t>
            </a:r>
            <a:endParaRPr sz="770">
              <a:solidFill>
                <a:schemeClr val="tx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hidden="false" id="492" name="Shape 492"/>
          <p:cNvSpPr txBox="true"/>
          <p:nvPr isPhoto="false"/>
        </p:nvSpPr>
        <p:spPr>
          <a:xfrm flipH="false" flipV="false" rot="0">
            <a:off x="5642610" y="2056765"/>
            <a:ext cx="2217420" cy="585469"/>
          </a:xfrm>
          <a:prstGeom prst="rect">
            <a:avLst/>
          </a:prstGeom>
        </p:spPr>
        <p:txBody>
          <a:bodyPr bIns="0" lIns="0" rIns="0" tIns="32373" vert="horz" wrap="square">
            <a:spAutoFit/>
          </a:bodyPr>
          <a:p>
            <a:pPr algn="ctr" indent="-1163320" marL="1175385" marR="5080">
              <a:lnSpc>
                <a:spcPct val="100000"/>
              </a:lnSpc>
              <a:spcBef>
                <a:spcPts val="0"/>
              </a:spcBef>
            </a:pPr>
            <a:r>
              <a:rPr b="true" spc="-10" sz="1800">
                <a:solidFill>
                  <a:srgbClr val="13742F"/>
                </a:solidFill>
                <a:latin typeface="Arial"/>
                <a:ea typeface="Arial"/>
                <a:cs typeface="Arial"/>
              </a:rPr>
              <a:t>Образовательна</a:t>
            </a:r>
            <a:r>
              <a:rPr b="true" spc="-10" sz="1800">
                <a:solidFill>
                  <a:srgbClr val="13742F"/>
                </a:solidFill>
                <a:latin typeface="Arial"/>
                <a:ea typeface="Arial"/>
                <a:cs typeface="Arial"/>
              </a:rPr>
              <a:t>я</a:t>
            </a:r>
            <a:endParaRPr b="true" spc="-10" sz="1800">
              <a:solidFill>
                <a:srgbClr val="13742F"/>
              </a:solidFill>
              <a:latin typeface="Arial"/>
              <a:ea typeface="Arial"/>
              <a:cs typeface="Arial"/>
            </a:endParaRPr>
          </a:p>
          <a:p>
            <a:pPr algn="ctr" indent="-1163320" marL="1175385" marR="5080">
              <a:lnSpc>
                <a:spcPct val="100000"/>
              </a:lnSpc>
              <a:spcBef>
                <a:spcPts val="0"/>
              </a:spcBef>
            </a:pPr>
            <a:r>
              <a:rPr b="true" spc="-10" sz="1800">
                <a:solidFill>
                  <a:srgbClr val="13742F"/>
                </a:solidFill>
                <a:latin typeface="Arial"/>
                <a:ea typeface="Arial"/>
                <a:cs typeface="Arial"/>
              </a:rPr>
              <a:t>среда</a:t>
            </a:r>
            <a:endParaRPr sz="135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hidden="false" id="493" name="Shape 493"/>
          <p:cNvGrpSpPr/>
          <p:nvPr isPhoto="false"/>
        </p:nvGrpSpPr>
        <p:grpSpPr>
          <a:xfrm flipH="false" flipV="false" rot="0">
            <a:off x="5970782" y="2654210"/>
            <a:ext cx="1551182" cy="725961"/>
            <a:chOff x="0" y="0"/>
            <a:chExt cx="1551182" cy="725961"/>
          </a:xfrm>
        </p:grpSpPr>
        <p:sp>
          <p:nvSpPr>
            <p:cNvPr hidden="false" id="494" name="Shape 494"/>
            <p:cNvSpPr txBox="false"/>
            <p:nvPr isPhoto="false"/>
          </p:nvSpPr>
          <p:spPr>
            <a:xfrm flipH="false" flipV="false" rot="0">
              <a:off x="3054" y="3054"/>
              <a:ext cx="196073" cy="432766"/>
            </a:xfrm>
            <a:custGeom>
              <a:avLst/>
              <a:gdLst>
                <a:gd fmla="val 0" name="OXMLTextRectL"/>
                <a:gd fmla="val 0" name="OXMLTextRectT"/>
                <a:gd fmla="val w" name="OXMLTextRectR"/>
                <a:gd fmla="val h" name="OXMLTextRectB"/>
                <a:gd fmla="*/ OXMLTextRectL 1 w" name="COTextRectL"/>
                <a:gd fmla="*/ OXMLTextRectT 1 h" name="COTextRectT"/>
                <a:gd fmla="*/ OXMLTextRectR 1 w" name="COTextRectR"/>
                <a:gd fmla="*/ OXMLTextRectB 1 h" name="COTextRectB"/>
                <a:gd fmla="val 0" name="ODFLeft"/>
                <a:gd fmla="val 0" name="ODFTop"/>
                <a:gd fmla="val 407670" name="ODFRight"/>
                <a:gd fmla="val 899795" name="ODFBottom"/>
                <a:gd fmla="val 407670" name="ODFWidth"/>
                <a:gd fmla="val 899795" name="ODFHeight"/>
              </a:gdLst>
              <a:rect b="OXMLTextRectB" l="OXMLTextRectL" r="OXMLTextRectR" t="OXMLTextRectT"/>
              <a:pathLst>
                <a:path fill="norm" h="899795" stroke="true" w="407670">
                  <a:moveTo>
                    <a:pt x="0" y="0"/>
                  </a:moveTo>
                  <a:lnTo>
                    <a:pt x="0" y="899795"/>
                  </a:lnTo>
                  <a:lnTo>
                    <a:pt x="407161" y="899795"/>
                  </a:lnTo>
                </a:path>
              </a:pathLst>
            </a:custGeom>
            <a:noFill/>
            <a:ln w="12700">
              <a:solidFill>
                <a:schemeClr val="bg2">
                  <a:lumMod val="50000"/>
                </a:schemeClr>
              </a:solidFill>
              <a:prstDash val="solid"/>
            </a:ln>
          </p:spPr>
          <p:txBody>
            <a:bodyPr bIns="0" lIns="0" rIns="0" tIns="0" wrap="square"/>
            <a:p>
              <a:pPr algn="l" indent="0" marL="0"/>
              <a:endParaRPr sz="650">
                <a:solidFill>
                  <a:schemeClr val="tx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hidden="false" id="495" name="Shape 495"/>
            <p:cNvSpPr txBox="false"/>
            <p:nvPr isPhoto="false"/>
          </p:nvSpPr>
          <p:spPr>
            <a:xfrm flipH="false" flipV="false" rot="0">
              <a:off x="198761" y="147452"/>
              <a:ext cx="1351138" cy="576921"/>
            </a:xfrm>
            <a:custGeom>
              <a:avLst/>
              <a:gdLst>
                <a:gd fmla="val 0" name="OXMLTextRectL"/>
                <a:gd fmla="val 0" name="OXMLTextRectT"/>
                <a:gd fmla="val w" name="OXMLTextRectR"/>
                <a:gd fmla="val h" name="OXMLTextRectB"/>
                <a:gd fmla="*/ OXMLTextRectL 1 w" name="COTextRectL"/>
                <a:gd fmla="*/ OXMLTextRectT 1 h" name="COTextRectT"/>
                <a:gd fmla="*/ OXMLTextRectR 1 w" name="COTextRectR"/>
                <a:gd fmla="*/ OXMLTextRectB 1 h" name="COTextRectB"/>
                <a:gd fmla="val 0" name="ODFLeft"/>
                <a:gd fmla="val 0" name="ODFTop"/>
                <a:gd fmla="val 2809240" name="ODFRight"/>
                <a:gd fmla="val 1199515" name="ODFBottom"/>
                <a:gd fmla="val 2809240" name="ODFWidth"/>
                <a:gd fmla="val 1199515" name="ODFHeight"/>
              </a:gdLst>
              <a:rect b="OXMLTextRectB" l="OXMLTextRectL" r="OXMLTextRectR" t="OXMLTextRectT"/>
              <a:pathLst>
                <a:path fill="norm" h="1199515" stroke="true" w="2809240">
                  <a:moveTo>
                    <a:pt x="2688844" y="0"/>
                  </a:moveTo>
                  <a:lnTo>
                    <a:pt x="119888" y="0"/>
                  </a:lnTo>
                  <a:lnTo>
                    <a:pt x="73241" y="9427"/>
                  </a:lnTo>
                  <a:lnTo>
                    <a:pt x="35131" y="35131"/>
                  </a:lnTo>
                  <a:lnTo>
                    <a:pt x="9427" y="73241"/>
                  </a:lnTo>
                  <a:lnTo>
                    <a:pt x="0" y="119887"/>
                  </a:lnTo>
                  <a:lnTo>
                    <a:pt x="0" y="1079500"/>
                  </a:lnTo>
                  <a:lnTo>
                    <a:pt x="9427" y="1126146"/>
                  </a:lnTo>
                  <a:lnTo>
                    <a:pt x="35131" y="1164256"/>
                  </a:lnTo>
                  <a:lnTo>
                    <a:pt x="73241" y="1189960"/>
                  </a:lnTo>
                  <a:lnTo>
                    <a:pt x="119888" y="1199388"/>
                  </a:lnTo>
                  <a:lnTo>
                    <a:pt x="2688844" y="1199388"/>
                  </a:lnTo>
                  <a:lnTo>
                    <a:pt x="2735490" y="1189960"/>
                  </a:lnTo>
                  <a:lnTo>
                    <a:pt x="2773600" y="1164256"/>
                  </a:lnTo>
                  <a:lnTo>
                    <a:pt x="2799304" y="1126146"/>
                  </a:lnTo>
                  <a:lnTo>
                    <a:pt x="2808732" y="1079500"/>
                  </a:lnTo>
                  <a:lnTo>
                    <a:pt x="2808732" y="119887"/>
                  </a:lnTo>
                  <a:lnTo>
                    <a:pt x="2799304" y="73241"/>
                  </a:lnTo>
                  <a:lnTo>
                    <a:pt x="2773600" y="35131"/>
                  </a:lnTo>
                  <a:lnTo>
                    <a:pt x="2735490" y="9427"/>
                  </a:lnTo>
                  <a:lnTo>
                    <a:pt x="2688844" y="0"/>
                  </a:lnTo>
                  <a:close/>
                </a:path>
              </a:pathLst>
            </a:custGeom>
            <a:noFill/>
            <a:ln>
              <a:solidFill>
                <a:schemeClr val="bg2">
                  <a:lumMod val="50000"/>
                </a:schemeClr>
              </a:solidFill>
              <a:prstDash val="solid"/>
            </a:ln>
          </p:spPr>
          <p:txBody>
            <a:bodyPr bIns="0" lIns="0" rIns="0" tIns="0" wrap="square"/>
            <a:p>
              <a:pPr algn="l" indent="0" marL="0"/>
              <a:endParaRPr sz="650">
                <a:solidFill>
                  <a:schemeClr val="tx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hidden="false" id="496" name="Shape 496"/>
            <p:cNvSpPr txBox="false"/>
            <p:nvPr isPhoto="false"/>
          </p:nvSpPr>
          <p:spPr>
            <a:xfrm flipH="false" flipV="false" rot="0">
              <a:off x="198761" y="147452"/>
              <a:ext cx="1351138" cy="576921"/>
            </a:xfrm>
            <a:custGeom>
              <a:avLst/>
              <a:gdLst>
                <a:gd fmla="val 0" name="OXMLTextRectL"/>
                <a:gd fmla="val 0" name="OXMLTextRectT"/>
                <a:gd fmla="val w" name="OXMLTextRectR"/>
                <a:gd fmla="val h" name="OXMLTextRectB"/>
                <a:gd fmla="*/ OXMLTextRectL 1 w" name="COTextRectL"/>
                <a:gd fmla="*/ OXMLTextRectT 1 h" name="COTextRectT"/>
                <a:gd fmla="*/ OXMLTextRectR 1 w" name="COTextRectR"/>
                <a:gd fmla="*/ OXMLTextRectB 1 h" name="COTextRectB"/>
                <a:gd fmla="val 0" name="ODFLeft"/>
                <a:gd fmla="val 0" name="ODFTop"/>
                <a:gd fmla="val 2809240" name="ODFRight"/>
                <a:gd fmla="val 1199515" name="ODFBottom"/>
                <a:gd fmla="val 2809240" name="ODFWidth"/>
                <a:gd fmla="val 1199515" name="ODFHeight"/>
              </a:gdLst>
              <a:rect b="OXMLTextRectB" l="OXMLTextRectL" r="OXMLTextRectR" t="OXMLTextRectT"/>
              <a:pathLst>
                <a:path fill="norm" h="1199515" stroke="true" w="2809240">
                  <a:moveTo>
                    <a:pt x="0" y="119887"/>
                  </a:moveTo>
                  <a:lnTo>
                    <a:pt x="9427" y="73241"/>
                  </a:lnTo>
                  <a:lnTo>
                    <a:pt x="35131" y="35131"/>
                  </a:lnTo>
                  <a:lnTo>
                    <a:pt x="73241" y="9427"/>
                  </a:lnTo>
                  <a:lnTo>
                    <a:pt x="119888" y="0"/>
                  </a:lnTo>
                  <a:lnTo>
                    <a:pt x="2688844" y="0"/>
                  </a:lnTo>
                  <a:lnTo>
                    <a:pt x="2735490" y="9427"/>
                  </a:lnTo>
                  <a:lnTo>
                    <a:pt x="2773600" y="35131"/>
                  </a:lnTo>
                  <a:lnTo>
                    <a:pt x="2799304" y="73241"/>
                  </a:lnTo>
                  <a:lnTo>
                    <a:pt x="2808732" y="119887"/>
                  </a:lnTo>
                  <a:lnTo>
                    <a:pt x="2808732" y="1079500"/>
                  </a:lnTo>
                  <a:lnTo>
                    <a:pt x="2799304" y="1126146"/>
                  </a:lnTo>
                  <a:lnTo>
                    <a:pt x="2773600" y="1164256"/>
                  </a:lnTo>
                  <a:lnTo>
                    <a:pt x="2735490" y="1189960"/>
                  </a:lnTo>
                  <a:lnTo>
                    <a:pt x="2688844" y="1199388"/>
                  </a:lnTo>
                  <a:lnTo>
                    <a:pt x="119888" y="1199388"/>
                  </a:lnTo>
                  <a:lnTo>
                    <a:pt x="73241" y="1189960"/>
                  </a:lnTo>
                  <a:lnTo>
                    <a:pt x="35131" y="1164256"/>
                  </a:lnTo>
                  <a:lnTo>
                    <a:pt x="9427" y="1126146"/>
                  </a:lnTo>
                  <a:lnTo>
                    <a:pt x="0" y="1079500"/>
                  </a:lnTo>
                  <a:lnTo>
                    <a:pt x="0" y="119887"/>
                  </a:lnTo>
                  <a:close/>
                </a:path>
              </a:pathLst>
            </a:custGeom>
            <a:noFill/>
            <a:ln w="6350">
              <a:solidFill>
                <a:schemeClr val="bg2">
                  <a:lumMod val="50000"/>
                </a:schemeClr>
              </a:solidFill>
              <a:prstDash val="solid"/>
            </a:ln>
          </p:spPr>
          <p:txBody>
            <a:bodyPr bIns="0" lIns="0" rIns="0" tIns="0" wrap="square"/>
            <a:p>
              <a:pPr algn="l" indent="0" marL="0"/>
              <a:endParaRPr sz="650">
                <a:solidFill>
                  <a:schemeClr val="tx1"/>
                </a:solidFill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hidden="false" id="497" name="Shape 497"/>
          <p:cNvSpPr txBox="true"/>
          <p:nvPr isPhoto="false"/>
        </p:nvSpPr>
        <p:spPr>
          <a:xfrm flipH="false" flipV="false" rot="0">
            <a:off x="6539151" y="2827314"/>
            <a:ext cx="613264" cy="374650"/>
          </a:xfrm>
          <a:prstGeom prst="rect">
            <a:avLst/>
          </a:prstGeom>
        </p:spPr>
        <p:txBody>
          <a:bodyPr bIns="0" lIns="0" rIns="0" tIns="71466" vert="horz" wrap="square">
            <a:spAutoFit/>
          </a:bodyPr>
          <a:p>
            <a:pPr algn="ctr" indent="0" marL="0">
              <a:lnSpc>
                <a:spcPct val="100000"/>
              </a:lnSpc>
              <a:spcBef>
                <a:spcPts val="0"/>
              </a:spcBef>
            </a:pPr>
            <a:r>
              <a:rPr b="true" spc="-20" sz="1105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ЭИОС</a:t>
            </a:r>
            <a:endParaRPr sz="1105">
              <a:solidFill>
                <a:schemeClr val="tx1"/>
              </a:solidFill>
              <a:latin typeface="Calibri"/>
              <a:ea typeface="Calibri"/>
              <a:cs typeface="Calibri"/>
            </a:endParaRPr>
          </a:p>
          <a:p>
            <a:pPr algn="ctr" indent="0" marL="0">
              <a:lnSpc>
                <a:spcPct val="100000"/>
              </a:lnSpc>
              <a:spcBef>
                <a:spcPts val="0"/>
              </a:spcBef>
            </a:pPr>
            <a:r>
              <a:rPr sz="864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2</a:t>
            </a:r>
            <a:r>
              <a:rPr spc="-10" sz="864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 показателя</a:t>
            </a:r>
            <a:endParaRPr sz="864">
              <a:solidFill>
                <a:schemeClr val="tx1"/>
              </a:solidFill>
              <a:latin typeface="Calibri"/>
              <a:ea typeface="Calibri"/>
              <a:cs typeface="Calibri"/>
            </a:endParaRPr>
          </a:p>
        </p:txBody>
      </p:sp>
      <p:grpSp>
        <p:nvGrpSpPr>
          <p:cNvPr hidden="false" id="498" name="Shape 498"/>
          <p:cNvGrpSpPr/>
          <p:nvPr isPhoto="false"/>
        </p:nvGrpSpPr>
        <p:grpSpPr>
          <a:xfrm flipH="false" flipV="false" rot="0">
            <a:off x="5970782" y="2654210"/>
            <a:ext cx="1551182" cy="1447341"/>
            <a:chOff x="0" y="0"/>
            <a:chExt cx="1551182" cy="1447341"/>
          </a:xfrm>
        </p:grpSpPr>
        <p:sp>
          <p:nvSpPr>
            <p:cNvPr hidden="false" id="499" name="Shape 499"/>
            <p:cNvSpPr txBox="false"/>
            <p:nvPr isPhoto="false"/>
          </p:nvSpPr>
          <p:spPr>
            <a:xfrm flipH="false" flipV="false" rot="0">
              <a:off x="3054" y="3054"/>
              <a:ext cx="196073" cy="1154147"/>
            </a:xfrm>
            <a:custGeom>
              <a:avLst/>
              <a:gdLst>
                <a:gd fmla="val 0" name="OXMLTextRectL"/>
                <a:gd fmla="val 0" name="OXMLTextRectT"/>
                <a:gd fmla="val w" name="OXMLTextRectR"/>
                <a:gd fmla="val h" name="OXMLTextRectB"/>
                <a:gd fmla="*/ OXMLTextRectL 1 w" name="COTextRectL"/>
                <a:gd fmla="*/ OXMLTextRectT 1 h" name="COTextRectT"/>
                <a:gd fmla="*/ OXMLTextRectR 1 w" name="COTextRectR"/>
                <a:gd fmla="*/ OXMLTextRectB 1 h" name="COTextRectB"/>
                <a:gd fmla="val 0" name="ODFLeft"/>
                <a:gd fmla="val 0" name="ODFTop"/>
                <a:gd fmla="val 407670" name="ODFRight"/>
                <a:gd fmla="val 2399665" name="ODFBottom"/>
                <a:gd fmla="val 407670" name="ODFWidth"/>
                <a:gd fmla="val 2399665" name="ODFHeight"/>
              </a:gdLst>
              <a:rect b="OXMLTextRectB" l="OXMLTextRectL" r="OXMLTextRectR" t="OXMLTextRectT"/>
              <a:pathLst>
                <a:path fill="norm" h="2399665" stroke="true" w="407670">
                  <a:moveTo>
                    <a:pt x="0" y="0"/>
                  </a:moveTo>
                  <a:lnTo>
                    <a:pt x="0" y="2399284"/>
                  </a:lnTo>
                  <a:lnTo>
                    <a:pt x="407161" y="2399284"/>
                  </a:lnTo>
                </a:path>
              </a:pathLst>
            </a:custGeom>
            <a:noFill/>
            <a:ln w="12700">
              <a:solidFill>
                <a:schemeClr val="bg2">
                  <a:lumMod val="50000"/>
                </a:schemeClr>
              </a:solidFill>
              <a:prstDash val="solid"/>
            </a:ln>
          </p:spPr>
          <p:txBody>
            <a:bodyPr bIns="0" lIns="0" rIns="0" tIns="0" wrap="square"/>
            <a:p>
              <a:pPr algn="l" indent="0" marL="0"/>
              <a:endParaRPr sz="650">
                <a:solidFill>
                  <a:schemeClr val="tx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hidden="false" id="500" name="Shape 500"/>
            <p:cNvSpPr txBox="false"/>
            <p:nvPr isPhoto="false"/>
          </p:nvSpPr>
          <p:spPr>
            <a:xfrm flipH="false" flipV="false" rot="0">
              <a:off x="198761" y="868710"/>
              <a:ext cx="1351138" cy="576921"/>
            </a:xfrm>
            <a:custGeom>
              <a:avLst/>
              <a:gdLst>
                <a:gd fmla="val 0" name="OXMLTextRectL"/>
                <a:gd fmla="val 0" name="OXMLTextRectT"/>
                <a:gd fmla="val w" name="OXMLTextRectR"/>
                <a:gd fmla="val h" name="OXMLTextRectB"/>
                <a:gd fmla="*/ OXMLTextRectL 1 w" name="COTextRectL"/>
                <a:gd fmla="*/ OXMLTextRectT 1 h" name="COTextRectT"/>
                <a:gd fmla="*/ OXMLTextRectR 1 w" name="COTextRectR"/>
                <a:gd fmla="*/ OXMLTextRectB 1 h" name="COTextRectB"/>
                <a:gd fmla="val 0" name="ODFLeft"/>
                <a:gd fmla="val 0" name="ODFTop"/>
                <a:gd fmla="val 2809240" name="ODFRight"/>
                <a:gd fmla="val 1199515" name="ODFBottom"/>
                <a:gd fmla="val 2809240" name="ODFWidth"/>
                <a:gd fmla="val 1199515" name="ODFHeight"/>
              </a:gdLst>
              <a:rect b="OXMLTextRectB" l="OXMLTextRectL" r="OXMLTextRectR" t="OXMLTextRectT"/>
              <a:pathLst>
                <a:path fill="norm" h="1199515" stroke="true" w="2809240">
                  <a:moveTo>
                    <a:pt x="2688844" y="0"/>
                  </a:moveTo>
                  <a:lnTo>
                    <a:pt x="119888" y="0"/>
                  </a:lnTo>
                  <a:lnTo>
                    <a:pt x="73241" y="9427"/>
                  </a:lnTo>
                  <a:lnTo>
                    <a:pt x="35131" y="35131"/>
                  </a:lnTo>
                  <a:lnTo>
                    <a:pt x="9427" y="73241"/>
                  </a:lnTo>
                  <a:lnTo>
                    <a:pt x="0" y="119888"/>
                  </a:lnTo>
                  <a:lnTo>
                    <a:pt x="0" y="1079500"/>
                  </a:lnTo>
                  <a:lnTo>
                    <a:pt x="9427" y="1126146"/>
                  </a:lnTo>
                  <a:lnTo>
                    <a:pt x="35131" y="1164256"/>
                  </a:lnTo>
                  <a:lnTo>
                    <a:pt x="73241" y="1189960"/>
                  </a:lnTo>
                  <a:lnTo>
                    <a:pt x="119888" y="1199388"/>
                  </a:lnTo>
                  <a:lnTo>
                    <a:pt x="2688844" y="1199388"/>
                  </a:lnTo>
                  <a:lnTo>
                    <a:pt x="2735490" y="1189960"/>
                  </a:lnTo>
                  <a:lnTo>
                    <a:pt x="2773600" y="1164256"/>
                  </a:lnTo>
                  <a:lnTo>
                    <a:pt x="2799304" y="1126146"/>
                  </a:lnTo>
                  <a:lnTo>
                    <a:pt x="2808732" y="1079500"/>
                  </a:lnTo>
                  <a:lnTo>
                    <a:pt x="2808732" y="119888"/>
                  </a:lnTo>
                  <a:lnTo>
                    <a:pt x="2799304" y="73241"/>
                  </a:lnTo>
                  <a:lnTo>
                    <a:pt x="2773600" y="35131"/>
                  </a:lnTo>
                  <a:lnTo>
                    <a:pt x="2735490" y="9427"/>
                  </a:lnTo>
                  <a:lnTo>
                    <a:pt x="2688844" y="0"/>
                  </a:lnTo>
                  <a:close/>
                </a:path>
              </a:pathLst>
            </a:custGeom>
            <a:noFill/>
            <a:ln>
              <a:solidFill>
                <a:schemeClr val="bg2">
                  <a:lumMod val="50000"/>
                </a:schemeClr>
              </a:solidFill>
              <a:prstDash val="solid"/>
            </a:ln>
          </p:spPr>
          <p:txBody>
            <a:bodyPr bIns="0" lIns="0" rIns="0" tIns="0" wrap="square"/>
            <a:p>
              <a:pPr algn="l" indent="0" marL="0"/>
              <a:endParaRPr sz="650">
                <a:solidFill>
                  <a:schemeClr val="tx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hidden="false" id="501" name="Shape 501"/>
            <p:cNvSpPr txBox="false"/>
            <p:nvPr isPhoto="false"/>
          </p:nvSpPr>
          <p:spPr>
            <a:xfrm flipH="false" flipV="false" rot="0">
              <a:off x="198761" y="868710"/>
              <a:ext cx="1351138" cy="576921"/>
            </a:xfrm>
            <a:custGeom>
              <a:avLst/>
              <a:gdLst>
                <a:gd fmla="val 0" name="OXMLTextRectL"/>
                <a:gd fmla="val 0" name="OXMLTextRectT"/>
                <a:gd fmla="val w" name="OXMLTextRectR"/>
                <a:gd fmla="val h" name="OXMLTextRectB"/>
                <a:gd fmla="*/ OXMLTextRectL 1 w" name="COTextRectL"/>
                <a:gd fmla="*/ OXMLTextRectT 1 h" name="COTextRectT"/>
                <a:gd fmla="*/ OXMLTextRectR 1 w" name="COTextRectR"/>
                <a:gd fmla="*/ OXMLTextRectB 1 h" name="COTextRectB"/>
                <a:gd fmla="val 0" name="ODFLeft"/>
                <a:gd fmla="val 0" name="ODFTop"/>
                <a:gd fmla="val 2809240" name="ODFRight"/>
                <a:gd fmla="val 1199515" name="ODFBottom"/>
                <a:gd fmla="val 2809240" name="ODFWidth"/>
                <a:gd fmla="val 1199515" name="ODFHeight"/>
              </a:gdLst>
              <a:rect b="OXMLTextRectB" l="OXMLTextRectL" r="OXMLTextRectR" t="OXMLTextRectT"/>
              <a:pathLst>
                <a:path fill="norm" h="1199515" stroke="true" w="2809240">
                  <a:moveTo>
                    <a:pt x="0" y="119888"/>
                  </a:moveTo>
                  <a:lnTo>
                    <a:pt x="9427" y="73241"/>
                  </a:lnTo>
                  <a:lnTo>
                    <a:pt x="35131" y="35131"/>
                  </a:lnTo>
                  <a:lnTo>
                    <a:pt x="73241" y="9427"/>
                  </a:lnTo>
                  <a:lnTo>
                    <a:pt x="119888" y="0"/>
                  </a:lnTo>
                  <a:lnTo>
                    <a:pt x="2688844" y="0"/>
                  </a:lnTo>
                  <a:lnTo>
                    <a:pt x="2735490" y="9427"/>
                  </a:lnTo>
                  <a:lnTo>
                    <a:pt x="2773600" y="35131"/>
                  </a:lnTo>
                  <a:lnTo>
                    <a:pt x="2799304" y="73241"/>
                  </a:lnTo>
                  <a:lnTo>
                    <a:pt x="2808732" y="119888"/>
                  </a:lnTo>
                  <a:lnTo>
                    <a:pt x="2808732" y="1079500"/>
                  </a:lnTo>
                  <a:lnTo>
                    <a:pt x="2799304" y="1126146"/>
                  </a:lnTo>
                  <a:lnTo>
                    <a:pt x="2773600" y="1164256"/>
                  </a:lnTo>
                  <a:lnTo>
                    <a:pt x="2735490" y="1189960"/>
                  </a:lnTo>
                  <a:lnTo>
                    <a:pt x="2688844" y="1199388"/>
                  </a:lnTo>
                  <a:lnTo>
                    <a:pt x="119888" y="1199388"/>
                  </a:lnTo>
                  <a:lnTo>
                    <a:pt x="73241" y="1189960"/>
                  </a:lnTo>
                  <a:lnTo>
                    <a:pt x="35131" y="1164256"/>
                  </a:lnTo>
                  <a:lnTo>
                    <a:pt x="9427" y="1126146"/>
                  </a:lnTo>
                  <a:lnTo>
                    <a:pt x="0" y="1079500"/>
                  </a:lnTo>
                  <a:lnTo>
                    <a:pt x="0" y="119888"/>
                  </a:lnTo>
                  <a:close/>
                </a:path>
              </a:pathLst>
            </a:custGeom>
            <a:noFill/>
            <a:ln w="6350">
              <a:solidFill>
                <a:schemeClr val="bg2">
                  <a:lumMod val="50000"/>
                </a:schemeClr>
              </a:solidFill>
              <a:prstDash val="solid"/>
            </a:ln>
          </p:spPr>
          <p:txBody>
            <a:bodyPr bIns="0" lIns="0" rIns="0" tIns="0" wrap="square"/>
            <a:p>
              <a:pPr algn="l" indent="0" marL="0"/>
              <a:endParaRPr sz="650">
                <a:solidFill>
                  <a:schemeClr val="tx1"/>
                </a:solidFill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hidden="false" id="502" name="Shape 502"/>
          <p:cNvSpPr txBox="true"/>
          <p:nvPr isPhoto="false"/>
        </p:nvSpPr>
        <p:spPr>
          <a:xfrm flipH="false" flipV="false" rot="0">
            <a:off x="6511290" y="3638550"/>
            <a:ext cx="750569" cy="374650"/>
          </a:xfrm>
          <a:prstGeom prst="rect">
            <a:avLst/>
          </a:prstGeom>
        </p:spPr>
        <p:txBody>
          <a:bodyPr bIns="0" lIns="0" rIns="0" tIns="71466" vert="horz" wrap="square">
            <a:spAutoFit/>
          </a:bodyPr>
          <a:p>
            <a:pPr algn="ctr" indent="0" marL="0">
              <a:lnSpc>
                <a:spcPct val="100000"/>
              </a:lnSpc>
              <a:spcBef>
                <a:spcPts val="0"/>
              </a:spcBef>
            </a:pPr>
            <a:r>
              <a:rPr b="true" spc="-25" sz="1105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МТО</a:t>
            </a:r>
            <a:endParaRPr sz="1105">
              <a:solidFill>
                <a:schemeClr val="tx1"/>
              </a:solidFill>
              <a:latin typeface="Calibri"/>
              <a:ea typeface="Calibri"/>
              <a:cs typeface="Calibri"/>
            </a:endParaRPr>
          </a:p>
          <a:p>
            <a:pPr algn="ctr" indent="0" marL="0">
              <a:lnSpc>
                <a:spcPct val="100000"/>
              </a:lnSpc>
              <a:spcBef>
                <a:spcPts val="0"/>
              </a:spcBef>
            </a:pPr>
            <a:r>
              <a:rPr sz="864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2</a:t>
            </a:r>
            <a:r>
              <a:rPr sz="864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6</a:t>
            </a:r>
            <a:r>
              <a:rPr spc="-20" sz="864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 </a:t>
            </a:r>
            <a:r>
              <a:rPr spc="-10" sz="864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показател</a:t>
            </a:r>
            <a:r>
              <a:rPr spc="-10" sz="864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ей</a:t>
            </a:r>
            <a:endParaRPr sz="135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hidden="false" id="503" name="Shape 503"/>
          <p:cNvGrpSpPr/>
          <p:nvPr isPhoto="false"/>
        </p:nvGrpSpPr>
        <p:grpSpPr>
          <a:xfrm flipH="false" flipV="false" rot="0">
            <a:off x="5970782" y="2654210"/>
            <a:ext cx="1551182" cy="2168417"/>
            <a:chOff x="0" y="0"/>
            <a:chExt cx="1551182" cy="2168417"/>
          </a:xfrm>
        </p:grpSpPr>
        <p:sp>
          <p:nvSpPr>
            <p:cNvPr hidden="false" id="504" name="Shape 504"/>
            <p:cNvSpPr txBox="false"/>
            <p:nvPr isPhoto="false"/>
          </p:nvSpPr>
          <p:spPr>
            <a:xfrm flipH="false" flipV="false" rot="0">
              <a:off x="3054" y="3054"/>
              <a:ext cx="196073" cy="1875222"/>
            </a:xfrm>
            <a:custGeom>
              <a:avLst/>
              <a:gdLst>
                <a:gd fmla="val 0" name="OXMLTextRectL"/>
                <a:gd fmla="val 0" name="OXMLTextRectT"/>
                <a:gd fmla="val w" name="OXMLTextRectR"/>
                <a:gd fmla="val h" name="OXMLTextRectB"/>
                <a:gd fmla="*/ OXMLTextRectL 1 w" name="COTextRectL"/>
                <a:gd fmla="*/ OXMLTextRectT 1 h" name="COTextRectT"/>
                <a:gd fmla="*/ OXMLTextRectR 1 w" name="COTextRectR"/>
                <a:gd fmla="*/ OXMLTextRectB 1 h" name="COTextRectB"/>
                <a:gd fmla="val 0" name="ODFLeft"/>
                <a:gd fmla="val 0" name="ODFTop"/>
                <a:gd fmla="val 407670" name="ODFRight"/>
                <a:gd fmla="val 3898900" name="ODFBottom"/>
                <a:gd fmla="val 407670" name="ODFWidth"/>
                <a:gd fmla="val 3898900" name="ODFHeight"/>
              </a:gdLst>
              <a:rect b="OXMLTextRectB" l="OXMLTextRectL" r="OXMLTextRectR" t="OXMLTextRectT"/>
              <a:pathLst>
                <a:path fill="norm" h="3898900" stroke="true" w="407670">
                  <a:moveTo>
                    <a:pt x="0" y="0"/>
                  </a:moveTo>
                  <a:lnTo>
                    <a:pt x="0" y="3898836"/>
                  </a:lnTo>
                  <a:lnTo>
                    <a:pt x="407161" y="3898836"/>
                  </a:lnTo>
                </a:path>
              </a:pathLst>
            </a:custGeom>
            <a:noFill/>
            <a:ln w="12700">
              <a:solidFill>
                <a:schemeClr val="bg2">
                  <a:lumMod val="50000"/>
                </a:schemeClr>
              </a:solidFill>
              <a:prstDash val="solid"/>
            </a:ln>
          </p:spPr>
          <p:txBody>
            <a:bodyPr bIns="0" lIns="0" rIns="0" tIns="0" wrap="square"/>
            <a:p>
              <a:pPr algn="l" indent="0" marL="0"/>
              <a:endParaRPr sz="650">
                <a:solidFill>
                  <a:schemeClr val="tx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hidden="false" id="505" name="Shape 505"/>
            <p:cNvSpPr txBox="false"/>
            <p:nvPr isPhoto="false"/>
          </p:nvSpPr>
          <p:spPr>
            <a:xfrm flipH="false" flipV="false" rot="0">
              <a:off x="198761" y="1589969"/>
              <a:ext cx="1351138" cy="576921"/>
            </a:xfrm>
            <a:custGeom>
              <a:avLst/>
              <a:gdLst>
                <a:gd fmla="val 0" name="OXMLTextRectL"/>
                <a:gd fmla="val 0" name="OXMLTextRectT"/>
                <a:gd fmla="val w" name="OXMLTextRectR"/>
                <a:gd fmla="val h" name="OXMLTextRectB"/>
                <a:gd fmla="*/ OXMLTextRectL 1 w" name="COTextRectL"/>
                <a:gd fmla="*/ OXMLTextRectT 1 h" name="COTextRectT"/>
                <a:gd fmla="*/ OXMLTextRectR 1 w" name="COTextRectR"/>
                <a:gd fmla="*/ OXMLTextRectB 1 h" name="COTextRectB"/>
                <a:gd fmla="val 0" name="ODFLeft"/>
                <a:gd fmla="val 0" name="ODFTop"/>
                <a:gd fmla="val 2809240" name="ODFRight"/>
                <a:gd fmla="val 1199515" name="ODFBottom"/>
                <a:gd fmla="val 2809240" name="ODFWidth"/>
                <a:gd fmla="val 1199515" name="ODFHeight"/>
              </a:gdLst>
              <a:rect b="OXMLTextRectB" l="OXMLTextRectL" r="OXMLTextRectR" t="OXMLTextRectT"/>
              <a:pathLst>
                <a:path fill="norm" h="1199515" stroke="true" w="2809240">
                  <a:moveTo>
                    <a:pt x="2688844" y="0"/>
                  </a:moveTo>
                  <a:lnTo>
                    <a:pt x="119888" y="0"/>
                  </a:lnTo>
                  <a:lnTo>
                    <a:pt x="73241" y="9427"/>
                  </a:lnTo>
                  <a:lnTo>
                    <a:pt x="35131" y="35131"/>
                  </a:lnTo>
                  <a:lnTo>
                    <a:pt x="9427" y="73241"/>
                  </a:lnTo>
                  <a:lnTo>
                    <a:pt x="0" y="119887"/>
                  </a:lnTo>
                  <a:lnTo>
                    <a:pt x="0" y="1079449"/>
                  </a:lnTo>
                  <a:lnTo>
                    <a:pt x="9427" y="1126135"/>
                  </a:lnTo>
                  <a:lnTo>
                    <a:pt x="35131" y="1164259"/>
                  </a:lnTo>
                  <a:lnTo>
                    <a:pt x="73241" y="1189963"/>
                  </a:lnTo>
                  <a:lnTo>
                    <a:pt x="119888" y="1199388"/>
                  </a:lnTo>
                  <a:lnTo>
                    <a:pt x="2688844" y="1199388"/>
                  </a:lnTo>
                  <a:lnTo>
                    <a:pt x="2735490" y="1189963"/>
                  </a:lnTo>
                  <a:lnTo>
                    <a:pt x="2773600" y="1164259"/>
                  </a:lnTo>
                  <a:lnTo>
                    <a:pt x="2799304" y="1126135"/>
                  </a:lnTo>
                  <a:lnTo>
                    <a:pt x="2808732" y="1079449"/>
                  </a:lnTo>
                  <a:lnTo>
                    <a:pt x="2808732" y="119887"/>
                  </a:lnTo>
                  <a:lnTo>
                    <a:pt x="2799304" y="73241"/>
                  </a:lnTo>
                  <a:lnTo>
                    <a:pt x="2773600" y="35131"/>
                  </a:lnTo>
                  <a:lnTo>
                    <a:pt x="2735490" y="9427"/>
                  </a:lnTo>
                  <a:lnTo>
                    <a:pt x="2688844" y="0"/>
                  </a:lnTo>
                  <a:close/>
                </a:path>
              </a:pathLst>
            </a:custGeom>
            <a:noFill/>
            <a:ln>
              <a:solidFill>
                <a:schemeClr val="bg2">
                  <a:lumMod val="50000"/>
                </a:schemeClr>
              </a:solidFill>
              <a:prstDash val="solid"/>
            </a:ln>
          </p:spPr>
          <p:txBody>
            <a:bodyPr bIns="0" lIns="0" rIns="0" tIns="0" wrap="square"/>
            <a:p>
              <a:pPr algn="l" indent="0" marL="0"/>
              <a:endParaRPr sz="650">
                <a:solidFill>
                  <a:schemeClr val="tx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hidden="false" id="506" name="Shape 506"/>
            <p:cNvSpPr txBox="false"/>
            <p:nvPr isPhoto="false"/>
          </p:nvSpPr>
          <p:spPr>
            <a:xfrm flipH="false" flipV="false" rot="0">
              <a:off x="198761" y="1589969"/>
              <a:ext cx="1351138" cy="576921"/>
            </a:xfrm>
            <a:custGeom>
              <a:avLst/>
              <a:gdLst>
                <a:gd fmla="val 0" name="OXMLTextRectL"/>
                <a:gd fmla="val 0" name="OXMLTextRectT"/>
                <a:gd fmla="val w" name="OXMLTextRectR"/>
                <a:gd fmla="val h" name="OXMLTextRectB"/>
                <a:gd fmla="*/ OXMLTextRectL 1 w" name="COTextRectL"/>
                <a:gd fmla="*/ OXMLTextRectT 1 h" name="COTextRectT"/>
                <a:gd fmla="*/ OXMLTextRectR 1 w" name="COTextRectR"/>
                <a:gd fmla="*/ OXMLTextRectB 1 h" name="COTextRectB"/>
                <a:gd fmla="val 0" name="ODFLeft"/>
                <a:gd fmla="val 0" name="ODFTop"/>
                <a:gd fmla="val 2809240" name="ODFRight"/>
                <a:gd fmla="val 1199515" name="ODFBottom"/>
                <a:gd fmla="val 2809240" name="ODFWidth"/>
                <a:gd fmla="val 1199515" name="ODFHeight"/>
              </a:gdLst>
              <a:rect b="OXMLTextRectB" l="OXMLTextRectL" r="OXMLTextRectR" t="OXMLTextRectT"/>
              <a:pathLst>
                <a:path fill="norm" h="1199515" stroke="true" w="2809240">
                  <a:moveTo>
                    <a:pt x="0" y="119887"/>
                  </a:moveTo>
                  <a:lnTo>
                    <a:pt x="9427" y="73241"/>
                  </a:lnTo>
                  <a:lnTo>
                    <a:pt x="35131" y="35131"/>
                  </a:lnTo>
                  <a:lnTo>
                    <a:pt x="73241" y="9427"/>
                  </a:lnTo>
                  <a:lnTo>
                    <a:pt x="119888" y="0"/>
                  </a:lnTo>
                  <a:lnTo>
                    <a:pt x="2688844" y="0"/>
                  </a:lnTo>
                  <a:lnTo>
                    <a:pt x="2735490" y="9427"/>
                  </a:lnTo>
                  <a:lnTo>
                    <a:pt x="2773600" y="35131"/>
                  </a:lnTo>
                  <a:lnTo>
                    <a:pt x="2799304" y="73241"/>
                  </a:lnTo>
                  <a:lnTo>
                    <a:pt x="2808732" y="119887"/>
                  </a:lnTo>
                  <a:lnTo>
                    <a:pt x="2808732" y="1079449"/>
                  </a:lnTo>
                  <a:lnTo>
                    <a:pt x="2799304" y="1126135"/>
                  </a:lnTo>
                  <a:lnTo>
                    <a:pt x="2773600" y="1164259"/>
                  </a:lnTo>
                  <a:lnTo>
                    <a:pt x="2735490" y="1189963"/>
                  </a:lnTo>
                  <a:lnTo>
                    <a:pt x="2688844" y="1199388"/>
                  </a:lnTo>
                  <a:lnTo>
                    <a:pt x="119888" y="1199388"/>
                  </a:lnTo>
                  <a:lnTo>
                    <a:pt x="73241" y="1189963"/>
                  </a:lnTo>
                  <a:lnTo>
                    <a:pt x="35131" y="1164259"/>
                  </a:lnTo>
                  <a:lnTo>
                    <a:pt x="9427" y="1126135"/>
                  </a:lnTo>
                  <a:lnTo>
                    <a:pt x="0" y="1079449"/>
                  </a:lnTo>
                  <a:lnTo>
                    <a:pt x="0" y="119887"/>
                  </a:lnTo>
                  <a:close/>
                </a:path>
              </a:pathLst>
            </a:custGeom>
            <a:noFill/>
            <a:ln w="6350">
              <a:solidFill>
                <a:schemeClr val="bg2">
                  <a:lumMod val="50000"/>
                </a:schemeClr>
              </a:solidFill>
              <a:prstDash val="solid"/>
            </a:ln>
          </p:spPr>
          <p:txBody>
            <a:bodyPr bIns="0" lIns="0" rIns="0" tIns="0" wrap="square"/>
            <a:p>
              <a:pPr algn="l" indent="0" marL="0"/>
              <a:endParaRPr sz="650">
                <a:solidFill>
                  <a:schemeClr val="tx1"/>
                </a:solidFill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hidden="false" id="507" name="Shape 507"/>
          <p:cNvSpPr txBox="true"/>
          <p:nvPr isPhoto="false"/>
        </p:nvSpPr>
        <p:spPr>
          <a:xfrm flipH="false" flipV="false" rot="0">
            <a:off x="6307528" y="4257838"/>
            <a:ext cx="1076879" cy="480695"/>
          </a:xfrm>
          <a:prstGeom prst="rect">
            <a:avLst/>
          </a:prstGeom>
        </p:spPr>
        <p:txBody>
          <a:bodyPr bIns="0" lIns="0" rIns="0" tIns="6413" vert="horz" wrap="square">
            <a:spAutoFit/>
          </a:bodyPr>
          <a:p>
            <a:pPr algn="ctr" indent="0" marL="0">
              <a:lnSpc>
                <a:spcPct val="100000"/>
              </a:lnSpc>
              <a:spcBef>
                <a:spcPts val="0"/>
              </a:spcBef>
            </a:pPr>
            <a:r>
              <a:rPr b="true" spc="-10" sz="1105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Психологический</a:t>
            </a:r>
            <a:endParaRPr sz="1105">
              <a:solidFill>
                <a:schemeClr val="tx1"/>
              </a:solidFill>
              <a:latin typeface="Calibri"/>
              <a:ea typeface="Calibri"/>
              <a:cs typeface="Calibri"/>
            </a:endParaRPr>
          </a:p>
          <a:p>
            <a:pPr algn="ctr" indent="0" marL="0">
              <a:lnSpc>
                <a:spcPct val="100000"/>
              </a:lnSpc>
              <a:spcBef>
                <a:spcPts val="0"/>
              </a:spcBef>
            </a:pPr>
            <a:r>
              <a:rPr b="true" spc="-10" sz="1105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климат</a:t>
            </a:r>
            <a:endParaRPr sz="1105">
              <a:solidFill>
                <a:schemeClr val="tx1"/>
              </a:solidFill>
              <a:latin typeface="Calibri"/>
              <a:ea typeface="Calibri"/>
              <a:cs typeface="Calibri"/>
            </a:endParaRPr>
          </a:p>
          <a:p>
            <a:pPr algn="ctr" indent="0" marL="0">
              <a:lnSpc>
                <a:spcPct val="100000"/>
              </a:lnSpc>
              <a:spcBef>
                <a:spcPts val="0"/>
              </a:spcBef>
            </a:pPr>
            <a:r>
              <a:rPr sz="864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3</a:t>
            </a:r>
            <a:r>
              <a:rPr spc="-10" sz="864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 показателя</a:t>
            </a:r>
            <a:endParaRPr sz="864">
              <a:solidFill>
                <a:schemeClr val="tx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hidden="false" id="508" name="Shape 508"/>
          <p:cNvSpPr txBox="true"/>
          <p:nvPr isPhoto="false"/>
        </p:nvSpPr>
        <p:spPr>
          <a:xfrm flipH="false" flipV="false" rot="0">
            <a:off x="3547109" y="1688465"/>
            <a:ext cx="2011679" cy="368300"/>
          </a:xfrm>
          <a:prstGeom prst="rect">
            <a:avLst/>
          </a:prstGeom>
          <a:noFill/>
        </p:spPr>
        <p:txBody>
          <a:bodyPr anchor="t" bIns="45720" lIns="91440" rIns="91440" tIns="45720" wrap="square">
            <a:spAutoFit/>
          </a:bodyPr>
          <a:p>
            <a:pPr algn="ctr" indent="0" marL="12700">
              <a:lnSpc>
                <a:spcPct val="100000"/>
              </a:lnSpc>
              <a:spcBef>
                <a:spcPts val="100"/>
              </a:spcBef>
            </a:pPr>
            <a:r>
              <a:rPr b="true" sz="1800">
                <a:solidFill>
                  <a:srgbClr val="C00000"/>
                </a:solidFill>
                <a:latin typeface="Arial"/>
                <a:ea typeface="Arial"/>
                <a:cs typeface="Arial"/>
              </a:rPr>
              <a:t>9</a:t>
            </a:r>
            <a:r>
              <a:rPr sz="180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sz="1800">
                <a:solidFill>
                  <a:srgbClr val="000000"/>
                </a:solidFill>
                <a:latin typeface="Arial"/>
                <a:ea typeface="Arial"/>
                <a:cs typeface="Arial"/>
              </a:rPr>
              <a:t>критериев</a:t>
            </a:r>
            <a:endParaRPr sz="180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hidden="false" id="509" name="Shape 509"/>
          <p:cNvSpPr txBox="false"/>
          <p:nvPr isPhoto="false"/>
        </p:nvSpPr>
        <p:spPr>
          <a:xfrm flipH="false" flipV="false" rot="0">
            <a:off x="653415" y="92710"/>
            <a:ext cx="5561965" cy="706755"/>
          </a:xfrm>
          <a:prstGeom prst="rect">
            <a:avLst/>
          </a:prstGeom>
        </p:spPr>
        <p:txBody>
          <a:bodyPr bIns="45720" lIns="91440" rIns="91440" tIns="45720" wrap="square">
            <a:spAutoFit/>
          </a:bodyPr>
          <a:p>
            <a:pPr algn="l" indent="0" marL="0"/>
            <a:r>
              <a:rPr b="true" sz="20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rPr>
              <a:t>Задача 4. </a:t>
            </a:r>
            <a:endParaRPr sz="135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l" indent="0" marL="0"/>
            <a:r>
              <a:rPr b="true" sz="20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rPr>
              <a:t>Содержательная подготовка к ГИА </a:t>
            </a:r>
            <a:endParaRPr b="true" sz="2000">
              <a:solidFill>
                <a:schemeClr val="bg2">
                  <a:lumMod val="25000"/>
                </a:schemeClr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hidden="false" id="511" name="Picture 511"/>
          <p:cNvPicPr preferRelativeResize="true"/>
          <p:nvPr isPhoto="false"/>
        </p:nvPicPr>
        <p:blipFill>
          <a:blip r:embed="rId1"/>
          <a:stretch/>
        </p:blipFill>
        <p:spPr>
          <a:xfrm flipH="false" flipV="false" rot="0">
            <a:off x="6950710" y="10795"/>
            <a:ext cx="2193290" cy="712470"/>
          </a:xfrm>
          <a:prstGeom prst="rect">
            <a:avLst/>
          </a:prstGeom>
        </p:spPr>
      </p:pic>
      <p:sp>
        <p:nvSpPr>
          <p:cNvPr hidden="false" id="512" name="Shape 512"/>
          <p:cNvSpPr txBox="false"/>
          <p:nvPr isPhoto="false"/>
        </p:nvSpPr>
        <p:spPr>
          <a:xfrm flipH="false" flipV="false" rot="0">
            <a:off x="729615" y="878551"/>
            <a:ext cx="790574" cy="34288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txBody>
          <a:bodyPr anchor="ctr" bIns="45720" lIns="91440" rIns="91440" tIns="45720"/>
          <a:p>
            <a:pPr algn="ctr" indent="0" marL="0" marR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b="false" baseline="0" cap="none" i="false" spc="0" strike="noStrike" sz="1014" u="none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hidden="false" id="513" name="Shape 513"/>
          <p:cNvSpPr txBox="true"/>
          <p:nvPr isPhoto="false"/>
        </p:nvSpPr>
        <p:spPr>
          <a:xfrm flipH="false" flipV="false" rot="0">
            <a:off x="729615" y="960755"/>
            <a:ext cx="8225155" cy="501650"/>
          </a:xfrm>
          <a:prstGeom prst="rect">
            <a:avLst/>
          </a:prstGeom>
        </p:spPr>
        <p:txBody>
          <a:bodyPr bIns="0" lIns="0" rIns="0" tIns="9525" vert="horz" wrap="square">
            <a:spAutoFit/>
          </a:bodyPr>
          <a:p>
            <a:pPr algn="l" indent="0" marL="28575">
              <a:lnSpc>
                <a:spcPct val="100000"/>
              </a:lnSpc>
              <a:spcBef>
                <a:spcPts val="0"/>
              </a:spcBef>
            </a:pPr>
            <a:r>
              <a:rPr b="true" spc="165" sz="1600">
                <a:solidFill>
                  <a:srgbClr val="C00000"/>
                </a:solidFill>
                <a:latin typeface="Arial"/>
                <a:ea typeface="Arial"/>
                <a:cs typeface="Arial"/>
              </a:rPr>
              <a:t>Задач</a:t>
            </a:r>
            <a:r>
              <a:rPr b="true" spc="165" sz="1600">
                <a:solidFill>
                  <a:srgbClr val="C00000"/>
                </a:solidFill>
                <a:latin typeface="Arial"/>
                <a:ea typeface="Arial"/>
                <a:cs typeface="Arial"/>
              </a:rPr>
              <a:t>а</a:t>
            </a:r>
            <a:endParaRPr sz="1600">
              <a:solidFill>
                <a:srgbClr val="C00000"/>
              </a:solidFill>
              <a:latin typeface="Arial"/>
              <a:ea typeface="Arial"/>
              <a:cs typeface="Arial"/>
            </a:endParaRPr>
          </a:p>
          <a:p>
            <a:pPr algn="l" indent="0" marL="12700">
              <a:lnSpc>
                <a:spcPct val="100000"/>
              </a:lnSpc>
              <a:spcBef>
                <a:spcPts val="0"/>
              </a:spcBef>
            </a:pPr>
            <a:r>
              <a:rPr spc="-340" sz="1600">
                <a:solidFill>
                  <a:srgbClr val="7E7E7E"/>
                </a:solidFill>
                <a:latin typeface="Arial"/>
                <a:ea typeface="Arial"/>
                <a:cs typeface="Arial"/>
              </a:rPr>
              <a:t>▶</a:t>
            </a:r>
            <a:r>
              <a:rPr sz="1600">
                <a:solidFill>
                  <a:srgbClr val="7E7E7E"/>
                </a:solidFill>
                <a:latin typeface="Arial"/>
                <a:ea typeface="Arial"/>
                <a:cs typeface="Arial"/>
              </a:rPr>
              <a:t>	</a:t>
            </a:r>
            <a:r>
              <a:rPr spc="50" sz="1600">
                <a:solidFill>
                  <a:schemeClr val="tx1"/>
                </a:solidFill>
                <a:latin typeface="Arial"/>
                <a:ea typeface="Arial"/>
                <a:cs typeface="Arial"/>
              </a:rPr>
              <a:t>учет критериев и показателей индекса оценки качества общего образования</a:t>
            </a:r>
            <a:endParaRPr sz="1600">
              <a:solidFill>
                <a:schemeClr val="tx1"/>
              </a:solidFill>
              <a:latin typeface="Arial"/>
              <a:ea typeface="Arial"/>
              <a:cs typeface="Arial"/>
            </a:endParaRPr>
          </a:p>
        </p:txBody>
      </p:sp>
    </p:spTree>
  </p:cSld>
</p:sld>
</file>

<file path=ppt/slides/slide3.xml><?xml version="1.0" encoding="utf-8"?>
<p:sld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="true" showMasterSp="true">
  <p:cSld name="">
    <p:spTree>
      <p:nvGrpSpPr>
        <p:cNvPr hidden="false" id="122" name="GroupShape 122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123" name="Shape 123"/>
          <p:cNvSpPr txBox="true"/>
          <p:nvPr isPhoto="false"/>
        </p:nvSpPr>
        <p:spPr>
          <a:xfrm flipH="false" flipV="false" rot="0">
            <a:off x="8668607" y="32957"/>
            <a:ext cx="245744" cy="255270"/>
          </a:xfrm>
          <a:prstGeom prst="rect">
            <a:avLst/>
          </a:prstGeom>
        </p:spPr>
        <p:txBody>
          <a:bodyPr bIns="0" lIns="0" rIns="0" tIns="12858" vert="horz" wrap="square">
            <a:spAutoFit/>
          </a:bodyPr>
          <a:p>
            <a:pPr algn="l" indent="0" marL="12700">
              <a:lnSpc>
                <a:spcPct val="100000"/>
              </a:lnSpc>
              <a:spcBef>
                <a:spcPts val="135"/>
              </a:spcBef>
            </a:pPr>
            <a:r>
              <a:rPr b="true" spc="-25" sz="1575">
                <a:solidFill>
                  <a:srgbClr val="FFFFFF"/>
                </a:solidFill>
                <a:latin typeface="Arial"/>
                <a:ea typeface="Arial"/>
                <a:cs typeface="Arial"/>
              </a:rPr>
              <a:t>26</a:t>
            </a:r>
            <a:endParaRPr sz="1575">
              <a:solidFill>
                <a:schemeClr val="tx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hidden="false" id="124" name="Shape 124"/>
          <p:cNvSpPr txBox="true"/>
          <p:nvPr isPhoto="false">
            <p:ph idx="0" type="title"/>
          </p:nvPr>
        </p:nvSpPr>
        <p:spPr>
          <a:xfrm flipH="false" flipV="false" rot="0">
            <a:off x="593090" y="144145"/>
            <a:ext cx="7510144" cy="545465"/>
          </a:xfrm>
          <a:prstGeom prst="rect">
            <a:avLst/>
          </a:prstGeom>
        </p:spPr>
        <p:txBody>
          <a:bodyPr bIns="0" lIns="0" rIns="0" tIns="177031" vert="horz" wrap="square">
            <a:spAutoFit/>
          </a:bodyPr>
          <a:lstStyle>
            <a:defPPr/>
            <a:lvl1pPr lvl="0"/>
          </a:lstStyle>
          <a:p>
            <a:pPr algn="l" indent="0" marL="61595">
              <a:lnSpc>
                <a:spcPct val="100000"/>
              </a:lnSpc>
              <a:spcBef>
                <a:spcPts val="0"/>
              </a:spcBef>
              <a:buNone/>
            </a:pPr>
            <a:r>
              <a:rPr sz="2400">
                <a:solidFill>
                  <a:schemeClr val="bg2">
                    <a:lumMod val="50000"/>
                  </a:schemeClr>
                </a:solidFill>
              </a:rPr>
              <a:t>Итоговое</a:t>
            </a:r>
            <a:r>
              <a:rPr spc="-50" sz="240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sz="2400">
                <a:solidFill>
                  <a:schemeClr val="bg2">
                    <a:lumMod val="50000"/>
                  </a:schemeClr>
                </a:solidFill>
              </a:rPr>
              <a:t>сочинение</a:t>
            </a:r>
            <a:r>
              <a:rPr spc="-10" sz="2400">
                <a:solidFill>
                  <a:schemeClr val="bg2">
                    <a:lumMod val="50000"/>
                  </a:schemeClr>
                </a:solidFill>
              </a:rPr>
              <a:t> (изложение)</a:t>
            </a:r>
          </a:p>
        </p:txBody>
      </p:sp>
      <p:sp>
        <p:nvSpPr>
          <p:cNvPr hidden="false" id="125" name="Shape 125"/>
          <p:cNvSpPr txBox="true"/>
          <p:nvPr isPhoto="false"/>
        </p:nvSpPr>
        <p:spPr>
          <a:xfrm flipH="false" flipV="false" rot="0">
            <a:off x="983614" y="2406650"/>
            <a:ext cx="2553970" cy="2247900"/>
          </a:xfrm>
          <a:prstGeom prst="rect">
            <a:avLst/>
          </a:prstGeom>
        </p:spPr>
        <p:txBody>
          <a:bodyPr bIns="0" lIns="0" rIns="0" tIns="124301" vert="horz" wrap="square">
            <a:spAutoFit/>
          </a:bodyPr>
          <a:p>
            <a:pPr algn="l" indent="0" marL="12700">
              <a:lnSpc>
                <a:spcPct val="100000"/>
              </a:lnSpc>
              <a:spcBef>
                <a:spcPts val="1305"/>
              </a:spcBef>
            </a:pPr>
            <a:r>
              <a:rPr sz="1350">
                <a:solidFill>
                  <a:schemeClr val="bg2">
                    <a:lumMod val="25000"/>
                  </a:schemeClr>
                </a:solidFill>
                <a:latin typeface="Tahoma"/>
                <a:ea typeface="Tahoma"/>
                <a:cs typeface="Tahoma"/>
              </a:rPr>
              <a:t>получившие</a:t>
            </a:r>
            <a:r>
              <a:rPr spc="-135" sz="1350">
                <a:solidFill>
                  <a:schemeClr val="bg2">
                    <a:lumMod val="25000"/>
                  </a:schemeClr>
                </a:solidFill>
                <a:latin typeface="Tahoma"/>
                <a:ea typeface="Tahoma"/>
                <a:cs typeface="Tahoma"/>
              </a:rPr>
              <a:t> </a:t>
            </a:r>
            <a:r>
              <a:rPr spc="-10" sz="1350">
                <a:solidFill>
                  <a:schemeClr val="bg2">
                    <a:lumMod val="25000"/>
                  </a:schemeClr>
                </a:solidFill>
                <a:latin typeface="Tahoma"/>
                <a:ea typeface="Tahoma"/>
                <a:cs typeface="Tahoma"/>
              </a:rPr>
              <a:t>«незачет»</a:t>
            </a:r>
            <a:endParaRPr sz="1350">
              <a:solidFill>
                <a:schemeClr val="bg2">
                  <a:lumMod val="25000"/>
                </a:schemeClr>
              </a:solidFill>
              <a:latin typeface="Tahoma"/>
              <a:ea typeface="Tahoma"/>
              <a:cs typeface="Tahoma"/>
            </a:endParaRPr>
          </a:p>
          <a:p>
            <a:pPr algn="l" indent="0" marL="12700">
              <a:lnSpc>
                <a:spcPct val="100000"/>
              </a:lnSpc>
              <a:spcBef>
                <a:spcPts val="1200"/>
              </a:spcBef>
            </a:pPr>
            <a:r>
              <a:rPr sz="1350">
                <a:solidFill>
                  <a:schemeClr val="bg2">
                    <a:lumMod val="25000"/>
                  </a:schemeClr>
                </a:solidFill>
                <a:latin typeface="Tahoma"/>
                <a:ea typeface="Tahoma"/>
                <a:cs typeface="Tahoma"/>
              </a:rPr>
              <a:t>не явившиеся</a:t>
            </a:r>
            <a:r>
              <a:rPr spc="15" sz="1350">
                <a:solidFill>
                  <a:schemeClr val="bg2">
                    <a:lumMod val="25000"/>
                  </a:schemeClr>
                </a:solidFill>
                <a:latin typeface="Tahoma"/>
                <a:ea typeface="Tahoma"/>
                <a:cs typeface="Tahoma"/>
              </a:rPr>
              <a:t> </a:t>
            </a:r>
            <a:r>
              <a:rPr spc="-25" sz="1350">
                <a:solidFill>
                  <a:schemeClr val="bg2">
                    <a:lumMod val="25000"/>
                  </a:schemeClr>
                </a:solidFill>
                <a:latin typeface="Tahoma"/>
                <a:ea typeface="Tahoma"/>
                <a:cs typeface="Tahoma"/>
              </a:rPr>
              <a:t>по</a:t>
            </a:r>
            <a:endParaRPr sz="1350">
              <a:solidFill>
                <a:schemeClr val="bg2">
                  <a:lumMod val="25000"/>
                </a:schemeClr>
              </a:solidFill>
              <a:latin typeface="Tahoma"/>
              <a:ea typeface="Tahoma"/>
              <a:cs typeface="Tahoma"/>
            </a:endParaRPr>
          </a:p>
          <a:p>
            <a:pPr algn="l" indent="0" marL="12700">
              <a:lnSpc>
                <a:spcPct val="100000"/>
              </a:lnSpc>
            </a:pPr>
            <a:r>
              <a:rPr sz="1350">
                <a:solidFill>
                  <a:schemeClr val="bg2">
                    <a:lumMod val="25000"/>
                  </a:schemeClr>
                </a:solidFill>
                <a:latin typeface="Tahoma"/>
                <a:ea typeface="Tahoma"/>
                <a:cs typeface="Tahoma"/>
              </a:rPr>
              <a:t>уважительным</a:t>
            </a:r>
            <a:r>
              <a:rPr spc="-55" sz="1350">
                <a:solidFill>
                  <a:schemeClr val="bg2">
                    <a:lumMod val="25000"/>
                  </a:schemeClr>
                </a:solidFill>
                <a:latin typeface="Tahoma"/>
                <a:ea typeface="Tahoma"/>
                <a:cs typeface="Tahoma"/>
              </a:rPr>
              <a:t> </a:t>
            </a:r>
            <a:r>
              <a:rPr spc="-10" sz="1350">
                <a:solidFill>
                  <a:schemeClr val="bg2">
                    <a:lumMod val="25000"/>
                  </a:schemeClr>
                </a:solidFill>
                <a:latin typeface="Tahoma"/>
                <a:ea typeface="Tahoma"/>
                <a:cs typeface="Tahoma"/>
              </a:rPr>
              <a:t>причинам</a:t>
            </a:r>
            <a:endParaRPr sz="1350">
              <a:solidFill>
                <a:schemeClr val="bg2">
                  <a:lumMod val="25000"/>
                </a:schemeClr>
              </a:solidFill>
              <a:latin typeface="Tahoma"/>
              <a:ea typeface="Tahoma"/>
              <a:cs typeface="Tahoma"/>
            </a:endParaRPr>
          </a:p>
          <a:p>
            <a:pPr algn="l" indent="0" marL="12700">
              <a:lnSpc>
                <a:spcPct val="100000"/>
              </a:lnSpc>
              <a:spcBef>
                <a:spcPts val="1200"/>
              </a:spcBef>
            </a:pPr>
            <a:r>
              <a:rPr sz="1350">
                <a:solidFill>
                  <a:schemeClr val="bg2">
                    <a:lumMod val="25000"/>
                  </a:schemeClr>
                </a:solidFill>
                <a:latin typeface="Tahoma"/>
                <a:ea typeface="Tahoma"/>
                <a:cs typeface="Tahoma"/>
              </a:rPr>
              <a:t>не</a:t>
            </a:r>
            <a:r>
              <a:rPr spc="-55" sz="1350">
                <a:solidFill>
                  <a:schemeClr val="bg2">
                    <a:lumMod val="25000"/>
                  </a:schemeClr>
                </a:solidFill>
                <a:latin typeface="Tahoma"/>
                <a:ea typeface="Tahoma"/>
                <a:cs typeface="Tahoma"/>
              </a:rPr>
              <a:t> </a:t>
            </a:r>
            <a:r>
              <a:rPr spc="-10" sz="1350">
                <a:solidFill>
                  <a:schemeClr val="bg2">
                    <a:lumMod val="25000"/>
                  </a:schemeClr>
                </a:solidFill>
                <a:latin typeface="Tahoma"/>
                <a:ea typeface="Tahoma"/>
                <a:cs typeface="Tahoma"/>
              </a:rPr>
              <a:t>завершившие</a:t>
            </a:r>
            <a:endParaRPr sz="1350">
              <a:solidFill>
                <a:schemeClr val="bg2">
                  <a:lumMod val="25000"/>
                </a:schemeClr>
              </a:solidFill>
              <a:latin typeface="Tahoma"/>
              <a:ea typeface="Tahoma"/>
              <a:cs typeface="Tahoma"/>
            </a:endParaRPr>
          </a:p>
          <a:p>
            <a:pPr algn="l" indent="0" marL="12700" marR="50800">
              <a:lnSpc>
                <a:spcPct val="100000"/>
              </a:lnSpc>
              <a:spcBef>
                <a:spcPts val="5"/>
              </a:spcBef>
            </a:pPr>
            <a:r>
              <a:rPr sz="1350">
                <a:solidFill>
                  <a:schemeClr val="bg2">
                    <a:lumMod val="25000"/>
                  </a:schemeClr>
                </a:solidFill>
                <a:latin typeface="Tahoma"/>
                <a:ea typeface="Tahoma"/>
                <a:cs typeface="Tahoma"/>
              </a:rPr>
              <a:t>выполнение</a:t>
            </a:r>
            <a:r>
              <a:rPr spc="-55" sz="1350">
                <a:solidFill>
                  <a:schemeClr val="bg2">
                    <a:lumMod val="25000"/>
                  </a:schemeClr>
                </a:solidFill>
                <a:latin typeface="Tahoma"/>
                <a:ea typeface="Tahoma"/>
                <a:cs typeface="Tahoma"/>
              </a:rPr>
              <a:t> </a:t>
            </a:r>
            <a:r>
              <a:rPr spc="85" sz="1350">
                <a:solidFill>
                  <a:schemeClr val="bg2">
                    <a:lumMod val="25000"/>
                  </a:schemeClr>
                </a:solidFill>
                <a:latin typeface="Tahoma"/>
                <a:ea typeface="Tahoma"/>
                <a:cs typeface="Tahoma"/>
              </a:rPr>
              <a:t>ИС-</a:t>
            </a:r>
            <a:r>
              <a:rPr spc="-35" sz="1350">
                <a:solidFill>
                  <a:schemeClr val="bg2">
                    <a:lumMod val="25000"/>
                  </a:schemeClr>
                </a:solidFill>
                <a:latin typeface="Tahoma"/>
                <a:ea typeface="Tahoma"/>
                <a:cs typeface="Tahoma"/>
              </a:rPr>
              <a:t>11</a:t>
            </a:r>
            <a:r>
              <a:rPr spc="-50" sz="1350">
                <a:solidFill>
                  <a:schemeClr val="bg2">
                    <a:lumMod val="25000"/>
                  </a:schemeClr>
                </a:solidFill>
                <a:latin typeface="Tahoma"/>
                <a:ea typeface="Tahoma"/>
                <a:cs typeface="Tahoma"/>
              </a:rPr>
              <a:t> </a:t>
            </a:r>
            <a:r>
              <a:rPr spc="-25" sz="1350">
                <a:solidFill>
                  <a:schemeClr val="bg2">
                    <a:lumMod val="25000"/>
                  </a:schemeClr>
                </a:solidFill>
                <a:latin typeface="Tahoma"/>
                <a:ea typeface="Tahoma"/>
                <a:cs typeface="Tahoma"/>
              </a:rPr>
              <a:t>по </a:t>
            </a:r>
            <a:r>
              <a:rPr sz="1350">
                <a:solidFill>
                  <a:schemeClr val="bg2">
                    <a:lumMod val="25000"/>
                  </a:schemeClr>
                </a:solidFill>
                <a:latin typeface="Tahoma"/>
                <a:ea typeface="Tahoma"/>
                <a:cs typeface="Tahoma"/>
              </a:rPr>
              <a:t>уважительным</a:t>
            </a:r>
            <a:r>
              <a:rPr spc="-55" sz="1350">
                <a:solidFill>
                  <a:schemeClr val="bg2">
                    <a:lumMod val="25000"/>
                  </a:schemeClr>
                </a:solidFill>
                <a:latin typeface="Tahoma"/>
                <a:ea typeface="Tahoma"/>
                <a:cs typeface="Tahoma"/>
              </a:rPr>
              <a:t> </a:t>
            </a:r>
            <a:r>
              <a:rPr spc="-10" sz="1350">
                <a:solidFill>
                  <a:schemeClr val="bg2">
                    <a:lumMod val="25000"/>
                  </a:schemeClr>
                </a:solidFill>
                <a:latin typeface="Tahoma"/>
                <a:ea typeface="Tahoma"/>
                <a:cs typeface="Tahoma"/>
              </a:rPr>
              <a:t>причинам</a:t>
            </a:r>
            <a:endParaRPr sz="1350">
              <a:solidFill>
                <a:schemeClr val="bg2">
                  <a:lumMod val="25000"/>
                </a:schemeClr>
              </a:solidFill>
              <a:latin typeface="Tahoma"/>
              <a:ea typeface="Tahoma"/>
              <a:cs typeface="Tahoma"/>
            </a:endParaRPr>
          </a:p>
          <a:p>
            <a:pPr algn="l" indent="0" marL="12700">
              <a:lnSpc>
                <a:spcPct val="100000"/>
              </a:lnSpc>
              <a:spcBef>
                <a:spcPts val="1200"/>
              </a:spcBef>
            </a:pPr>
            <a:r>
              <a:rPr sz="1350">
                <a:solidFill>
                  <a:schemeClr val="bg2">
                    <a:lumMod val="25000"/>
                  </a:schemeClr>
                </a:solidFill>
                <a:latin typeface="Tahoma"/>
                <a:ea typeface="Tahoma"/>
                <a:cs typeface="Tahoma"/>
              </a:rPr>
              <a:t>удаленные</a:t>
            </a:r>
            <a:r>
              <a:rPr spc="25" sz="1350">
                <a:solidFill>
                  <a:schemeClr val="bg2">
                    <a:lumMod val="25000"/>
                  </a:schemeClr>
                </a:solidFill>
                <a:latin typeface="Tahoma"/>
                <a:ea typeface="Tahoma"/>
                <a:cs typeface="Tahoma"/>
              </a:rPr>
              <a:t> </a:t>
            </a:r>
            <a:r>
              <a:rPr sz="1350">
                <a:solidFill>
                  <a:schemeClr val="bg2">
                    <a:lumMod val="25000"/>
                  </a:schemeClr>
                </a:solidFill>
                <a:latin typeface="Tahoma"/>
                <a:ea typeface="Tahoma"/>
                <a:cs typeface="Tahoma"/>
              </a:rPr>
              <a:t>за</a:t>
            </a:r>
            <a:r>
              <a:rPr spc="-25" sz="1350">
                <a:solidFill>
                  <a:schemeClr val="bg2">
                    <a:lumMod val="25000"/>
                  </a:schemeClr>
                </a:solidFill>
                <a:latin typeface="Tahoma"/>
                <a:ea typeface="Tahoma"/>
                <a:cs typeface="Tahoma"/>
              </a:rPr>
              <a:t> </a:t>
            </a:r>
            <a:r>
              <a:rPr spc="-10" sz="1350">
                <a:solidFill>
                  <a:schemeClr val="bg2">
                    <a:lumMod val="25000"/>
                  </a:schemeClr>
                </a:solidFill>
                <a:latin typeface="Tahoma"/>
                <a:ea typeface="Tahoma"/>
                <a:cs typeface="Tahoma"/>
              </a:rPr>
              <a:t>нарушение</a:t>
            </a:r>
            <a:endParaRPr sz="1350">
              <a:solidFill>
                <a:schemeClr val="bg2">
                  <a:lumMod val="25000"/>
                </a:schemeClr>
              </a:solidFill>
              <a:latin typeface="Tahoma"/>
              <a:ea typeface="Tahoma"/>
              <a:cs typeface="Tahoma"/>
            </a:endParaRPr>
          </a:p>
          <a:p>
            <a:pPr algn="l" indent="0" marL="12700">
              <a:lnSpc>
                <a:spcPct val="100000"/>
              </a:lnSpc>
            </a:pPr>
            <a:r>
              <a:rPr sz="1350">
                <a:solidFill>
                  <a:schemeClr val="bg2">
                    <a:lumMod val="25000"/>
                  </a:schemeClr>
                </a:solidFill>
                <a:latin typeface="Tahoma"/>
                <a:ea typeface="Tahoma"/>
                <a:cs typeface="Tahoma"/>
              </a:rPr>
              <a:t>установленного</a:t>
            </a:r>
            <a:r>
              <a:rPr spc="-80" sz="1350">
                <a:solidFill>
                  <a:schemeClr val="bg2">
                    <a:lumMod val="25000"/>
                  </a:schemeClr>
                </a:solidFill>
                <a:latin typeface="Tahoma"/>
                <a:ea typeface="Tahoma"/>
                <a:cs typeface="Tahoma"/>
              </a:rPr>
              <a:t> </a:t>
            </a:r>
            <a:r>
              <a:rPr spc="-10" sz="1350">
                <a:solidFill>
                  <a:schemeClr val="bg2">
                    <a:lumMod val="25000"/>
                  </a:schemeClr>
                </a:solidFill>
                <a:latin typeface="Tahoma"/>
                <a:ea typeface="Tahoma"/>
                <a:cs typeface="Tahoma"/>
              </a:rPr>
              <a:t>порядка</a:t>
            </a:r>
            <a:endParaRPr sz="135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hidden="false" id="126" name="Shape 126"/>
          <p:cNvSpPr txBox="true"/>
          <p:nvPr isPhoto="false"/>
        </p:nvSpPr>
        <p:spPr>
          <a:xfrm flipH="false" flipV="false" rot="0">
            <a:off x="592963" y="2045970"/>
            <a:ext cx="1824514" cy="243839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 bIns="0" lIns="0" rIns="0" tIns="30955" vert="horz" wrap="square">
            <a:spAutoFit/>
          </a:bodyPr>
          <a:p>
            <a:pPr algn="l" indent="0" marL="292735">
              <a:lnSpc>
                <a:spcPct val="100000"/>
              </a:lnSpc>
              <a:spcBef>
                <a:spcPts val="325"/>
              </a:spcBef>
            </a:pPr>
            <a:r>
              <a:rPr b="true" spc="-10" sz="1390">
                <a:solidFill>
                  <a:srgbClr val="FFFFFF"/>
                </a:solidFill>
                <a:latin typeface="Arial"/>
                <a:ea typeface="Arial"/>
                <a:cs typeface="Arial"/>
              </a:rPr>
              <a:t>УЧАСТНИКИ</a:t>
            </a:r>
            <a:endParaRPr sz="1390">
              <a:solidFill>
                <a:schemeClr val="tx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hidden="false" id="127" name="Shape 127"/>
          <p:cNvSpPr txBox="true"/>
          <p:nvPr isPhoto="false"/>
        </p:nvSpPr>
        <p:spPr>
          <a:xfrm flipH="false" flipV="false" rot="0">
            <a:off x="4091368" y="1101692"/>
            <a:ext cx="2756059" cy="286384"/>
          </a:xfrm>
          <a:prstGeom prst="rect">
            <a:avLst/>
          </a:prstGeom>
        </p:spPr>
        <p:txBody>
          <a:bodyPr bIns="0" lIns="0" rIns="0" tIns="9525" vert="horz" wrap="square">
            <a:spAutoFit/>
          </a:bodyPr>
          <a:p>
            <a:pPr algn="l" indent="0" marL="12700">
              <a:lnSpc>
                <a:spcPct val="100000"/>
              </a:lnSpc>
              <a:spcBef>
                <a:spcPts val="100"/>
              </a:spcBef>
            </a:pPr>
            <a:r>
              <a:rPr b="true" spc="-10" sz="1800">
                <a:solidFill>
                  <a:schemeClr val="bg2">
                    <a:lumMod val="25000"/>
                  </a:schemeClr>
                </a:solidFill>
                <a:latin typeface="Arial"/>
                <a:ea typeface="Arial"/>
                <a:cs typeface="Arial"/>
              </a:rPr>
              <a:t>необходимо:</a:t>
            </a:r>
            <a:endParaRPr sz="135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hidden="false" id="128" name="Shape 128"/>
          <p:cNvGrpSpPr/>
          <p:nvPr isPhoto="false"/>
        </p:nvGrpSpPr>
        <p:grpSpPr>
          <a:xfrm flipH="false" flipV="false" rot="0">
            <a:off x="2455545" y="875664"/>
            <a:ext cx="1343025" cy="840105"/>
            <a:chOff x="0" y="0"/>
            <a:chExt cx="1343025" cy="840105"/>
          </a:xfrm>
        </p:grpSpPr>
        <p:pic>
          <p:nvPicPr>
            <p:cNvPr hidden="false" id="130" name="Picture 130"/>
            <p:cNvPicPr preferRelativeResize="true"/>
            <p:nvPr isPhoto="false"/>
          </p:nvPicPr>
          <p:blipFill>
            <a:blip r:embed="rId1"/>
            <a:stretch/>
          </p:blipFill>
          <p:spPr>
            <a:xfrm flipH="false" flipV="false" rot="0">
              <a:off x="7564" y="9715"/>
              <a:ext cx="1327748" cy="820674"/>
            </a:xfrm>
            <a:prstGeom prst="rect">
              <a:avLst/>
            </a:prstGeom>
            <a:ln>
              <a:solidFill>
                <a:schemeClr val="bg2">
                  <a:lumMod val="25000"/>
                </a:schemeClr>
              </a:solidFill>
              <a:prstDash val="solid"/>
            </a:ln>
          </p:spPr>
        </p:pic>
        <p:sp>
          <p:nvSpPr>
            <p:cNvPr hidden="false" id="131" name="Shape 131"/>
            <p:cNvSpPr txBox="false"/>
            <p:nvPr isPhoto="false"/>
          </p:nvSpPr>
          <p:spPr>
            <a:xfrm flipH="false" flipV="false" rot="0">
              <a:off x="7564" y="9715"/>
              <a:ext cx="1327822" cy="821055"/>
            </a:xfrm>
            <a:custGeom>
              <a:avLst/>
              <a:gdLst>
                <a:gd fmla="val 0" name="OXMLTextRectL"/>
                <a:gd fmla="val 0" name="OXMLTextRectT"/>
                <a:gd fmla="val w" name="OXMLTextRectR"/>
                <a:gd fmla="val h" name="OXMLTextRectB"/>
                <a:gd fmla="*/ OXMLTextRectL 1 w" name="COTextRectL"/>
                <a:gd fmla="*/ OXMLTextRectT 1 h" name="COTextRectT"/>
                <a:gd fmla="*/ OXMLTextRectR 1 w" name="COTextRectR"/>
                <a:gd fmla="*/ OXMLTextRectB 1 h" name="COTextRectB"/>
                <a:gd fmla="val 0" name="ODFLeft"/>
                <a:gd fmla="val 0" name="ODFTop"/>
                <a:gd fmla="val 2273935" name="ODFRight"/>
                <a:gd fmla="val 1094739" name="ODFBottom"/>
                <a:gd fmla="val 2273935" name="ODFWidth"/>
                <a:gd fmla="val 1094739" name="ODFHeight"/>
              </a:gdLst>
              <a:rect b="OXMLTextRectB" l="OXMLTextRectL" r="OXMLTextRectR" t="OXMLTextRectT"/>
              <a:pathLst>
                <a:path fill="norm" h="1094739" stroke="true" w="2273935">
                  <a:moveTo>
                    <a:pt x="0" y="182372"/>
                  </a:moveTo>
                  <a:lnTo>
                    <a:pt x="6515" y="133893"/>
                  </a:lnTo>
                  <a:lnTo>
                    <a:pt x="24901" y="90329"/>
                  </a:lnTo>
                  <a:lnTo>
                    <a:pt x="53419" y="53419"/>
                  </a:lnTo>
                  <a:lnTo>
                    <a:pt x="90329" y="24901"/>
                  </a:lnTo>
                  <a:lnTo>
                    <a:pt x="133893" y="6515"/>
                  </a:lnTo>
                  <a:lnTo>
                    <a:pt x="182372" y="0"/>
                  </a:lnTo>
                  <a:lnTo>
                    <a:pt x="2091436" y="0"/>
                  </a:lnTo>
                  <a:lnTo>
                    <a:pt x="2139914" y="6515"/>
                  </a:lnTo>
                  <a:lnTo>
                    <a:pt x="2183478" y="24901"/>
                  </a:lnTo>
                  <a:lnTo>
                    <a:pt x="2220388" y="53419"/>
                  </a:lnTo>
                  <a:lnTo>
                    <a:pt x="2248906" y="90329"/>
                  </a:lnTo>
                  <a:lnTo>
                    <a:pt x="2267292" y="133893"/>
                  </a:lnTo>
                  <a:lnTo>
                    <a:pt x="2273808" y="182372"/>
                  </a:lnTo>
                  <a:lnTo>
                    <a:pt x="2273808" y="911860"/>
                  </a:lnTo>
                  <a:lnTo>
                    <a:pt x="2267292" y="960338"/>
                  </a:lnTo>
                  <a:lnTo>
                    <a:pt x="2248906" y="1003902"/>
                  </a:lnTo>
                  <a:lnTo>
                    <a:pt x="2220388" y="1040812"/>
                  </a:lnTo>
                  <a:lnTo>
                    <a:pt x="2183478" y="1069330"/>
                  </a:lnTo>
                  <a:lnTo>
                    <a:pt x="2139914" y="1087716"/>
                  </a:lnTo>
                  <a:lnTo>
                    <a:pt x="2091436" y="1094232"/>
                  </a:lnTo>
                  <a:lnTo>
                    <a:pt x="182372" y="1094232"/>
                  </a:lnTo>
                  <a:lnTo>
                    <a:pt x="133893" y="1087716"/>
                  </a:lnTo>
                  <a:lnTo>
                    <a:pt x="90329" y="1069330"/>
                  </a:lnTo>
                  <a:lnTo>
                    <a:pt x="53419" y="1040812"/>
                  </a:lnTo>
                  <a:lnTo>
                    <a:pt x="24901" y="1003902"/>
                  </a:lnTo>
                  <a:lnTo>
                    <a:pt x="6515" y="960338"/>
                  </a:lnTo>
                  <a:lnTo>
                    <a:pt x="0" y="911860"/>
                  </a:lnTo>
                  <a:lnTo>
                    <a:pt x="0" y="182372"/>
                  </a:lnTo>
                  <a:close/>
                </a:path>
              </a:pathLst>
            </a:custGeom>
            <a:ln w="25908">
              <a:solidFill>
                <a:schemeClr val="bg2">
                  <a:lumMod val="25000"/>
                </a:schemeClr>
              </a:solidFill>
              <a:prstDash val="solid"/>
            </a:ln>
          </p:spPr>
          <p:txBody>
            <a:bodyPr bIns="0" lIns="0" rIns="0" tIns="0" wrap="square"/>
            <a:p>
              <a:pPr algn="l" indent="0" marL="0"/>
              <a:endParaRPr sz="1014">
                <a:solidFill>
                  <a:schemeClr val="tx1"/>
                </a:solidFill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hidden="false" id="132" name="Shape 132"/>
          <p:cNvSpPr txBox="true"/>
          <p:nvPr isPhoto="false"/>
        </p:nvSpPr>
        <p:spPr>
          <a:xfrm flipH="false" flipV="false" rot="0">
            <a:off x="2714974" y="1075372"/>
            <a:ext cx="823436" cy="424814"/>
          </a:xfrm>
          <a:prstGeom prst="rect">
            <a:avLst/>
          </a:prstGeom>
        </p:spPr>
        <p:txBody>
          <a:bodyPr bIns="0" lIns="0" rIns="0" tIns="9525" vert="horz" wrap="square">
            <a:spAutoFit/>
          </a:bodyPr>
          <a:p>
            <a:pPr algn="l" indent="0" marL="47625">
              <a:lnSpc>
                <a:spcPct val="100000"/>
              </a:lnSpc>
              <a:spcBef>
                <a:spcPts val="100"/>
              </a:spcBef>
            </a:pPr>
            <a:r>
              <a:rPr b="true" sz="1350">
                <a:solidFill>
                  <a:srgbClr val="FFFFFF"/>
                </a:solidFill>
                <a:latin typeface="Arial"/>
                <a:ea typeface="Arial"/>
                <a:cs typeface="Arial"/>
              </a:rPr>
              <a:t>8</a:t>
            </a:r>
            <a:r>
              <a:rPr b="true" spc="-5" sz="1350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b="true" spc="-10" sz="1350">
                <a:solidFill>
                  <a:srgbClr val="FFFFFF"/>
                </a:solidFill>
                <a:latin typeface="Arial"/>
                <a:ea typeface="Arial"/>
                <a:cs typeface="Arial"/>
              </a:rPr>
              <a:t>апреля</a:t>
            </a:r>
            <a:endParaRPr sz="1350">
              <a:solidFill>
                <a:schemeClr val="tx1"/>
              </a:solidFill>
              <a:latin typeface="Arial"/>
              <a:ea typeface="Arial"/>
              <a:cs typeface="Arial"/>
            </a:endParaRPr>
          </a:p>
          <a:p>
            <a:pPr algn="l" indent="0" marL="12700">
              <a:lnSpc>
                <a:spcPct val="100000"/>
              </a:lnSpc>
            </a:pPr>
            <a:r>
              <a:rPr b="true" sz="1350">
                <a:solidFill>
                  <a:srgbClr val="FFFFFF"/>
                </a:solidFill>
                <a:latin typeface="Arial"/>
                <a:ea typeface="Arial"/>
                <a:cs typeface="Arial"/>
              </a:rPr>
              <a:t>2026</a:t>
            </a:r>
            <a:r>
              <a:rPr b="true" spc="-15" sz="1350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b="true" spc="-20" sz="1350">
                <a:solidFill>
                  <a:srgbClr val="FFFFFF"/>
                </a:solidFill>
                <a:latin typeface="Arial"/>
                <a:ea typeface="Arial"/>
                <a:cs typeface="Arial"/>
              </a:rPr>
              <a:t>года</a:t>
            </a:r>
            <a:endParaRPr sz="1350">
              <a:solidFill>
                <a:schemeClr val="tx1"/>
              </a:solidFill>
              <a:latin typeface="Arial"/>
              <a:ea typeface="Arial"/>
              <a:cs typeface="Arial"/>
            </a:endParaRPr>
          </a:p>
        </p:txBody>
      </p:sp>
      <p:grpSp>
        <p:nvGrpSpPr>
          <p:cNvPr hidden="false" id="133" name="Shape 133"/>
          <p:cNvGrpSpPr/>
          <p:nvPr isPhoto="false"/>
        </p:nvGrpSpPr>
        <p:grpSpPr>
          <a:xfrm flipH="false" flipV="false" rot="0">
            <a:off x="582930" y="869314"/>
            <a:ext cx="1499870" cy="840105"/>
            <a:chOff x="0" y="0"/>
            <a:chExt cx="1499870" cy="840105"/>
          </a:xfrm>
        </p:grpSpPr>
        <p:pic>
          <p:nvPicPr>
            <p:cNvPr hidden="false" id="135" name="Picture 135"/>
            <p:cNvPicPr preferRelativeResize="true"/>
            <p:nvPr isPhoto="false"/>
          </p:nvPicPr>
          <p:blipFill>
            <a:blip r:embed="rId2"/>
            <a:stretch/>
          </p:blipFill>
          <p:spPr>
            <a:xfrm flipH="false" flipV="false" rot="0">
              <a:off x="8447" y="9715"/>
              <a:ext cx="1482808" cy="820673"/>
            </a:xfrm>
            <a:prstGeom prst="rect">
              <a:avLst/>
            </a:prstGeom>
            <a:ln>
              <a:solidFill>
                <a:schemeClr val="bg2">
                  <a:lumMod val="25000"/>
                </a:schemeClr>
              </a:solidFill>
              <a:prstDash val="solid"/>
            </a:ln>
          </p:spPr>
        </p:pic>
        <p:sp>
          <p:nvSpPr>
            <p:cNvPr hidden="false" id="136" name="Shape 136"/>
            <p:cNvSpPr txBox="false"/>
            <p:nvPr isPhoto="false"/>
          </p:nvSpPr>
          <p:spPr>
            <a:xfrm flipH="false" flipV="false" rot="0">
              <a:off x="8447" y="9715"/>
              <a:ext cx="1482891" cy="821055"/>
            </a:xfrm>
            <a:custGeom>
              <a:avLst/>
              <a:gdLst>
                <a:gd fmla="val 0" name="OXMLTextRectL"/>
                <a:gd fmla="val 0" name="OXMLTextRectT"/>
                <a:gd fmla="val w" name="OXMLTextRectR"/>
                <a:gd fmla="val h" name="OXMLTextRectB"/>
                <a:gd fmla="*/ OXMLTextRectL 1 w" name="COTextRectL"/>
                <a:gd fmla="*/ OXMLTextRectT 1 h" name="COTextRectT"/>
                <a:gd fmla="*/ OXMLTextRectR 1 w" name="COTextRectR"/>
                <a:gd fmla="*/ OXMLTextRectB 1 h" name="COTextRectB"/>
                <a:gd fmla="val 0" name="ODFLeft"/>
                <a:gd fmla="val 0" name="ODFTop"/>
                <a:gd fmla="val 2273935" name="ODFRight"/>
                <a:gd fmla="val 1094739" name="ODFBottom"/>
                <a:gd fmla="val 2273935" name="ODFWidth"/>
                <a:gd fmla="val 1094739" name="ODFHeight"/>
              </a:gdLst>
              <a:rect b="OXMLTextRectB" l="OXMLTextRectL" r="OXMLTextRectR" t="OXMLTextRectT"/>
              <a:pathLst>
                <a:path fill="norm" h="1094739" stroke="true" w="2273935">
                  <a:moveTo>
                    <a:pt x="0" y="182371"/>
                  </a:moveTo>
                  <a:lnTo>
                    <a:pt x="6514" y="133893"/>
                  </a:lnTo>
                  <a:lnTo>
                    <a:pt x="24898" y="90329"/>
                  </a:lnTo>
                  <a:lnTo>
                    <a:pt x="53414" y="53419"/>
                  </a:lnTo>
                  <a:lnTo>
                    <a:pt x="90324" y="24901"/>
                  </a:lnTo>
                  <a:lnTo>
                    <a:pt x="133889" y="6515"/>
                  </a:lnTo>
                  <a:lnTo>
                    <a:pt x="182372" y="0"/>
                  </a:lnTo>
                  <a:lnTo>
                    <a:pt x="2091436" y="0"/>
                  </a:lnTo>
                  <a:lnTo>
                    <a:pt x="2139914" y="6515"/>
                  </a:lnTo>
                  <a:lnTo>
                    <a:pt x="2183478" y="24901"/>
                  </a:lnTo>
                  <a:lnTo>
                    <a:pt x="2220388" y="53419"/>
                  </a:lnTo>
                  <a:lnTo>
                    <a:pt x="2248906" y="90329"/>
                  </a:lnTo>
                  <a:lnTo>
                    <a:pt x="2267292" y="133893"/>
                  </a:lnTo>
                  <a:lnTo>
                    <a:pt x="2273808" y="182371"/>
                  </a:lnTo>
                  <a:lnTo>
                    <a:pt x="2273808" y="911859"/>
                  </a:lnTo>
                  <a:lnTo>
                    <a:pt x="2267292" y="960338"/>
                  </a:lnTo>
                  <a:lnTo>
                    <a:pt x="2248906" y="1003902"/>
                  </a:lnTo>
                  <a:lnTo>
                    <a:pt x="2220388" y="1040812"/>
                  </a:lnTo>
                  <a:lnTo>
                    <a:pt x="2183478" y="1069330"/>
                  </a:lnTo>
                  <a:lnTo>
                    <a:pt x="2139914" y="1087716"/>
                  </a:lnTo>
                  <a:lnTo>
                    <a:pt x="2091436" y="1094231"/>
                  </a:lnTo>
                  <a:lnTo>
                    <a:pt x="182372" y="1094231"/>
                  </a:lnTo>
                  <a:lnTo>
                    <a:pt x="133889" y="1087716"/>
                  </a:lnTo>
                  <a:lnTo>
                    <a:pt x="90324" y="1069330"/>
                  </a:lnTo>
                  <a:lnTo>
                    <a:pt x="53414" y="1040812"/>
                  </a:lnTo>
                  <a:lnTo>
                    <a:pt x="24898" y="1003902"/>
                  </a:lnTo>
                  <a:lnTo>
                    <a:pt x="6514" y="960338"/>
                  </a:lnTo>
                  <a:lnTo>
                    <a:pt x="0" y="911859"/>
                  </a:lnTo>
                  <a:lnTo>
                    <a:pt x="0" y="182371"/>
                  </a:lnTo>
                  <a:close/>
                </a:path>
              </a:pathLst>
            </a:custGeom>
            <a:ln w="25908">
              <a:solidFill>
                <a:schemeClr val="bg2">
                  <a:lumMod val="25000"/>
                </a:schemeClr>
              </a:solidFill>
              <a:prstDash val="solid"/>
            </a:ln>
          </p:spPr>
          <p:txBody>
            <a:bodyPr bIns="0" lIns="0" rIns="0" tIns="0" wrap="square"/>
            <a:p>
              <a:pPr algn="l" indent="0" marL="0"/>
              <a:endParaRPr sz="1014">
                <a:solidFill>
                  <a:schemeClr val="tx1"/>
                </a:solidFill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hidden="false" id="137" name="Shape 137"/>
          <p:cNvSpPr txBox="true"/>
          <p:nvPr isPhoto="false"/>
        </p:nvSpPr>
        <p:spPr>
          <a:xfrm flipH="false" flipV="false" rot="0">
            <a:off x="875208" y="1068800"/>
            <a:ext cx="914876" cy="424815"/>
          </a:xfrm>
          <a:prstGeom prst="rect">
            <a:avLst/>
          </a:prstGeom>
          <a:noFill/>
        </p:spPr>
        <p:txBody>
          <a:bodyPr bIns="0" lIns="0" rIns="0" tIns="9525" vert="horz" wrap="square">
            <a:spAutoFit/>
          </a:bodyPr>
          <a:p>
            <a:pPr algn="l" indent="0" marL="12700">
              <a:lnSpc>
                <a:spcPct val="100000"/>
              </a:lnSpc>
              <a:spcBef>
                <a:spcPts val="100"/>
              </a:spcBef>
            </a:pPr>
            <a:r>
              <a:rPr b="true" sz="1350">
                <a:solidFill>
                  <a:srgbClr val="FFFFFF"/>
                </a:solidFill>
                <a:latin typeface="Arial"/>
                <a:ea typeface="Arial"/>
                <a:cs typeface="Arial"/>
              </a:rPr>
              <a:t>4</a:t>
            </a:r>
            <a:r>
              <a:rPr b="true" spc="-15" sz="1350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b="true" spc="-10" sz="1350">
                <a:solidFill>
                  <a:srgbClr val="FFFFFF"/>
                </a:solidFill>
                <a:latin typeface="Arial"/>
                <a:ea typeface="Arial"/>
                <a:cs typeface="Arial"/>
              </a:rPr>
              <a:t>февраля</a:t>
            </a:r>
            <a:endParaRPr sz="1350">
              <a:solidFill>
                <a:schemeClr val="tx1"/>
              </a:solidFill>
              <a:latin typeface="Arial"/>
              <a:ea typeface="Arial"/>
              <a:cs typeface="Arial"/>
            </a:endParaRPr>
          </a:p>
          <a:p>
            <a:pPr algn="l" indent="0" marL="74930">
              <a:lnSpc>
                <a:spcPct val="100000"/>
              </a:lnSpc>
            </a:pPr>
            <a:r>
              <a:rPr b="true" sz="1350">
                <a:solidFill>
                  <a:srgbClr val="FFFFFF"/>
                </a:solidFill>
                <a:latin typeface="Arial"/>
                <a:ea typeface="Arial"/>
                <a:cs typeface="Arial"/>
              </a:rPr>
              <a:t>2026</a:t>
            </a:r>
            <a:r>
              <a:rPr b="true" spc="-20" sz="1350">
                <a:solidFill>
                  <a:srgbClr val="FFFFFF"/>
                </a:solidFill>
                <a:latin typeface="Arial"/>
                <a:ea typeface="Arial"/>
                <a:cs typeface="Arial"/>
              </a:rPr>
              <a:t> года</a:t>
            </a:r>
            <a:endParaRPr sz="1350">
              <a:solidFill>
                <a:schemeClr val="tx1"/>
              </a:solidFill>
              <a:latin typeface="Arial"/>
              <a:ea typeface="Arial"/>
              <a:cs typeface="Arial"/>
            </a:endParaRPr>
          </a:p>
        </p:txBody>
      </p:sp>
      <p:grpSp>
        <p:nvGrpSpPr>
          <p:cNvPr hidden="false" id="138" name="Shape 138"/>
          <p:cNvGrpSpPr/>
          <p:nvPr isPhoto="false"/>
        </p:nvGrpSpPr>
        <p:grpSpPr>
          <a:xfrm flipH="false" flipV="false" rot="0">
            <a:off x="581278" y="1791080"/>
            <a:ext cx="3577590" cy="3153728"/>
            <a:chOff x="0" y="0"/>
            <a:chExt cx="3577590" cy="3153728"/>
          </a:xfrm>
        </p:grpSpPr>
        <p:sp>
          <p:nvSpPr>
            <p:cNvPr hidden="false" id="139" name="Shape 139"/>
            <p:cNvSpPr txBox="false"/>
            <p:nvPr isPhoto="false"/>
          </p:nvSpPr>
          <p:spPr>
            <a:xfrm flipH="false" flipV="false" rot="0">
              <a:off x="9715" y="9715"/>
              <a:ext cx="3558540" cy="3134202"/>
            </a:xfrm>
            <a:custGeom>
              <a:avLst/>
              <a:gdLst>
                <a:gd fmla="val 0" name="OXMLTextRectL"/>
                <a:gd fmla="val 0" name="OXMLTextRectT"/>
                <a:gd fmla="val w" name="OXMLTextRectR"/>
                <a:gd fmla="val h" name="OXMLTextRectB"/>
                <a:gd fmla="*/ OXMLTextRectL 1 w" name="COTextRectL"/>
                <a:gd fmla="*/ OXMLTextRectT 1 h" name="COTextRectT"/>
                <a:gd fmla="*/ OXMLTextRectR 1 w" name="COTextRectR"/>
                <a:gd fmla="*/ OXMLTextRectB 1 h" name="COTextRectB"/>
                <a:gd fmla="val 0" name="ODFLeft"/>
                <a:gd fmla="val 0" name="ODFTop"/>
                <a:gd fmla="val 4744720" name="ODFRight"/>
                <a:gd fmla="val 4178934" name="ODFBottom"/>
                <a:gd fmla="val 4744720" name="ODFWidth"/>
                <a:gd fmla="val 4178934" name="ODFHeight"/>
              </a:gdLst>
              <a:rect b="OXMLTextRectB" l="OXMLTextRectL" r="OXMLTextRectR" t="OXMLTextRectT"/>
              <a:pathLst>
                <a:path fill="norm" h="4178934" stroke="true" w="4744720">
                  <a:moveTo>
                    <a:pt x="0" y="331088"/>
                  </a:moveTo>
                  <a:lnTo>
                    <a:pt x="3590" y="282157"/>
                  </a:lnTo>
                  <a:lnTo>
                    <a:pt x="14019" y="235457"/>
                  </a:lnTo>
                  <a:lnTo>
                    <a:pt x="30775" y="191499"/>
                  </a:lnTo>
                  <a:lnTo>
                    <a:pt x="53345" y="150796"/>
                  </a:lnTo>
                  <a:lnTo>
                    <a:pt x="81218" y="113860"/>
                  </a:lnTo>
                  <a:lnTo>
                    <a:pt x="113881" y="81202"/>
                  </a:lnTo>
                  <a:lnTo>
                    <a:pt x="150823" y="53334"/>
                  </a:lnTo>
                  <a:lnTo>
                    <a:pt x="191530" y="30768"/>
                  </a:lnTo>
                  <a:lnTo>
                    <a:pt x="235491" y="14015"/>
                  </a:lnTo>
                  <a:lnTo>
                    <a:pt x="282194" y="3589"/>
                  </a:lnTo>
                  <a:lnTo>
                    <a:pt x="331127" y="0"/>
                  </a:lnTo>
                  <a:lnTo>
                    <a:pt x="4413123" y="0"/>
                  </a:lnTo>
                  <a:lnTo>
                    <a:pt x="4462054" y="3589"/>
                  </a:lnTo>
                  <a:lnTo>
                    <a:pt x="4508754" y="14015"/>
                  </a:lnTo>
                  <a:lnTo>
                    <a:pt x="4552712" y="30768"/>
                  </a:lnTo>
                  <a:lnTo>
                    <a:pt x="4593415" y="53334"/>
                  </a:lnTo>
                  <a:lnTo>
                    <a:pt x="4630351" y="81202"/>
                  </a:lnTo>
                  <a:lnTo>
                    <a:pt x="4663009" y="113860"/>
                  </a:lnTo>
                  <a:lnTo>
                    <a:pt x="4690877" y="150796"/>
                  </a:lnTo>
                  <a:lnTo>
                    <a:pt x="4713443" y="191499"/>
                  </a:lnTo>
                  <a:lnTo>
                    <a:pt x="4730196" y="235457"/>
                  </a:lnTo>
                  <a:lnTo>
                    <a:pt x="4740622" y="282157"/>
                  </a:lnTo>
                  <a:lnTo>
                    <a:pt x="4744212" y="331088"/>
                  </a:lnTo>
                  <a:lnTo>
                    <a:pt x="4744212" y="3847680"/>
                  </a:lnTo>
                  <a:lnTo>
                    <a:pt x="4740622" y="3896613"/>
                  </a:lnTo>
                  <a:lnTo>
                    <a:pt x="4730196" y="3943316"/>
                  </a:lnTo>
                  <a:lnTo>
                    <a:pt x="4713443" y="3987277"/>
                  </a:lnTo>
                  <a:lnTo>
                    <a:pt x="4690877" y="4027984"/>
                  </a:lnTo>
                  <a:lnTo>
                    <a:pt x="4663009" y="4064926"/>
                  </a:lnTo>
                  <a:lnTo>
                    <a:pt x="4630351" y="4097589"/>
                  </a:lnTo>
                  <a:lnTo>
                    <a:pt x="4593415" y="4125462"/>
                  </a:lnTo>
                  <a:lnTo>
                    <a:pt x="4552712" y="4148032"/>
                  </a:lnTo>
                  <a:lnTo>
                    <a:pt x="4508754" y="4164788"/>
                  </a:lnTo>
                  <a:lnTo>
                    <a:pt x="4462054" y="4175217"/>
                  </a:lnTo>
                  <a:lnTo>
                    <a:pt x="4413123" y="4178808"/>
                  </a:lnTo>
                  <a:lnTo>
                    <a:pt x="331127" y="4178808"/>
                  </a:lnTo>
                  <a:lnTo>
                    <a:pt x="282194" y="4175217"/>
                  </a:lnTo>
                  <a:lnTo>
                    <a:pt x="235491" y="4164788"/>
                  </a:lnTo>
                  <a:lnTo>
                    <a:pt x="191530" y="4148032"/>
                  </a:lnTo>
                  <a:lnTo>
                    <a:pt x="150823" y="4125462"/>
                  </a:lnTo>
                  <a:lnTo>
                    <a:pt x="113881" y="4097589"/>
                  </a:lnTo>
                  <a:lnTo>
                    <a:pt x="81218" y="4064926"/>
                  </a:lnTo>
                  <a:lnTo>
                    <a:pt x="53345" y="4027984"/>
                  </a:lnTo>
                  <a:lnTo>
                    <a:pt x="30775" y="3987277"/>
                  </a:lnTo>
                  <a:lnTo>
                    <a:pt x="14019" y="3943316"/>
                  </a:lnTo>
                  <a:lnTo>
                    <a:pt x="3590" y="3896613"/>
                  </a:lnTo>
                  <a:lnTo>
                    <a:pt x="0" y="3847680"/>
                  </a:lnTo>
                  <a:lnTo>
                    <a:pt x="0" y="331088"/>
                  </a:lnTo>
                  <a:close/>
                </a:path>
              </a:pathLst>
            </a:custGeom>
            <a:ln w="25908">
              <a:solidFill>
                <a:schemeClr val="bg2">
                  <a:lumMod val="25000"/>
                </a:schemeClr>
              </a:solidFill>
              <a:prstDash val="solid"/>
            </a:ln>
          </p:spPr>
          <p:txBody>
            <a:bodyPr bIns="0" lIns="0" rIns="0" tIns="0" wrap="square"/>
            <a:p>
              <a:pPr algn="l" indent="0" marL="0"/>
              <a:endParaRPr sz="1014">
                <a:solidFill>
                  <a:schemeClr val="tx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hidden="false" id="140" name="Shape 140"/>
            <p:cNvSpPr txBox="false"/>
            <p:nvPr isPhoto="false"/>
          </p:nvSpPr>
          <p:spPr>
            <a:xfrm flipH="false" flipV="false" rot="0">
              <a:off x="97155" y="844677"/>
              <a:ext cx="159067" cy="1788795"/>
            </a:xfrm>
            <a:custGeom>
              <a:avLst/>
              <a:gdLst>
                <a:gd fmla="val 0" name="OXMLTextRectL"/>
                <a:gd fmla="val 0" name="OXMLTextRectT"/>
                <a:gd fmla="val w" name="OXMLTextRectR"/>
                <a:gd fmla="val h" name="OXMLTextRectB"/>
                <a:gd fmla="*/ OXMLTextRectL 1 w" name="COTextRectL"/>
                <a:gd fmla="*/ OXMLTextRectT 1 h" name="COTextRectT"/>
                <a:gd fmla="*/ OXMLTextRectR 1 w" name="COTextRectR"/>
                <a:gd fmla="*/ OXMLTextRectB 1 h" name="COTextRectB"/>
                <a:gd fmla="val 0" name="ODFLeft"/>
                <a:gd fmla="val 0" name="ODFTop"/>
                <a:gd fmla="val 212090" name="ODFRight"/>
                <a:gd fmla="val 2385060" name="ODFBottom"/>
                <a:gd fmla="val 212090" name="ODFWidth"/>
                <a:gd fmla="val 2385060" name="ODFHeight"/>
              </a:gdLst>
              <a:rect b="OXMLTextRectB" l="OXMLTextRectL" r="OXMLTextRectR" t="OXMLTextRectT"/>
              <a:pathLst>
                <a:path fill="norm" h="2385060" stroke="true" w="212090">
                  <a:moveTo>
                    <a:pt x="202692" y="652272"/>
                  </a:moveTo>
                  <a:lnTo>
                    <a:pt x="101346" y="515112"/>
                  </a:lnTo>
                  <a:lnTo>
                    <a:pt x="0" y="515112"/>
                  </a:lnTo>
                  <a:lnTo>
                    <a:pt x="101346" y="652272"/>
                  </a:lnTo>
                  <a:lnTo>
                    <a:pt x="0" y="789432"/>
                  </a:lnTo>
                  <a:lnTo>
                    <a:pt x="101346" y="789432"/>
                  </a:lnTo>
                  <a:lnTo>
                    <a:pt x="202692" y="652272"/>
                  </a:lnTo>
                  <a:close/>
                </a:path>
                <a:path fill="norm" h="2385060" stroke="true" w="212090">
                  <a:moveTo>
                    <a:pt x="202692" y="137922"/>
                  </a:moveTo>
                  <a:lnTo>
                    <a:pt x="101346" y="0"/>
                  </a:lnTo>
                  <a:lnTo>
                    <a:pt x="0" y="0"/>
                  </a:lnTo>
                  <a:lnTo>
                    <a:pt x="101346" y="137922"/>
                  </a:lnTo>
                  <a:lnTo>
                    <a:pt x="0" y="275844"/>
                  </a:lnTo>
                  <a:lnTo>
                    <a:pt x="101346" y="275844"/>
                  </a:lnTo>
                  <a:lnTo>
                    <a:pt x="202692" y="137922"/>
                  </a:lnTo>
                  <a:close/>
                </a:path>
                <a:path fill="norm" h="2385060" stroke="true" w="212090">
                  <a:moveTo>
                    <a:pt x="211836" y="2247138"/>
                  </a:moveTo>
                  <a:lnTo>
                    <a:pt x="109728" y="2109216"/>
                  </a:lnTo>
                  <a:lnTo>
                    <a:pt x="7620" y="2109216"/>
                  </a:lnTo>
                  <a:lnTo>
                    <a:pt x="109728" y="2247138"/>
                  </a:lnTo>
                  <a:lnTo>
                    <a:pt x="7620" y="2385060"/>
                  </a:lnTo>
                  <a:lnTo>
                    <a:pt x="109728" y="2385060"/>
                  </a:lnTo>
                  <a:lnTo>
                    <a:pt x="211836" y="2247138"/>
                  </a:lnTo>
                  <a:close/>
                </a:path>
                <a:path fill="norm" h="2385060" stroke="true" w="212090">
                  <a:moveTo>
                    <a:pt x="211836" y="1373124"/>
                  </a:moveTo>
                  <a:lnTo>
                    <a:pt x="109728" y="1235964"/>
                  </a:lnTo>
                  <a:lnTo>
                    <a:pt x="7620" y="1235964"/>
                  </a:lnTo>
                  <a:lnTo>
                    <a:pt x="109728" y="1373124"/>
                  </a:lnTo>
                  <a:lnTo>
                    <a:pt x="7620" y="1510284"/>
                  </a:lnTo>
                  <a:lnTo>
                    <a:pt x="109728" y="1510284"/>
                  </a:lnTo>
                  <a:lnTo>
                    <a:pt x="211836" y="1373124"/>
                  </a:lnTo>
                  <a:close/>
                </a:path>
              </a:pathLst>
            </a:custGeom>
            <a:solidFill>
              <a:srgbClr val="C00000"/>
            </a:solidFill>
            <a:ln>
              <a:solidFill>
                <a:schemeClr val="bg2">
                  <a:lumMod val="25000"/>
                </a:schemeClr>
              </a:solidFill>
              <a:prstDash val="solid"/>
            </a:ln>
          </p:spPr>
          <p:txBody>
            <a:bodyPr bIns="0" lIns="0" rIns="0" tIns="0" wrap="square"/>
            <a:p>
              <a:pPr algn="l" indent="0" marL="0"/>
              <a:endParaRPr sz="1014">
                <a:solidFill>
                  <a:schemeClr val="tx1"/>
                </a:solidFill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hidden="false" id="141" name="Shape 141"/>
          <p:cNvSpPr txBox="true"/>
          <p:nvPr isPhoto="false"/>
        </p:nvSpPr>
        <p:spPr>
          <a:xfrm flipH="false" flipV="false" rot="0">
            <a:off x="4524375" y="2049145"/>
            <a:ext cx="4218305" cy="243839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 bIns="0" lIns="0" rIns="0" tIns="30955" vert="horz" wrap="square">
            <a:spAutoFit/>
          </a:bodyPr>
          <a:p>
            <a:pPr algn="l" indent="0" marL="268605">
              <a:lnSpc>
                <a:spcPct val="100000"/>
              </a:lnSpc>
              <a:spcBef>
                <a:spcPts val="325"/>
              </a:spcBef>
            </a:pPr>
            <a:r>
              <a:rPr b="true" sz="1390">
                <a:solidFill>
                  <a:srgbClr val="FFFFFF"/>
                </a:solidFill>
                <a:latin typeface="Arial"/>
                <a:ea typeface="Arial"/>
                <a:cs typeface="Arial"/>
              </a:rPr>
              <a:t>ОФОРМЛЕНИЕ</a:t>
            </a:r>
            <a:r>
              <a:rPr b="true" spc="65" sz="1390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b="true" spc="-10" sz="1390">
                <a:solidFill>
                  <a:srgbClr val="FFFFFF"/>
                </a:solidFill>
                <a:latin typeface="Arial"/>
                <a:ea typeface="Arial"/>
                <a:cs typeface="Arial"/>
              </a:rPr>
              <a:t>РЕШЕНИЯ</a:t>
            </a:r>
            <a:r>
              <a:rPr b="true" spc="-10" sz="1390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b="true" spc="-10" sz="1390">
                <a:solidFill>
                  <a:srgbClr val="FFFFFF"/>
                </a:solidFill>
                <a:latin typeface="Arial"/>
                <a:ea typeface="Arial"/>
                <a:cs typeface="Arial"/>
              </a:rPr>
              <a:t>ПЕДСОВЕТА</a:t>
            </a:r>
            <a:endParaRPr sz="1390">
              <a:solidFill>
                <a:schemeClr val="tx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hidden="false" id="142" name="Shape 142"/>
          <p:cNvSpPr txBox="false"/>
          <p:nvPr isPhoto="false"/>
        </p:nvSpPr>
        <p:spPr>
          <a:xfrm flipH="false" flipV="false" rot="0">
            <a:off x="4524565" y="1790508"/>
            <a:ext cx="4217670" cy="3134201"/>
          </a:xfrm>
          <a:custGeom>
            <a:avLst/>
            <a:gdLst>
              <a:gd fmla="val 0" name="OXMLTextRectL"/>
              <a:gd fmla="val 0" name="OXMLTextRectT"/>
              <a:gd fmla="val w" name="OXMLTextRectR"/>
              <a:gd fmla="val h" name="OXMLTextRectB"/>
              <a:gd fmla="*/ OXMLTextRectL 1 w" name="COTextRectL"/>
              <a:gd fmla="*/ OXMLTextRectT 1 h" name="COTextRectT"/>
              <a:gd fmla="*/ OXMLTextRectR 1 w" name="COTextRectR"/>
              <a:gd fmla="*/ OXMLTextRectB 1 h" name="COTextRectB"/>
              <a:gd fmla="val 0" name="ODFLeft"/>
              <a:gd fmla="val 0" name="ODFTop"/>
              <a:gd fmla="val 5623559" name="ODFRight"/>
              <a:gd fmla="val 4178934" name="ODFBottom"/>
              <a:gd fmla="val 5623559" name="ODFWidth"/>
              <a:gd fmla="val 4178934" name="ODFHeight"/>
            </a:gdLst>
            <a:rect b="OXMLTextRectB" l="OXMLTextRectL" r="OXMLTextRectR" t="OXMLTextRectT"/>
            <a:pathLst>
              <a:path fill="norm" h="4178934" stroke="true" w="5623559">
                <a:moveTo>
                  <a:pt x="0" y="331088"/>
                </a:moveTo>
                <a:lnTo>
                  <a:pt x="3589" y="282157"/>
                </a:lnTo>
                <a:lnTo>
                  <a:pt x="14015" y="235457"/>
                </a:lnTo>
                <a:lnTo>
                  <a:pt x="30768" y="191499"/>
                </a:lnTo>
                <a:lnTo>
                  <a:pt x="53334" y="150796"/>
                </a:lnTo>
                <a:lnTo>
                  <a:pt x="81202" y="113860"/>
                </a:lnTo>
                <a:lnTo>
                  <a:pt x="113860" y="81202"/>
                </a:lnTo>
                <a:lnTo>
                  <a:pt x="150796" y="53334"/>
                </a:lnTo>
                <a:lnTo>
                  <a:pt x="191499" y="30768"/>
                </a:lnTo>
                <a:lnTo>
                  <a:pt x="235457" y="14015"/>
                </a:lnTo>
                <a:lnTo>
                  <a:pt x="282157" y="3589"/>
                </a:lnTo>
                <a:lnTo>
                  <a:pt x="331088" y="0"/>
                </a:lnTo>
                <a:lnTo>
                  <a:pt x="5292471" y="0"/>
                </a:lnTo>
                <a:lnTo>
                  <a:pt x="5341402" y="3589"/>
                </a:lnTo>
                <a:lnTo>
                  <a:pt x="5388102" y="14015"/>
                </a:lnTo>
                <a:lnTo>
                  <a:pt x="5432060" y="30768"/>
                </a:lnTo>
                <a:lnTo>
                  <a:pt x="5472763" y="53334"/>
                </a:lnTo>
                <a:lnTo>
                  <a:pt x="5509699" y="81202"/>
                </a:lnTo>
                <a:lnTo>
                  <a:pt x="5542357" y="113860"/>
                </a:lnTo>
                <a:lnTo>
                  <a:pt x="5570225" y="150796"/>
                </a:lnTo>
                <a:lnTo>
                  <a:pt x="5592791" y="191499"/>
                </a:lnTo>
                <a:lnTo>
                  <a:pt x="5609544" y="235457"/>
                </a:lnTo>
                <a:lnTo>
                  <a:pt x="5619970" y="282157"/>
                </a:lnTo>
                <a:lnTo>
                  <a:pt x="5623560" y="331088"/>
                </a:lnTo>
                <a:lnTo>
                  <a:pt x="5623560" y="3847680"/>
                </a:lnTo>
                <a:lnTo>
                  <a:pt x="5619970" y="3896613"/>
                </a:lnTo>
                <a:lnTo>
                  <a:pt x="5609544" y="3943316"/>
                </a:lnTo>
                <a:lnTo>
                  <a:pt x="5592791" y="3987277"/>
                </a:lnTo>
                <a:lnTo>
                  <a:pt x="5570225" y="4027984"/>
                </a:lnTo>
                <a:lnTo>
                  <a:pt x="5542357" y="4064926"/>
                </a:lnTo>
                <a:lnTo>
                  <a:pt x="5509699" y="4097589"/>
                </a:lnTo>
                <a:lnTo>
                  <a:pt x="5472763" y="4125462"/>
                </a:lnTo>
                <a:lnTo>
                  <a:pt x="5432060" y="4148032"/>
                </a:lnTo>
                <a:lnTo>
                  <a:pt x="5388102" y="4164788"/>
                </a:lnTo>
                <a:lnTo>
                  <a:pt x="5341402" y="4175217"/>
                </a:lnTo>
                <a:lnTo>
                  <a:pt x="5292471" y="4178807"/>
                </a:lnTo>
                <a:lnTo>
                  <a:pt x="331088" y="4178807"/>
                </a:lnTo>
                <a:lnTo>
                  <a:pt x="282157" y="4175217"/>
                </a:lnTo>
                <a:lnTo>
                  <a:pt x="235457" y="4164788"/>
                </a:lnTo>
                <a:lnTo>
                  <a:pt x="191499" y="4148032"/>
                </a:lnTo>
                <a:lnTo>
                  <a:pt x="150796" y="4125462"/>
                </a:lnTo>
                <a:lnTo>
                  <a:pt x="113860" y="4097589"/>
                </a:lnTo>
                <a:lnTo>
                  <a:pt x="81202" y="4064926"/>
                </a:lnTo>
                <a:lnTo>
                  <a:pt x="53334" y="4027984"/>
                </a:lnTo>
                <a:lnTo>
                  <a:pt x="30768" y="3987277"/>
                </a:lnTo>
                <a:lnTo>
                  <a:pt x="14015" y="3943316"/>
                </a:lnTo>
                <a:lnTo>
                  <a:pt x="3589" y="3896613"/>
                </a:lnTo>
                <a:lnTo>
                  <a:pt x="0" y="3847680"/>
                </a:lnTo>
                <a:lnTo>
                  <a:pt x="0" y="331088"/>
                </a:lnTo>
                <a:close/>
              </a:path>
            </a:pathLst>
          </a:custGeom>
          <a:ln w="25907">
            <a:solidFill>
              <a:schemeClr val="bg2">
                <a:lumMod val="25000"/>
              </a:schemeClr>
            </a:solidFill>
            <a:prstDash val="solid"/>
          </a:ln>
        </p:spPr>
        <p:txBody>
          <a:bodyPr bIns="0" lIns="0" rIns="0" tIns="0" wrap="square"/>
          <a:p>
            <a:pPr algn="l" indent="0" marL="0"/>
            <a:endParaRPr sz="1014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hidden="false" id="143" name="Shape 143"/>
          <p:cNvSpPr txBox="true"/>
          <p:nvPr isPhoto="false"/>
        </p:nvSpPr>
        <p:spPr>
          <a:xfrm flipH="false" flipV="false" rot="0">
            <a:off x="4860195" y="2595911"/>
            <a:ext cx="2204084" cy="424814"/>
          </a:xfrm>
          <a:prstGeom prst="rect">
            <a:avLst/>
          </a:prstGeom>
        </p:spPr>
        <p:txBody>
          <a:bodyPr bIns="0" lIns="0" rIns="0" tIns="9525" vert="horz" wrap="square">
            <a:spAutoFit/>
          </a:bodyPr>
          <a:p>
            <a:pPr algn="l" indent="0" marL="12700" marR="5080">
              <a:lnSpc>
                <a:spcPct val="100000"/>
              </a:lnSpc>
              <a:spcBef>
                <a:spcPts val="100"/>
              </a:spcBef>
            </a:pPr>
            <a:r>
              <a:rPr sz="1350">
                <a:solidFill>
                  <a:schemeClr val="bg2">
                    <a:lumMod val="25000"/>
                  </a:schemeClr>
                </a:solidFill>
                <a:latin typeface="Tahoma"/>
                <a:ea typeface="Tahoma"/>
                <a:cs typeface="Tahoma"/>
              </a:rPr>
              <a:t>дата</a:t>
            </a:r>
            <a:r>
              <a:rPr spc="-15" sz="1350">
                <a:solidFill>
                  <a:schemeClr val="bg2">
                    <a:lumMod val="25000"/>
                  </a:schemeClr>
                </a:solidFill>
                <a:latin typeface="Tahoma"/>
                <a:ea typeface="Tahoma"/>
                <a:cs typeface="Tahoma"/>
              </a:rPr>
              <a:t> </a:t>
            </a:r>
            <a:r>
              <a:rPr sz="1350">
                <a:solidFill>
                  <a:schemeClr val="bg2">
                    <a:lumMod val="25000"/>
                  </a:schemeClr>
                </a:solidFill>
                <a:latin typeface="Tahoma"/>
                <a:ea typeface="Tahoma"/>
                <a:cs typeface="Tahoma"/>
              </a:rPr>
              <a:t>и</a:t>
            </a:r>
            <a:r>
              <a:rPr spc="-25" sz="1350">
                <a:solidFill>
                  <a:schemeClr val="bg2">
                    <a:lumMod val="25000"/>
                  </a:schemeClr>
                </a:solidFill>
                <a:latin typeface="Tahoma"/>
                <a:ea typeface="Tahoma"/>
                <a:cs typeface="Tahoma"/>
              </a:rPr>
              <a:t> </a:t>
            </a:r>
            <a:r>
              <a:rPr sz="1350">
                <a:solidFill>
                  <a:schemeClr val="bg2">
                    <a:lumMod val="25000"/>
                  </a:schemeClr>
                </a:solidFill>
                <a:latin typeface="Tahoma"/>
                <a:ea typeface="Tahoma"/>
                <a:cs typeface="Tahoma"/>
              </a:rPr>
              <a:t>номер </a:t>
            </a:r>
            <a:r>
              <a:rPr spc="-10" sz="1350">
                <a:solidFill>
                  <a:schemeClr val="bg2">
                    <a:lumMod val="25000"/>
                  </a:schemeClr>
                </a:solidFill>
                <a:latin typeface="Tahoma"/>
                <a:ea typeface="Tahoma"/>
                <a:cs typeface="Tahoma"/>
              </a:rPr>
              <a:t>решения </a:t>
            </a:r>
            <a:r>
              <a:rPr spc="-25" sz="1350">
                <a:solidFill>
                  <a:schemeClr val="bg2">
                    <a:lumMod val="25000"/>
                  </a:schemeClr>
                </a:solidFill>
                <a:latin typeface="Tahoma"/>
                <a:ea typeface="Tahoma"/>
                <a:cs typeface="Tahoma"/>
              </a:rPr>
              <a:t>педагогического</a:t>
            </a:r>
            <a:r>
              <a:rPr spc="-15" sz="1350">
                <a:solidFill>
                  <a:schemeClr val="bg2">
                    <a:lumMod val="25000"/>
                  </a:schemeClr>
                </a:solidFill>
                <a:latin typeface="Tahoma"/>
                <a:ea typeface="Tahoma"/>
                <a:cs typeface="Tahoma"/>
              </a:rPr>
              <a:t> </a:t>
            </a:r>
            <a:r>
              <a:rPr sz="1350">
                <a:solidFill>
                  <a:schemeClr val="bg2">
                    <a:lumMod val="25000"/>
                  </a:schemeClr>
                </a:solidFill>
                <a:latin typeface="Tahoma"/>
                <a:ea typeface="Tahoma"/>
                <a:cs typeface="Tahoma"/>
              </a:rPr>
              <a:t>совета </a:t>
            </a:r>
            <a:r>
              <a:rPr spc="85" sz="1350">
                <a:solidFill>
                  <a:schemeClr val="bg2">
                    <a:lumMod val="25000"/>
                  </a:schemeClr>
                </a:solidFill>
                <a:latin typeface="Tahoma"/>
                <a:ea typeface="Tahoma"/>
                <a:cs typeface="Tahoma"/>
              </a:rPr>
              <a:t>ОО</a:t>
            </a:r>
            <a:endParaRPr sz="135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hidden="false" id="144" name="Shape 144"/>
          <p:cNvSpPr txBox="true"/>
          <p:nvPr isPhoto="false"/>
        </p:nvSpPr>
        <p:spPr>
          <a:xfrm flipH="false" flipV="false" rot="0">
            <a:off x="4833556" y="3227889"/>
            <a:ext cx="2301716" cy="217170"/>
          </a:xfrm>
          <a:prstGeom prst="rect">
            <a:avLst/>
          </a:prstGeom>
        </p:spPr>
        <p:txBody>
          <a:bodyPr bIns="0" lIns="0" rIns="0" tIns="9525" vert="horz" wrap="square">
            <a:spAutoFit/>
          </a:bodyPr>
          <a:p>
            <a:pPr algn="l" indent="0" marL="12700">
              <a:lnSpc>
                <a:spcPct val="100000"/>
              </a:lnSpc>
              <a:spcBef>
                <a:spcPts val="100"/>
              </a:spcBef>
            </a:pPr>
            <a:r>
              <a:rPr spc="75" sz="1350">
                <a:solidFill>
                  <a:schemeClr val="bg2">
                    <a:lumMod val="25000"/>
                  </a:schemeClr>
                </a:solidFill>
                <a:latin typeface="Tahoma"/>
                <a:ea typeface="Tahoma"/>
                <a:cs typeface="Tahoma"/>
              </a:rPr>
              <a:t>ФИО</a:t>
            </a:r>
            <a:r>
              <a:rPr spc="-100" sz="1350">
                <a:solidFill>
                  <a:schemeClr val="bg2">
                    <a:lumMod val="25000"/>
                  </a:schemeClr>
                </a:solidFill>
                <a:latin typeface="Tahoma"/>
                <a:ea typeface="Tahoma"/>
                <a:cs typeface="Tahoma"/>
              </a:rPr>
              <a:t> </a:t>
            </a:r>
            <a:r>
              <a:rPr sz="1350">
                <a:solidFill>
                  <a:schemeClr val="bg2">
                    <a:lumMod val="25000"/>
                  </a:schemeClr>
                </a:solidFill>
                <a:latin typeface="Tahoma"/>
                <a:ea typeface="Tahoma"/>
                <a:cs typeface="Tahoma"/>
              </a:rPr>
              <a:t>участника</a:t>
            </a:r>
            <a:r>
              <a:rPr spc="-65" sz="1350">
                <a:solidFill>
                  <a:schemeClr val="bg2">
                    <a:lumMod val="25000"/>
                  </a:schemeClr>
                </a:solidFill>
                <a:latin typeface="Tahoma"/>
                <a:ea typeface="Tahoma"/>
                <a:cs typeface="Tahoma"/>
              </a:rPr>
              <a:t> </a:t>
            </a:r>
            <a:r>
              <a:rPr spc="-10" sz="1350">
                <a:solidFill>
                  <a:schemeClr val="bg2">
                    <a:lumMod val="25000"/>
                  </a:schemeClr>
                </a:solidFill>
                <a:latin typeface="Tahoma"/>
                <a:ea typeface="Tahoma"/>
                <a:cs typeface="Tahoma"/>
              </a:rPr>
              <a:t>(участников)</a:t>
            </a:r>
            <a:endParaRPr sz="135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hidden="false" id="145" name="Shape 145"/>
          <p:cNvSpPr txBox="true"/>
          <p:nvPr isPhoto="false"/>
        </p:nvSpPr>
        <p:spPr>
          <a:xfrm flipH="false" flipV="false" rot="0">
            <a:off x="4860290" y="3651884"/>
            <a:ext cx="3723004" cy="632459"/>
          </a:xfrm>
          <a:prstGeom prst="rect">
            <a:avLst/>
          </a:prstGeom>
        </p:spPr>
        <p:txBody>
          <a:bodyPr bIns="0" lIns="0" rIns="0" tIns="9525" vert="horz" wrap="square">
            <a:spAutoFit/>
          </a:bodyPr>
          <a:p>
            <a:pPr algn="l" indent="0" marL="12700" marR="5080">
              <a:lnSpc>
                <a:spcPct val="100000"/>
              </a:lnSpc>
              <a:spcBef>
                <a:spcPts val="100"/>
              </a:spcBef>
            </a:pPr>
            <a:r>
              <a:rPr sz="1350">
                <a:solidFill>
                  <a:schemeClr val="bg2">
                    <a:lumMod val="25000"/>
                  </a:schemeClr>
                </a:solidFill>
                <a:latin typeface="Tahoma"/>
                <a:ea typeface="Tahoma"/>
                <a:cs typeface="Tahoma"/>
              </a:rPr>
              <a:t>указать</a:t>
            </a:r>
            <a:r>
              <a:rPr spc="-25" sz="1350">
                <a:solidFill>
                  <a:schemeClr val="bg2">
                    <a:lumMod val="25000"/>
                  </a:schemeClr>
                </a:solidFill>
                <a:latin typeface="Tahoma"/>
                <a:ea typeface="Tahoma"/>
                <a:cs typeface="Tahoma"/>
              </a:rPr>
              <a:t> </a:t>
            </a:r>
            <a:r>
              <a:rPr sz="1350">
                <a:solidFill>
                  <a:schemeClr val="bg2">
                    <a:lumMod val="25000"/>
                  </a:schemeClr>
                </a:solidFill>
                <a:latin typeface="Tahoma"/>
                <a:ea typeface="Tahoma"/>
                <a:cs typeface="Tahoma"/>
              </a:rPr>
              <a:t>пункт</a:t>
            </a:r>
            <a:r>
              <a:rPr spc="-50" sz="1350">
                <a:solidFill>
                  <a:schemeClr val="bg2">
                    <a:lumMod val="25000"/>
                  </a:schemeClr>
                </a:solidFill>
                <a:latin typeface="Tahoma"/>
                <a:ea typeface="Tahoma"/>
                <a:cs typeface="Tahoma"/>
              </a:rPr>
              <a:t> </a:t>
            </a:r>
            <a:r>
              <a:rPr sz="1350">
                <a:solidFill>
                  <a:schemeClr val="bg2">
                    <a:lumMod val="25000"/>
                  </a:schemeClr>
                </a:solidFill>
                <a:latin typeface="Tahoma"/>
                <a:ea typeface="Tahoma"/>
                <a:cs typeface="Tahoma"/>
              </a:rPr>
              <a:t>30</a:t>
            </a:r>
            <a:r>
              <a:rPr spc="-55" sz="1350">
                <a:solidFill>
                  <a:schemeClr val="bg2">
                    <a:lumMod val="25000"/>
                  </a:schemeClr>
                </a:solidFill>
                <a:latin typeface="Tahoma"/>
                <a:ea typeface="Tahoma"/>
                <a:cs typeface="Tahoma"/>
              </a:rPr>
              <a:t> </a:t>
            </a:r>
            <a:r>
              <a:rPr sz="1350">
                <a:solidFill>
                  <a:schemeClr val="bg2">
                    <a:lumMod val="25000"/>
                  </a:schemeClr>
                </a:solidFill>
                <a:latin typeface="Tahoma"/>
                <a:ea typeface="Tahoma"/>
                <a:cs typeface="Tahoma"/>
              </a:rPr>
              <a:t>Порядка</a:t>
            </a:r>
            <a:r>
              <a:rPr spc="-40" sz="1350">
                <a:solidFill>
                  <a:schemeClr val="bg2">
                    <a:lumMod val="25000"/>
                  </a:schemeClr>
                </a:solidFill>
                <a:latin typeface="Tahoma"/>
                <a:ea typeface="Tahoma"/>
                <a:cs typeface="Tahoma"/>
              </a:rPr>
              <a:t> </a:t>
            </a:r>
            <a:r>
              <a:rPr sz="1350">
                <a:solidFill>
                  <a:schemeClr val="bg2">
                    <a:lumMod val="25000"/>
                  </a:schemeClr>
                </a:solidFill>
                <a:latin typeface="Tahoma"/>
                <a:ea typeface="Tahoma"/>
                <a:cs typeface="Tahoma"/>
              </a:rPr>
              <a:t>проведения</a:t>
            </a:r>
            <a:r>
              <a:rPr spc="-40" sz="1350">
                <a:solidFill>
                  <a:schemeClr val="bg2">
                    <a:lumMod val="25000"/>
                  </a:schemeClr>
                </a:solidFill>
                <a:latin typeface="Tahoma"/>
                <a:ea typeface="Tahoma"/>
                <a:cs typeface="Tahoma"/>
              </a:rPr>
              <a:t> </a:t>
            </a:r>
            <a:r>
              <a:rPr spc="50" sz="1350">
                <a:solidFill>
                  <a:schemeClr val="bg2">
                    <a:lumMod val="25000"/>
                  </a:schemeClr>
                </a:solidFill>
                <a:latin typeface="Tahoma"/>
                <a:ea typeface="Tahoma"/>
                <a:cs typeface="Tahoma"/>
              </a:rPr>
              <a:t>ГИА-</a:t>
            </a:r>
            <a:r>
              <a:rPr spc="-20" sz="1350">
                <a:solidFill>
                  <a:schemeClr val="bg2">
                    <a:lumMod val="25000"/>
                  </a:schemeClr>
                </a:solidFill>
                <a:latin typeface="Tahoma"/>
                <a:ea typeface="Tahoma"/>
                <a:cs typeface="Tahoma"/>
              </a:rPr>
              <a:t>11; </a:t>
            </a:r>
            <a:r>
              <a:rPr sz="1350">
                <a:solidFill>
                  <a:schemeClr val="bg2">
                    <a:lumMod val="25000"/>
                  </a:schemeClr>
                </a:solidFill>
                <a:latin typeface="Tahoma"/>
                <a:ea typeface="Tahoma"/>
                <a:cs typeface="Tahoma"/>
              </a:rPr>
              <a:t>пункты</a:t>
            </a:r>
            <a:r>
              <a:rPr spc="-70" sz="1350">
                <a:solidFill>
                  <a:schemeClr val="bg2">
                    <a:lumMod val="25000"/>
                  </a:schemeClr>
                </a:solidFill>
                <a:latin typeface="Tahoma"/>
                <a:ea typeface="Tahoma"/>
                <a:cs typeface="Tahoma"/>
              </a:rPr>
              <a:t> </a:t>
            </a:r>
            <a:r>
              <a:rPr spc="-10" sz="1350">
                <a:solidFill>
                  <a:schemeClr val="bg2">
                    <a:lumMod val="25000"/>
                  </a:schemeClr>
                </a:solidFill>
                <a:latin typeface="Tahoma"/>
                <a:ea typeface="Tahoma"/>
                <a:cs typeface="Tahoma"/>
              </a:rPr>
              <a:t>10.1,</a:t>
            </a:r>
            <a:r>
              <a:rPr spc="-75" sz="1350">
                <a:solidFill>
                  <a:schemeClr val="bg2">
                    <a:lumMod val="25000"/>
                  </a:schemeClr>
                </a:solidFill>
                <a:latin typeface="Tahoma"/>
                <a:ea typeface="Tahoma"/>
                <a:cs typeface="Tahoma"/>
              </a:rPr>
              <a:t> </a:t>
            </a:r>
            <a:r>
              <a:rPr spc="-10" sz="1350">
                <a:solidFill>
                  <a:schemeClr val="bg2">
                    <a:lumMod val="25000"/>
                  </a:schemeClr>
                </a:solidFill>
                <a:latin typeface="Tahoma"/>
                <a:ea typeface="Tahoma"/>
                <a:cs typeface="Tahoma"/>
              </a:rPr>
              <a:t>10.2,</a:t>
            </a:r>
            <a:r>
              <a:rPr spc="-75" sz="1350">
                <a:solidFill>
                  <a:schemeClr val="bg2">
                    <a:lumMod val="25000"/>
                  </a:schemeClr>
                </a:solidFill>
                <a:latin typeface="Tahoma"/>
                <a:ea typeface="Tahoma"/>
                <a:cs typeface="Tahoma"/>
              </a:rPr>
              <a:t> </a:t>
            </a:r>
            <a:r>
              <a:rPr sz="1350">
                <a:solidFill>
                  <a:schemeClr val="bg2">
                    <a:lumMod val="25000"/>
                  </a:schemeClr>
                </a:solidFill>
                <a:latin typeface="Tahoma"/>
                <a:ea typeface="Tahoma"/>
                <a:cs typeface="Tahoma"/>
              </a:rPr>
              <a:t>10.3</a:t>
            </a:r>
            <a:r>
              <a:rPr spc="-75" sz="1350">
                <a:solidFill>
                  <a:schemeClr val="bg2">
                    <a:lumMod val="25000"/>
                  </a:schemeClr>
                </a:solidFill>
                <a:latin typeface="Tahoma"/>
                <a:ea typeface="Tahoma"/>
                <a:cs typeface="Tahoma"/>
              </a:rPr>
              <a:t> </a:t>
            </a:r>
            <a:r>
              <a:rPr sz="1350">
                <a:solidFill>
                  <a:schemeClr val="bg2">
                    <a:lumMod val="25000"/>
                  </a:schemeClr>
                </a:solidFill>
                <a:latin typeface="Tahoma"/>
                <a:ea typeface="Tahoma"/>
                <a:cs typeface="Tahoma"/>
              </a:rPr>
              <a:t>Порядка</a:t>
            </a:r>
            <a:r>
              <a:rPr spc="-65" sz="1350">
                <a:solidFill>
                  <a:schemeClr val="bg2">
                    <a:lumMod val="25000"/>
                  </a:schemeClr>
                </a:solidFill>
                <a:latin typeface="Tahoma"/>
                <a:ea typeface="Tahoma"/>
                <a:cs typeface="Tahoma"/>
              </a:rPr>
              <a:t> </a:t>
            </a:r>
            <a:r>
              <a:rPr spc="-10" sz="1350">
                <a:solidFill>
                  <a:schemeClr val="bg2">
                    <a:lumMod val="25000"/>
                  </a:schemeClr>
                </a:solidFill>
                <a:latin typeface="Tahoma"/>
                <a:ea typeface="Tahoma"/>
                <a:cs typeface="Tahoma"/>
              </a:rPr>
              <a:t>проведения </a:t>
            </a:r>
            <a:r>
              <a:rPr spc="-30" sz="1350">
                <a:solidFill>
                  <a:schemeClr val="bg2">
                    <a:lumMod val="25000"/>
                  </a:schemeClr>
                </a:solidFill>
                <a:latin typeface="Tahoma"/>
                <a:ea typeface="Tahoma"/>
                <a:cs typeface="Tahoma"/>
              </a:rPr>
              <a:t>итогового</a:t>
            </a:r>
            <a:r>
              <a:rPr spc="-60" sz="1350">
                <a:solidFill>
                  <a:schemeClr val="bg2">
                    <a:lumMod val="25000"/>
                  </a:schemeClr>
                </a:solidFill>
                <a:latin typeface="Tahoma"/>
                <a:ea typeface="Tahoma"/>
                <a:cs typeface="Tahoma"/>
              </a:rPr>
              <a:t> </a:t>
            </a:r>
            <a:r>
              <a:rPr sz="1350">
                <a:solidFill>
                  <a:schemeClr val="bg2">
                    <a:lumMod val="25000"/>
                  </a:schemeClr>
                </a:solidFill>
                <a:latin typeface="Tahoma"/>
                <a:ea typeface="Tahoma"/>
                <a:cs typeface="Tahoma"/>
              </a:rPr>
              <a:t>сочинения</a:t>
            </a:r>
            <a:r>
              <a:rPr spc="-75" sz="1350">
                <a:solidFill>
                  <a:schemeClr val="bg2">
                    <a:lumMod val="25000"/>
                  </a:schemeClr>
                </a:solidFill>
                <a:latin typeface="Tahoma"/>
                <a:ea typeface="Tahoma"/>
                <a:cs typeface="Tahoma"/>
              </a:rPr>
              <a:t> </a:t>
            </a:r>
            <a:r>
              <a:rPr spc="-10" sz="1350">
                <a:solidFill>
                  <a:schemeClr val="bg2">
                    <a:lumMod val="25000"/>
                  </a:schemeClr>
                </a:solidFill>
                <a:latin typeface="Tahoma"/>
                <a:ea typeface="Tahoma"/>
                <a:cs typeface="Tahoma"/>
              </a:rPr>
              <a:t>(изложения)</a:t>
            </a:r>
            <a:endParaRPr sz="135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hidden="false" id="146" name="Shape 146"/>
          <p:cNvSpPr txBox="false"/>
          <p:nvPr isPhoto="false"/>
        </p:nvSpPr>
        <p:spPr>
          <a:xfrm flipH="false" flipV="false" rot="0">
            <a:off x="4638294" y="2681477"/>
            <a:ext cx="162400" cy="1240154"/>
          </a:xfrm>
          <a:custGeom>
            <a:avLst/>
            <a:gdLst>
              <a:gd fmla="val 0" name="OXMLTextRectL"/>
              <a:gd fmla="val 0" name="OXMLTextRectT"/>
              <a:gd fmla="val w" name="OXMLTextRectR"/>
              <a:gd fmla="val h" name="OXMLTextRectB"/>
              <a:gd fmla="*/ OXMLTextRectL 1 w" name="COTextRectL"/>
              <a:gd fmla="*/ OXMLTextRectT 1 h" name="COTextRectT"/>
              <a:gd fmla="*/ OXMLTextRectR 1 w" name="COTextRectR"/>
              <a:gd fmla="*/ OXMLTextRectB 1 h" name="COTextRectB"/>
              <a:gd fmla="val 0" name="ODFLeft"/>
              <a:gd fmla="val 0" name="ODFTop"/>
              <a:gd fmla="val 216535" name="ODFRight"/>
              <a:gd fmla="val 1653539" name="ODFBottom"/>
              <a:gd fmla="val 216535" name="ODFWidth"/>
              <a:gd fmla="val 1653539" name="ODFHeight"/>
            </a:gdLst>
            <a:rect b="OXMLTextRectB" l="OXMLTextRectL" r="OXMLTextRectR" t="OXMLTextRectT"/>
            <a:pathLst>
              <a:path fill="norm" h="1653539" stroke="true" w="216535">
                <a:moveTo>
                  <a:pt x="202692" y="895350"/>
                </a:moveTo>
                <a:lnTo>
                  <a:pt x="101346" y="757428"/>
                </a:lnTo>
                <a:lnTo>
                  <a:pt x="0" y="757428"/>
                </a:lnTo>
                <a:lnTo>
                  <a:pt x="101346" y="895350"/>
                </a:lnTo>
                <a:lnTo>
                  <a:pt x="0" y="1033272"/>
                </a:lnTo>
                <a:lnTo>
                  <a:pt x="101346" y="1033272"/>
                </a:lnTo>
                <a:lnTo>
                  <a:pt x="202692" y="895350"/>
                </a:lnTo>
                <a:close/>
              </a:path>
              <a:path fill="norm" h="1653539" stroke="true" w="216535">
                <a:moveTo>
                  <a:pt x="202692" y="137160"/>
                </a:moveTo>
                <a:lnTo>
                  <a:pt x="101346" y="0"/>
                </a:lnTo>
                <a:lnTo>
                  <a:pt x="0" y="0"/>
                </a:lnTo>
                <a:lnTo>
                  <a:pt x="101346" y="137160"/>
                </a:lnTo>
                <a:lnTo>
                  <a:pt x="0" y="274320"/>
                </a:lnTo>
                <a:lnTo>
                  <a:pt x="101346" y="274320"/>
                </a:lnTo>
                <a:lnTo>
                  <a:pt x="202692" y="137160"/>
                </a:lnTo>
                <a:close/>
              </a:path>
              <a:path fill="norm" h="1653539" stroke="true" w="216535">
                <a:moveTo>
                  <a:pt x="216408" y="1515618"/>
                </a:moveTo>
                <a:lnTo>
                  <a:pt x="115062" y="1377696"/>
                </a:lnTo>
                <a:lnTo>
                  <a:pt x="13716" y="1377696"/>
                </a:lnTo>
                <a:lnTo>
                  <a:pt x="115062" y="1515618"/>
                </a:lnTo>
                <a:lnTo>
                  <a:pt x="13716" y="1653540"/>
                </a:lnTo>
                <a:lnTo>
                  <a:pt x="115062" y="1653540"/>
                </a:lnTo>
                <a:lnTo>
                  <a:pt x="216408" y="1515618"/>
                </a:lnTo>
                <a:close/>
              </a:path>
            </a:pathLst>
          </a:custGeom>
          <a:solidFill>
            <a:srgbClr val="C00000"/>
          </a:solidFill>
        </p:spPr>
        <p:txBody>
          <a:bodyPr bIns="0" lIns="0" rIns="0" tIns="0" wrap="square"/>
          <a:p>
            <a:pPr algn="l" indent="0" marL="0"/>
            <a:endParaRPr sz="1014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hidden="false" id="147" name="Shape 147"/>
          <p:cNvSpPr txBox="true"/>
          <p:nvPr isPhoto="false"/>
        </p:nvSpPr>
        <p:spPr>
          <a:xfrm flipH="false" flipV="false" rot="0">
            <a:off x="4729480" y="4753610"/>
            <a:ext cx="3790950" cy="232409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 bIns="0" lIns="0" rIns="0" tIns="24765" vert="horz" wrap="square">
            <a:spAutoFit/>
          </a:bodyPr>
          <a:p>
            <a:pPr algn="l" indent="0" marL="86995">
              <a:lnSpc>
                <a:spcPct val="100000"/>
              </a:lnSpc>
              <a:spcBef>
                <a:spcPts val="260"/>
              </a:spcBef>
            </a:pPr>
            <a:r>
              <a:rPr sz="1350">
                <a:solidFill>
                  <a:srgbClr val="C00000"/>
                </a:solidFill>
                <a:latin typeface="Arial Black"/>
                <a:ea typeface="Arial Black"/>
                <a:cs typeface="Arial Black"/>
              </a:rPr>
              <a:t>КОНТРОЛЬ</a:t>
            </a:r>
            <a:r>
              <a:rPr spc="-45" sz="1350">
                <a:solidFill>
                  <a:srgbClr val="C00000"/>
                </a:solidFill>
                <a:latin typeface="Arial Black"/>
                <a:ea typeface="Arial Black"/>
                <a:cs typeface="Arial Black"/>
              </a:rPr>
              <a:t> </a:t>
            </a:r>
            <a:r>
              <a:rPr sz="1350">
                <a:solidFill>
                  <a:srgbClr val="C00000"/>
                </a:solidFill>
                <a:latin typeface="Arial Black"/>
                <a:ea typeface="Arial Black"/>
                <a:cs typeface="Arial Black"/>
              </a:rPr>
              <a:t>внесения</a:t>
            </a:r>
            <a:r>
              <a:rPr spc="-30" sz="1350">
                <a:solidFill>
                  <a:srgbClr val="C00000"/>
                </a:solidFill>
                <a:latin typeface="Arial Black"/>
                <a:ea typeface="Arial Black"/>
                <a:cs typeface="Arial Black"/>
              </a:rPr>
              <a:t> </a:t>
            </a:r>
            <a:r>
              <a:rPr sz="1350">
                <a:solidFill>
                  <a:srgbClr val="C00000"/>
                </a:solidFill>
                <a:latin typeface="Arial Black"/>
                <a:ea typeface="Arial Black"/>
                <a:cs typeface="Arial Black"/>
              </a:rPr>
              <a:t>в</a:t>
            </a:r>
            <a:r>
              <a:rPr spc="-45" sz="1350">
                <a:solidFill>
                  <a:srgbClr val="C00000"/>
                </a:solidFill>
                <a:latin typeface="Arial Black"/>
                <a:ea typeface="Arial Black"/>
                <a:cs typeface="Arial Black"/>
              </a:rPr>
              <a:t> </a:t>
            </a:r>
            <a:r>
              <a:rPr sz="1350">
                <a:solidFill>
                  <a:srgbClr val="C00000"/>
                </a:solidFill>
                <a:latin typeface="Arial Black"/>
                <a:ea typeface="Arial Black"/>
                <a:cs typeface="Arial Black"/>
              </a:rPr>
              <a:t>РИС</a:t>
            </a:r>
            <a:r>
              <a:rPr spc="-40" sz="1350">
                <a:solidFill>
                  <a:srgbClr val="C00000"/>
                </a:solidFill>
                <a:latin typeface="Arial Black"/>
                <a:ea typeface="Arial Black"/>
                <a:cs typeface="Arial Black"/>
              </a:rPr>
              <a:t> </a:t>
            </a:r>
            <a:r>
              <a:rPr spc="-25" sz="1350">
                <a:solidFill>
                  <a:srgbClr val="C00000"/>
                </a:solidFill>
                <a:latin typeface="Arial Black"/>
                <a:ea typeface="Arial Black"/>
                <a:cs typeface="Arial Black"/>
              </a:rPr>
              <a:t>ГИА</a:t>
            </a:r>
            <a:endParaRPr sz="135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hidden="false" id="149" name="Picture 149"/>
          <p:cNvPicPr preferRelativeResize="true"/>
          <p:nvPr isPhoto="false"/>
        </p:nvPicPr>
        <p:blipFill>
          <a:blip r:embed="rId3"/>
          <a:stretch/>
        </p:blipFill>
        <p:spPr>
          <a:xfrm flipH="false" flipV="false" rot="0">
            <a:off x="6950710" y="10795"/>
            <a:ext cx="2193290" cy="712470"/>
          </a:xfrm>
          <a:prstGeom prst="rect">
            <a:avLst/>
          </a:prstGeom>
        </p:spPr>
      </p:pic>
    </p:spTree>
  </p:cSld>
</p:sld>
</file>

<file path=ppt/slides/slide30.xml><?xml version="1.0" encoding="utf-8"?>
<p:sld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="true" showMasterSp="true">
  <p:cSld name="">
    <p:spTree>
      <p:nvGrpSpPr>
        <p:cNvPr hidden="false" id="514" name="GroupShape 514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515" name="Shape 515"/>
          <p:cNvSpPr txBox="true"/>
          <p:nvPr isPhoto="false"/>
        </p:nvSpPr>
        <p:spPr>
          <a:xfrm flipH="false" flipV="false" rot="0">
            <a:off x="770342" y="68693"/>
            <a:ext cx="7516315" cy="624205"/>
          </a:xfrm>
          <a:prstGeom prst="rect">
            <a:avLst/>
          </a:prstGeom>
        </p:spPr>
        <p:txBody>
          <a:bodyPr bIns="0" lIns="0" rIns="0" tIns="9049" vert="horz" wrap="square">
            <a:spAutoFit/>
          </a:bodyPr>
          <a:p>
            <a:pPr algn="l" indent="0" marL="0"/>
            <a:r>
              <a:rPr b="true" sz="2000">
                <a:solidFill>
                  <a:srgbClr val="4A452A"/>
                </a:solidFill>
                <a:latin typeface="+mn-lt"/>
                <a:ea typeface="+mn-ea"/>
                <a:cs typeface="+mn-cs"/>
              </a:rPr>
              <a:t>Задача 5. ТЕХНОЛОГИЧЕСКАЯ ПОДГОТОВКА</a:t>
            </a:r>
            <a:endParaRPr sz="135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l" indent="0" marL="0"/>
            <a:r>
              <a:rPr b="true" sz="2000">
                <a:solidFill>
                  <a:srgbClr val="4A452A"/>
                </a:solidFill>
                <a:latin typeface="+mn-lt"/>
                <a:ea typeface="+mn-ea"/>
                <a:cs typeface="+mn-cs"/>
              </a:rPr>
              <a:t>РАСПИСАНИЕ ЕГЭ В 2026 ГОДУ</a:t>
            </a:r>
            <a:endParaRPr b="true" sz="2000">
              <a:solidFill>
                <a:srgbClr val="4A452A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hidden="false" id="516" name="Shape 516"/>
          <p:cNvSpPr txBox="false"/>
          <p:nvPr isPhoto="false"/>
        </p:nvSpPr>
        <p:spPr>
          <a:xfrm flipH="false" flipV="false" rot="0">
            <a:off x="770342" y="741295"/>
            <a:ext cx="790574" cy="34288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txBody>
          <a:bodyPr anchor="ctr" bIns="45720" lIns="91440" rIns="91440" tIns="45720"/>
          <a:p>
            <a:pPr algn="ctr" indent="0" marL="0" marR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b="false" baseline="0" cap="none" i="false" spc="0" strike="noStrike" sz="1014" u="none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graphicFrame>
        <p:nvGraphicFramePr>
          <p:cNvPr hidden="false" id="517" name="Table 517"/>
          <p:cNvGraphicFramePr/>
          <p:nvPr isPhoto="false"/>
        </p:nvGraphicFramePr>
        <p:xfrm flipH="false" flipV="false" rot="0">
          <a:off x="770342" y="859785"/>
          <a:ext cx="5509688" cy="1461378"/>
        </p:xfrm>
        <a:graphic>
          <a:graphicData uri="http://schemas.openxmlformats.org/drawingml/2006/table">
            <a:tbl>
              <a:tblPr bandCol="false" bandRow="true" firstCol="false" firstRow="true" lastCol="false" lastRow="false"/>
              <a:tblGrid>
                <a:gridCol w="2459371"/>
                <a:gridCol w="3050317"/>
              </a:tblGrid>
              <a:tr h="193544"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b="true" sz="1400">
                          <a:solidFill>
                            <a:srgbClr val="FFFFFF"/>
                          </a:solidFill>
                          <a:latin typeface="+mn-lt"/>
                          <a:ea typeface="+mn-ea"/>
                          <a:cs typeface="+mn-cs"/>
                        </a:rPr>
                        <a:t>Период</a:t>
                      </a:r>
                      <a:endParaRPr sz="1400"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 anchorCtr="false" marB="0" marL="6321" marR="6321" marT="6321" vert="horz">
                    <a:lnL w="12700">
                      <a:solidFill>
                        <a:srgbClr val="000000"/>
                      </a:solidFill>
                      <a:prstDash val="solid"/>
                      <a:headEnd len="med" type="none" w="med"/>
                      <a:tailEnd len="med" type="none" w="med"/>
                    </a:lnL>
                    <a:lnR w="12700">
                      <a:solidFill>
                        <a:srgbClr val="000000"/>
                      </a:solidFill>
                      <a:prstDash val="solid"/>
                      <a:headEnd len="med" type="none" w="med"/>
                      <a:tailEnd len="med" type="none" w="med"/>
                    </a:lnR>
                    <a:lnT w="12700">
                      <a:solidFill>
                        <a:srgbClr val="000000"/>
                      </a:solidFill>
                      <a:prstDash val="solid"/>
                      <a:headEnd len="med" type="none" w="med"/>
                      <a:tailEnd len="med" type="none" w="med"/>
                    </a:lnT>
                    <a:lnB w="12700">
                      <a:solidFill>
                        <a:srgbClr val="000000"/>
                      </a:solidFill>
                      <a:prstDash val="solid"/>
                      <a:headEnd len="med" type="none" w="med"/>
                      <a:tailEnd len="med" type="none" w="med"/>
                    </a:lnB>
                    <a:solidFill>
                      <a:srgbClr val="948A54"/>
                    </a:solidFill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b="true" sz="1400">
                          <a:solidFill>
                            <a:srgbClr val="FFFFFF"/>
                          </a:solidFill>
                          <a:latin typeface="+mn-lt"/>
                          <a:ea typeface="+mn-ea"/>
                          <a:cs typeface="+mn-cs"/>
                        </a:rPr>
                        <a:t>ЕГЭ </a:t>
                      </a:r>
                      <a:r>
                        <a:rPr b="true" sz="1400">
                          <a:solidFill>
                            <a:srgbClr val="FFFFFF"/>
                          </a:solidFill>
                          <a:latin typeface="+mn-lt"/>
                          <a:ea typeface="+mn-ea"/>
                          <a:cs typeface="+mn-cs"/>
                        </a:rPr>
                        <a:t>- </a:t>
                      </a:r>
                      <a:r>
                        <a:rPr b="true" sz="1400">
                          <a:solidFill>
                            <a:srgbClr val="FFFFFF"/>
                          </a:solidFill>
                          <a:latin typeface="+mn-lt"/>
                          <a:ea typeface="+mn-ea"/>
                          <a:cs typeface="+mn-cs"/>
                        </a:rPr>
                        <a:t>2026</a:t>
                      </a:r>
                      <a:endParaRPr sz="1400"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 anchorCtr="false" marB="0" marL="6321" marR="6321" marT="6321" vert="horz">
                    <a:lnL w="12700">
                      <a:solidFill>
                        <a:srgbClr val="000000"/>
                      </a:solidFill>
                      <a:prstDash val="solid"/>
                      <a:headEnd len="med" type="none" w="med"/>
                      <a:tailEnd len="med" type="none" w="med"/>
                    </a:lnL>
                    <a:lnR w="12700">
                      <a:solidFill>
                        <a:srgbClr val="000000"/>
                      </a:solidFill>
                      <a:prstDash val="solid"/>
                      <a:headEnd len="med" type="none" w="med"/>
                      <a:tailEnd len="med" type="none" w="med"/>
                    </a:lnR>
                    <a:lnT w="12700">
                      <a:solidFill>
                        <a:srgbClr val="000000"/>
                      </a:solidFill>
                      <a:prstDash val="solid"/>
                      <a:headEnd len="med" type="none" w="med"/>
                      <a:tailEnd len="med" type="none" w="med"/>
                    </a:lnT>
                    <a:lnB w="12700">
                      <a:solidFill>
                        <a:srgbClr val="000000"/>
                      </a:solidFill>
                      <a:prstDash val="solid"/>
                      <a:headEnd len="med" type="none" w="med"/>
                      <a:tailEnd len="med" type="none" w="med"/>
                    </a:lnB>
                    <a:solidFill>
                      <a:srgbClr val="948A54"/>
                    </a:solidFill>
                  </a:tcPr>
                </a:tc>
              </a:tr>
              <a:tr h="362643"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b="true" sz="140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Досрочный</a:t>
                      </a:r>
                      <a:endParaRPr sz="1400"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 anchorCtr="false" marB="0" marL="6321" marR="6321" marT="6321" vert="horz">
                    <a:lnL w="12700">
                      <a:solidFill>
                        <a:srgbClr val="000000"/>
                      </a:solidFill>
                      <a:prstDash val="solid"/>
                      <a:headEnd len="med" type="none" w="med"/>
                      <a:tailEnd len="med" type="none" w="med"/>
                    </a:lnL>
                    <a:lnR w="12700">
                      <a:solidFill>
                        <a:srgbClr val="000000"/>
                      </a:solidFill>
                      <a:prstDash val="solid"/>
                      <a:headEnd len="med" type="none" w="med"/>
                      <a:tailEnd len="med" type="none" w="med"/>
                    </a:lnR>
                    <a:lnT w="12700">
                      <a:solidFill>
                        <a:srgbClr val="000000"/>
                      </a:solidFill>
                      <a:prstDash val="solid"/>
                      <a:headEnd len="med" type="none" w="med"/>
                      <a:tailEnd len="med" type="none" w="med"/>
                    </a:lnT>
                    <a:lnB w="12700">
                      <a:solidFill>
                        <a:srgbClr val="000000"/>
                      </a:solidFill>
                      <a:prstDash val="solid"/>
                      <a:headEnd len="med" type="none" w="med"/>
                      <a:tailEnd len="med" type="none" w="med"/>
                    </a:lnB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sz="140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с </a:t>
                      </a:r>
                      <a:r>
                        <a:rPr sz="140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20 марта </a:t>
                      </a:r>
                      <a:r>
                        <a:rPr sz="140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по </a:t>
                      </a:r>
                      <a:r>
                        <a:rPr sz="140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20 апреля</a:t>
                      </a:r>
                      <a:endParaRPr sz="1400"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 anchorCtr="false" marB="0" marL="6321" marR="6321" marT="6321" vert="horz">
                    <a:lnL w="12700">
                      <a:solidFill>
                        <a:srgbClr val="000000"/>
                      </a:solidFill>
                      <a:prstDash val="solid"/>
                      <a:headEnd len="med" type="none" w="med"/>
                      <a:tailEnd len="med" type="none" w="med"/>
                    </a:lnL>
                    <a:lnR w="12700">
                      <a:solidFill>
                        <a:srgbClr val="000000"/>
                      </a:solidFill>
                      <a:prstDash val="solid"/>
                      <a:headEnd len="med" type="none" w="med"/>
                      <a:tailEnd len="med" type="none" w="med"/>
                    </a:lnR>
                    <a:lnT w="12700">
                      <a:solidFill>
                        <a:srgbClr val="000000"/>
                      </a:solidFill>
                      <a:prstDash val="solid"/>
                      <a:headEnd len="med" type="none" w="med"/>
                      <a:tailEnd len="med" type="none" w="med"/>
                    </a:lnT>
                    <a:lnB w="12700">
                      <a:solidFill>
                        <a:srgbClr val="000000"/>
                      </a:solidFill>
                      <a:prstDash val="solid"/>
                      <a:headEnd len="med" type="none" w="med"/>
                      <a:tailEnd len="med" type="none" w="med"/>
                    </a:lnB>
                  </a:tcPr>
                </a:tc>
              </a:tr>
              <a:tr h="389550"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b="true" sz="140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Основной</a:t>
                      </a:r>
                      <a:endParaRPr sz="1400"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 anchorCtr="false" marB="0" marL="6321" marR="6321" marT="6321" vert="horz">
                    <a:lnL w="12700">
                      <a:solidFill>
                        <a:srgbClr val="000000"/>
                      </a:solidFill>
                      <a:prstDash val="solid"/>
                      <a:headEnd len="med" type="none" w="med"/>
                      <a:tailEnd len="med" type="none" w="med"/>
                    </a:lnL>
                    <a:lnR w="12700">
                      <a:solidFill>
                        <a:srgbClr val="000000"/>
                      </a:solidFill>
                      <a:prstDash val="solid"/>
                      <a:headEnd len="med" type="none" w="med"/>
                      <a:tailEnd len="med" type="none" w="med"/>
                    </a:lnR>
                    <a:lnT w="12700">
                      <a:solidFill>
                        <a:srgbClr val="000000"/>
                      </a:solidFill>
                      <a:prstDash val="solid"/>
                      <a:headEnd len="med" type="none" w="med"/>
                      <a:tailEnd len="med" type="none" w="med"/>
                    </a:lnT>
                    <a:lnB w="12700">
                      <a:solidFill>
                        <a:srgbClr val="000000"/>
                      </a:solidFill>
                      <a:prstDash val="solid"/>
                      <a:headEnd len="med" type="none" w="med"/>
                      <a:tailEnd len="med" type="none" w="med"/>
                    </a:lnB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algn="ctr" indent="0" lvl="0"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140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c </a:t>
                      </a:r>
                      <a:r>
                        <a:rPr sz="140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1 по 19 июня</a:t>
                      </a:r>
                    </a:p>
                    <a:p>
                      <a:pPr algn="ctr" indent="0" lvl="0"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i="true" sz="140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резерв - с 22 июня по 25 июня</a:t>
                      </a:r>
                      <a:endParaRPr i="true" sz="1400"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 anchorCtr="false" marB="0" marL="6321" marR="6321" marT="6321" vert="horz">
                    <a:lnL w="12700">
                      <a:solidFill>
                        <a:srgbClr val="000000"/>
                      </a:solidFill>
                      <a:prstDash val="solid"/>
                      <a:headEnd len="med" type="none" w="med"/>
                      <a:tailEnd len="med" type="none" w="med"/>
                    </a:lnL>
                    <a:lnR w="12700">
                      <a:solidFill>
                        <a:srgbClr val="000000"/>
                      </a:solidFill>
                      <a:prstDash val="solid"/>
                      <a:headEnd len="med" type="none" w="med"/>
                      <a:tailEnd len="med" type="none" w="med"/>
                    </a:lnR>
                    <a:lnT w="12700">
                      <a:solidFill>
                        <a:srgbClr val="000000"/>
                      </a:solidFill>
                      <a:prstDash val="solid"/>
                      <a:headEnd len="med" type="none" w="med"/>
                      <a:tailEnd len="med" type="none" w="med"/>
                    </a:lnT>
                    <a:lnB w="12700">
                      <a:solidFill>
                        <a:srgbClr val="000000"/>
                      </a:solidFill>
                      <a:prstDash val="solid"/>
                      <a:headEnd len="med" type="none" w="med"/>
                      <a:tailEnd len="med" type="none" w="med"/>
                    </a:lnB>
                  </a:tcPr>
                </a:tc>
              </a:tr>
              <a:tr h="401245"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b="true" sz="140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Дополнительный</a:t>
                      </a:r>
                      <a:endParaRPr sz="1400"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 anchorCtr="false" marB="0" marL="6321" marR="6321" marT="6321" vert="horz">
                    <a:lnL w="12700">
                      <a:solidFill>
                        <a:srgbClr val="000000"/>
                      </a:solidFill>
                      <a:prstDash val="solid"/>
                      <a:headEnd len="med" type="none" w="med"/>
                      <a:tailEnd len="med" type="none" w="med"/>
                    </a:lnL>
                    <a:lnR w="12700">
                      <a:solidFill>
                        <a:srgbClr val="000000"/>
                      </a:solidFill>
                      <a:prstDash val="solid"/>
                      <a:headEnd len="med" type="none" w="med"/>
                      <a:tailEnd len="med" type="none" w="med"/>
                    </a:lnR>
                    <a:lnT w="12700">
                      <a:solidFill>
                        <a:srgbClr val="000000"/>
                      </a:solidFill>
                      <a:prstDash val="solid"/>
                      <a:headEnd len="med" type="none" w="med"/>
                      <a:tailEnd len="med" type="none" w="med"/>
                    </a:lnT>
                    <a:lnB w="12700">
                      <a:solidFill>
                        <a:srgbClr val="000000"/>
                      </a:solidFill>
                      <a:prstDash val="solid"/>
                      <a:headEnd len="med" type="none" w="med"/>
                      <a:tailEnd len="med" type="none" w="med"/>
                    </a:lnB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sz="140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с 4 по 25 </a:t>
                      </a:r>
                      <a:r>
                        <a:rPr sz="140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сентября </a:t>
                      </a:r>
                      <a:endParaRPr sz="1400"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 anchorCtr="false" marB="0" marL="6321" marR="6321" marT="6321" vert="horz">
                    <a:lnL w="12700">
                      <a:solidFill>
                        <a:srgbClr val="000000"/>
                      </a:solidFill>
                      <a:prstDash val="solid"/>
                      <a:headEnd len="med" type="none" w="med"/>
                      <a:tailEnd len="med" type="none" w="med"/>
                    </a:lnL>
                    <a:lnR w="12700">
                      <a:solidFill>
                        <a:srgbClr val="000000"/>
                      </a:solidFill>
                      <a:prstDash val="solid"/>
                      <a:headEnd len="med" type="none" w="med"/>
                      <a:tailEnd len="med" type="none" w="med"/>
                    </a:lnR>
                    <a:lnT w="12700">
                      <a:solidFill>
                        <a:srgbClr val="000000"/>
                      </a:solidFill>
                      <a:prstDash val="solid"/>
                      <a:headEnd len="med" type="none" w="med"/>
                      <a:tailEnd len="med" type="none" w="med"/>
                    </a:lnT>
                    <a:lnB w="12700">
                      <a:solidFill>
                        <a:srgbClr val="000000"/>
                      </a:solidFill>
                      <a:prstDash val="solid"/>
                      <a:headEnd len="med" type="none" w="med"/>
                      <a:tailEnd len="med" type="none" w="med"/>
                    </a:lnB>
                  </a:tcPr>
                </a:tc>
              </a:tr>
            </a:tbl>
          </a:graphicData>
        </a:graphic>
      </p:graphicFrame>
      <p:sp>
        <p:nvSpPr>
          <p:cNvPr hidden="false" id="518" name="Shape 518"/>
          <p:cNvSpPr txBox="false"/>
          <p:nvPr isPhoto="false"/>
        </p:nvSpPr>
        <p:spPr>
          <a:xfrm flipH="false" flipV="false" rot="0">
            <a:off x="770342" y="2393330"/>
            <a:ext cx="8313273" cy="2627964"/>
          </a:xfrm>
          <a:prstGeom prst="rect">
            <a:avLst/>
          </a:prstGeom>
        </p:spPr>
        <p:txBody>
          <a:bodyPr bIns="45720" lIns="91440" rIns="91440" tIns="45720" wrap="square">
            <a:spAutoFit/>
          </a:bodyPr>
          <a:p>
            <a:pPr algn="l" indent="0" marL="0">
              <a:lnSpc>
                <a:spcPct val="107000"/>
              </a:lnSpc>
              <a:spcAft>
                <a:spcPts val="0"/>
              </a:spcAft>
            </a:pPr>
            <a:r>
              <a:rPr b="true" sz="140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Основной период</a:t>
            </a:r>
            <a:endParaRPr sz="1400">
              <a:solidFill>
                <a:schemeClr val="tx1"/>
              </a:solidFill>
              <a:latin typeface="Calibri"/>
              <a:ea typeface="Calibri"/>
              <a:cs typeface="Calibri"/>
            </a:endParaRPr>
          </a:p>
          <a:p>
            <a:pPr algn="l" indent="0" marL="0">
              <a:lnSpc>
                <a:spcPct val="107000"/>
              </a:lnSpc>
              <a:spcAft>
                <a:spcPts val="0"/>
              </a:spcAft>
            </a:pPr>
            <a:r>
              <a:rPr b="true" sz="140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1 июня </a:t>
            </a:r>
            <a:r>
              <a:rPr b="true" sz="140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(</a:t>
            </a:r>
            <a:r>
              <a:rPr b="true" sz="140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понедельник</a:t>
            </a:r>
            <a:r>
              <a:rPr b="true" sz="140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) </a:t>
            </a:r>
            <a:r>
              <a:rPr sz="140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- история</a:t>
            </a:r>
            <a:r>
              <a:rPr sz="140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, литература, химия</a:t>
            </a:r>
            <a:r>
              <a:rPr sz="140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;</a:t>
            </a:r>
            <a:endParaRPr sz="1400">
              <a:solidFill>
                <a:schemeClr val="tx1"/>
              </a:solidFill>
              <a:latin typeface="Calibri"/>
              <a:ea typeface="Calibri"/>
              <a:cs typeface="Calibri"/>
            </a:endParaRPr>
          </a:p>
          <a:p>
            <a:pPr algn="l" indent="0" marL="0">
              <a:lnSpc>
                <a:spcPct val="107000"/>
              </a:lnSpc>
              <a:spcAft>
                <a:spcPts val="0"/>
              </a:spcAft>
            </a:pPr>
            <a:r>
              <a:rPr b="true" sz="140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4 июня (четверг) </a:t>
            </a:r>
            <a:r>
              <a:rPr sz="140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- русский язык</a:t>
            </a:r>
            <a:r>
              <a:rPr sz="140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;</a:t>
            </a:r>
            <a:endParaRPr sz="1400">
              <a:solidFill>
                <a:schemeClr val="tx1"/>
              </a:solidFill>
              <a:latin typeface="Calibri"/>
              <a:ea typeface="Calibri"/>
              <a:cs typeface="Calibri"/>
            </a:endParaRPr>
          </a:p>
          <a:p>
            <a:pPr algn="l" indent="0" marL="0">
              <a:lnSpc>
                <a:spcPct val="107000"/>
              </a:lnSpc>
              <a:spcAft>
                <a:spcPts val="0"/>
              </a:spcAft>
            </a:pPr>
            <a:r>
              <a:rPr b="true" sz="140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8 июня (понедельник) </a:t>
            </a:r>
            <a:r>
              <a:rPr sz="140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- ЕГЭ по математике базового уровня, ЕГЭ по математике профильного уровня</a:t>
            </a:r>
            <a:r>
              <a:rPr sz="140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;</a:t>
            </a:r>
            <a:endParaRPr sz="1400">
              <a:solidFill>
                <a:schemeClr val="tx1"/>
              </a:solidFill>
              <a:latin typeface="Calibri"/>
              <a:ea typeface="Calibri"/>
              <a:cs typeface="Calibri"/>
            </a:endParaRPr>
          </a:p>
          <a:p>
            <a:pPr algn="l" indent="0" marL="0">
              <a:lnSpc>
                <a:spcPct val="107000"/>
              </a:lnSpc>
              <a:spcAft>
                <a:spcPts val="0"/>
              </a:spcAft>
            </a:pPr>
            <a:r>
              <a:rPr b="true" sz="140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11 июня </a:t>
            </a:r>
            <a:r>
              <a:rPr b="true" sz="140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(четверг) </a:t>
            </a:r>
            <a:r>
              <a:rPr sz="140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- обществознание, физика</a:t>
            </a:r>
            <a:r>
              <a:rPr sz="140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;</a:t>
            </a:r>
            <a:endParaRPr sz="1400">
              <a:solidFill>
                <a:schemeClr val="tx1"/>
              </a:solidFill>
              <a:latin typeface="Calibri"/>
              <a:ea typeface="Calibri"/>
              <a:cs typeface="Calibri"/>
            </a:endParaRPr>
          </a:p>
          <a:p>
            <a:pPr algn="l" indent="0" marL="0">
              <a:lnSpc>
                <a:spcPct val="107000"/>
              </a:lnSpc>
              <a:spcAft>
                <a:spcPts val="0"/>
              </a:spcAft>
            </a:pPr>
            <a:r>
              <a:rPr b="true" sz="140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15 июня </a:t>
            </a:r>
            <a:r>
              <a:rPr b="true" sz="140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(понедельник) </a:t>
            </a:r>
            <a:r>
              <a:rPr sz="140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- биология, география, иностранные языки (английский, испанский, китайский, немецкий, французский) (письменная часть</a:t>
            </a:r>
            <a:r>
              <a:rPr sz="140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);</a:t>
            </a:r>
            <a:endParaRPr sz="1400">
              <a:solidFill>
                <a:schemeClr val="tx1"/>
              </a:solidFill>
              <a:latin typeface="Calibri"/>
              <a:ea typeface="Calibri"/>
              <a:cs typeface="Calibri"/>
            </a:endParaRPr>
          </a:p>
          <a:p>
            <a:pPr algn="l" indent="0" marL="0">
              <a:lnSpc>
                <a:spcPct val="107000"/>
              </a:lnSpc>
              <a:spcAft>
                <a:spcPts val="0"/>
              </a:spcAft>
            </a:pPr>
            <a:r>
              <a:rPr b="true" sz="140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18 июня </a:t>
            </a:r>
            <a:r>
              <a:rPr b="true" sz="140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(четверг) </a:t>
            </a:r>
            <a:r>
              <a:rPr sz="140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- иностранные языки (английский, испанский, китайский, немецкий, французский) (устная часть), информатика</a:t>
            </a:r>
            <a:r>
              <a:rPr sz="140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;</a:t>
            </a:r>
            <a:endParaRPr sz="1400">
              <a:solidFill>
                <a:schemeClr val="tx1"/>
              </a:solidFill>
              <a:latin typeface="Calibri"/>
              <a:ea typeface="Calibri"/>
              <a:cs typeface="Calibri"/>
            </a:endParaRPr>
          </a:p>
          <a:p>
            <a:pPr algn="l" indent="0" marL="0">
              <a:lnSpc>
                <a:spcPct val="107000"/>
              </a:lnSpc>
              <a:spcAft>
                <a:spcPts val="0"/>
              </a:spcAft>
            </a:pPr>
            <a:r>
              <a:rPr b="true" sz="1400">
                <a:solidFill>
                  <a:srgbClr val="C00000"/>
                </a:solidFill>
                <a:latin typeface="Calibri"/>
                <a:ea typeface="Calibri"/>
                <a:cs typeface="Calibri"/>
              </a:rPr>
              <a:t>19 июня </a:t>
            </a:r>
            <a:r>
              <a:rPr b="true" sz="1400">
                <a:solidFill>
                  <a:srgbClr val="C00000"/>
                </a:solidFill>
                <a:latin typeface="Calibri"/>
                <a:ea typeface="Calibri"/>
                <a:cs typeface="Calibri"/>
              </a:rPr>
              <a:t>(пятница) </a:t>
            </a:r>
            <a:r>
              <a:rPr sz="140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- иностранные языки (английский, испанский, китайский, немецкий, французский) (устная часть), информатика.</a:t>
            </a:r>
            <a:endParaRPr sz="135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hidden="false" id="519" name="Shape 519"/>
          <p:cNvSpPr txBox="false"/>
          <p:nvPr isPhoto="false"/>
        </p:nvSpPr>
        <p:spPr>
          <a:xfrm flipH="false" flipV="false" rot="0">
            <a:off x="6556467" y="1121119"/>
            <a:ext cx="2117725" cy="1198880"/>
          </a:xfrm>
          <a:prstGeom prst="rect">
            <a:avLst/>
          </a:prstGeom>
        </p:spPr>
        <p:txBody>
          <a:bodyPr bIns="45720" lIns="91440" rIns="91440" tIns="45720" wrap="none">
            <a:spAutoFit/>
          </a:bodyPr>
          <a:p>
            <a:pPr algn="l" indent="0" marL="0"/>
            <a:r>
              <a:rPr b="true" sz="1800">
                <a:solidFill>
                  <a:srgbClr val="FF0000"/>
                </a:solidFill>
                <a:latin typeface="Arial"/>
                <a:ea typeface="Arial"/>
                <a:cs typeface="Arial"/>
              </a:rPr>
              <a:t>Дни </a:t>
            </a:r>
            <a:r>
              <a:rPr b="true" sz="1800">
                <a:solidFill>
                  <a:srgbClr val="FF0000"/>
                </a:solidFill>
                <a:latin typeface="Arial"/>
                <a:ea typeface="Arial"/>
                <a:cs typeface="Arial"/>
              </a:rPr>
              <a:t>пересдачи: </a:t>
            </a:r>
            <a:endParaRPr sz="135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l" indent="0" marL="0"/>
            <a:endParaRPr b="true" sz="1800">
              <a:solidFill>
                <a:srgbClr val="FF0000"/>
              </a:solidFill>
              <a:latin typeface="Arial"/>
              <a:ea typeface="Arial"/>
              <a:cs typeface="Arial"/>
            </a:endParaRPr>
          </a:p>
          <a:p>
            <a:pPr algn="l" indent="0" marL="0"/>
            <a:r>
              <a:rPr b="true" sz="1800">
                <a:solidFill>
                  <a:srgbClr val="000000"/>
                </a:solidFill>
                <a:latin typeface="Arial"/>
                <a:ea typeface="Arial"/>
                <a:cs typeface="Arial"/>
              </a:rPr>
              <a:t>8 июля 2026 года</a:t>
            </a:r>
            <a:endParaRPr sz="135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l" indent="0" marL="0"/>
            <a:r>
              <a:rPr b="true" sz="1800">
                <a:solidFill>
                  <a:srgbClr val="000000"/>
                </a:solidFill>
                <a:latin typeface="Arial"/>
                <a:ea typeface="Arial"/>
                <a:cs typeface="Arial"/>
              </a:rPr>
              <a:t>9 июля 2026 года</a:t>
            </a:r>
            <a:endParaRPr b="true" sz="1800">
              <a:solidFill>
                <a:schemeClr val="tx1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hidden="false" id="521" name="Picture 521"/>
          <p:cNvPicPr preferRelativeResize="true"/>
          <p:nvPr isPhoto="false"/>
        </p:nvPicPr>
        <p:blipFill>
          <a:blip r:embed="rId1"/>
          <a:stretch/>
        </p:blipFill>
        <p:spPr>
          <a:xfrm flipH="false" flipV="false" rot="0">
            <a:off x="6950710" y="10795"/>
            <a:ext cx="2193290" cy="712470"/>
          </a:xfrm>
          <a:prstGeom prst="rect">
            <a:avLst/>
          </a:prstGeom>
        </p:spPr>
      </p:pic>
    </p:spTree>
  </p:cSld>
</p:sld>
</file>

<file path=ppt/slides/slide31.xml><?xml version="1.0" encoding="utf-8"?>
<p:sld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="true" showMasterSp="true">
  <p:cSld name="">
    <p:spTree>
      <p:nvGrpSpPr>
        <p:cNvPr hidden="false" id="522" name="GroupShape 522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523" name="Shape 523"/>
          <p:cNvSpPr txBox="true"/>
          <p:nvPr isPhoto="false"/>
        </p:nvSpPr>
        <p:spPr>
          <a:xfrm flipH="false" flipV="false" rot="0">
            <a:off x="725805" y="152400"/>
            <a:ext cx="5398770" cy="624205"/>
          </a:xfrm>
          <a:prstGeom prst="rect">
            <a:avLst/>
          </a:prstGeom>
        </p:spPr>
        <p:txBody>
          <a:bodyPr bIns="0" lIns="0" rIns="0" tIns="9049" vert="horz" wrap="square">
            <a:spAutoFit/>
          </a:bodyPr>
          <a:p>
            <a:pPr algn="l" indent="0" marL="0"/>
            <a:r>
              <a:rPr b="true" sz="2000">
                <a:solidFill>
                  <a:srgbClr val="4A452A"/>
                </a:solidFill>
                <a:latin typeface="+mn-lt"/>
                <a:ea typeface="+mn-ea"/>
                <a:cs typeface="+mn-cs"/>
              </a:rPr>
              <a:t>ВНЕСЕНИЕ СВЕДЕНИЙ В РИС. </a:t>
            </a:r>
            <a:endParaRPr sz="135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l" indent="0" marL="0"/>
            <a:r>
              <a:rPr b="true" sz="2000">
                <a:solidFill>
                  <a:srgbClr val="4A452A"/>
                </a:solidFill>
                <a:latin typeface="+mn-lt"/>
                <a:ea typeface="+mn-ea"/>
                <a:cs typeface="+mn-cs"/>
              </a:rPr>
              <a:t>ИСПРАВЛЕНИЕ ОШИБОК</a:t>
            </a:r>
            <a:endParaRPr b="true" sz="2000">
              <a:solidFill>
                <a:srgbClr val="4A452A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hidden="false" id="524" name="Shape 524"/>
          <p:cNvSpPr txBox="false"/>
          <p:nvPr isPhoto="false"/>
        </p:nvSpPr>
        <p:spPr>
          <a:xfrm flipH="false" flipV="false" rot="0">
            <a:off x="725985" y="837533"/>
            <a:ext cx="790574" cy="34288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txBody>
          <a:bodyPr anchor="ctr" bIns="45720" lIns="91440" rIns="91440" tIns="45720"/>
          <a:p>
            <a:pPr algn="ctr" indent="0" marL="0" marR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b="false" baseline="0" cap="none" i="false" spc="0" strike="noStrike" sz="1014" u="none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graphicFrame>
        <p:nvGraphicFramePr>
          <p:cNvPr hidden="false" id="525" name="Table 525"/>
          <p:cNvGraphicFramePr/>
          <p:nvPr isPhoto="false"/>
        </p:nvGraphicFramePr>
        <p:xfrm flipH="false" flipV="false" rot="0">
          <a:off x="4585631" y="2697481"/>
          <a:ext cx="4215467" cy="1047736"/>
        </p:xfrm>
        <a:graphic>
          <a:graphicData uri="http://schemas.openxmlformats.org/drawingml/2006/table">
            <a:tbl>
              <a:tblPr bandCol="false" bandRow="false" firstCol="false" firstRow="false" lastCol="false" lastRow="false"/>
              <a:tblGrid>
                <a:gridCol w="4215468"/>
              </a:tblGrid>
              <a:tr h="530855"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l" indent="0" marL="0"/>
                      <a:r>
                        <a:rPr b="false" i="false" strike="noStrike" sz="800" u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Муниципальное бюджетное общеобразовательное учреждение </a:t>
                      </a:r>
                      <a:r>
                        <a:rPr b="true" i="false" strike="noStrike" sz="800" u="none">
                          <a:solidFill>
                            <a:srgbClr val="C00000"/>
                          </a:solidFill>
                          <a:latin typeface="Arial"/>
                          <a:ea typeface="Arial"/>
                          <a:cs typeface="Arial"/>
                        </a:rPr>
                        <a:t>&lt;</a:t>
                      </a:r>
                      <a:r>
                        <a:rPr b="false" i="false" strike="noStrike" sz="800" u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Базарно-</a:t>
                      </a:r>
                      <a:r>
                        <a:rPr b="false" i="false" strike="noStrike" sz="800" u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Матакская</a:t>
                      </a:r>
                      <a:r>
                        <a:rPr b="false" i="false" strike="noStrike" sz="800" u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 средняя общеобразовательная школа</a:t>
                      </a:r>
                      <a:r>
                        <a:rPr b="true" i="false" strike="noStrike" sz="800" u="none">
                          <a:solidFill>
                            <a:srgbClr val="C00000"/>
                          </a:solidFill>
                          <a:latin typeface="Arial"/>
                          <a:ea typeface="Arial"/>
                          <a:cs typeface="Arial"/>
                        </a:rPr>
                        <a:t>&gt;</a:t>
                      </a:r>
                      <a:r>
                        <a:rPr b="false" i="false" strike="noStrike" sz="800" u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 </a:t>
                      </a:r>
                      <a:r>
                        <a:rPr b="false" i="false" strike="noStrike" sz="800" u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Алькеевского</a:t>
                      </a:r>
                      <a:r>
                        <a:rPr b="false" i="false" strike="noStrike" sz="800" u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 муниципального района Республики Татарстан</a:t>
                      </a:r>
                    </a:p>
                  </a:txBody>
                  <a:tcPr anchor="ctr" anchorCtr="false" marB="0" marL="274320" marR="7620" marT="7620" vert="horz">
                    <a:lnL w="6350">
                      <a:solidFill>
                        <a:srgbClr val="000000"/>
                      </a:solidFill>
                      <a:prstDash val="solid"/>
                      <a:headEnd len="med" type="none" w="med"/>
                      <a:tailEnd len="med" type="none" w="med"/>
                    </a:lnL>
                    <a:lnR w="6350">
                      <a:solidFill>
                        <a:srgbClr val="000000"/>
                      </a:solidFill>
                      <a:prstDash val="solid"/>
                      <a:headEnd len="med" type="none" w="med"/>
                      <a:tailEnd len="med" type="none" w="med"/>
                    </a:lnR>
                    <a:lnT w="6350">
                      <a:solidFill>
                        <a:srgbClr val="000000"/>
                      </a:solidFill>
                      <a:prstDash val="solid"/>
                      <a:headEnd len="med" type="none" w="med"/>
                      <a:tailEnd len="med" type="none" w="med"/>
                    </a:lnT>
                    <a:lnB w="6350">
                      <a:solidFill>
                        <a:srgbClr val="000000"/>
                      </a:solidFill>
                      <a:prstDash val="solid"/>
                      <a:headEnd len="med" type="none" w="med"/>
                      <a:tailEnd len="med" type="none" w="med"/>
                    </a:lnB>
                    <a:solidFill>
                      <a:srgbClr val="FFFFFF"/>
                    </a:solidFill>
                  </a:tcPr>
                </a:tc>
              </a:tr>
              <a:tr h="516881"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l" indent="0" marL="0"/>
                      <a:r>
                        <a:rPr b="false" i="false" strike="noStrike" sz="800" u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Муниципальное бюджетное  общеобразовательное учреждение </a:t>
                      </a:r>
                      <a:r>
                        <a:rPr b="true" i="false" strike="noStrike" sz="800" u="none">
                          <a:solidFill>
                            <a:srgbClr val="C00000"/>
                          </a:solidFill>
                          <a:latin typeface="Arial"/>
                          <a:ea typeface="Arial"/>
                          <a:cs typeface="Arial"/>
                        </a:rPr>
                        <a:t>``</a:t>
                      </a:r>
                      <a:r>
                        <a:rPr b="false" i="false" strike="noStrike" sz="800" u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Юхмачинская</a:t>
                      </a:r>
                      <a:r>
                        <a:rPr b="false" i="false" strike="noStrike" sz="800" u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  средняя общеобразовательная школа</a:t>
                      </a:r>
                      <a:r>
                        <a:rPr b="true" i="false" strike="noStrike" sz="800" u="none">
                          <a:solidFill>
                            <a:srgbClr val="C00000"/>
                          </a:solidFill>
                          <a:latin typeface="Arial"/>
                          <a:ea typeface="Arial"/>
                          <a:cs typeface="Arial"/>
                        </a:rPr>
                        <a:t>``</a:t>
                      </a:r>
                      <a:r>
                        <a:rPr b="false" i="false" strike="noStrike" sz="800" u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 </a:t>
                      </a:r>
                      <a:r>
                        <a:rPr b="false" i="false" strike="noStrike" sz="800" u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Алькеевского</a:t>
                      </a:r>
                      <a:r>
                        <a:rPr b="false" i="false" strike="noStrike" sz="800" u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 муниципального района Республики Татарстан</a:t>
                      </a:r>
                    </a:p>
                  </a:txBody>
                  <a:tcPr anchor="ctr" anchorCtr="false" marB="0" marL="274320" marR="7620" marT="7620" vert="horz">
                    <a:lnL w="6350">
                      <a:solidFill>
                        <a:srgbClr val="000000"/>
                      </a:solidFill>
                      <a:prstDash val="solid"/>
                      <a:headEnd len="med" type="none" w="med"/>
                      <a:tailEnd len="med" type="none" w="med"/>
                    </a:lnL>
                    <a:lnR w="6350">
                      <a:solidFill>
                        <a:srgbClr val="000000"/>
                      </a:solidFill>
                      <a:prstDash val="solid"/>
                      <a:headEnd len="med" type="none" w="med"/>
                      <a:tailEnd len="med" type="none" w="med"/>
                    </a:lnR>
                    <a:lnT w="6350">
                      <a:solidFill>
                        <a:srgbClr val="000000"/>
                      </a:solidFill>
                      <a:prstDash val="solid"/>
                      <a:headEnd len="med" type="none" w="med"/>
                      <a:tailEnd len="med" type="none" w="med"/>
                    </a:lnT>
                    <a:lnB w="6350">
                      <a:solidFill>
                        <a:srgbClr val="000000"/>
                      </a:solidFill>
                      <a:prstDash val="solid"/>
                      <a:headEnd len="med" type="none" w="med"/>
                      <a:tailEnd len="med" type="none" w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hidden="false" id="526" name="Shape 526"/>
          <p:cNvSpPr txBox="false"/>
          <p:nvPr isPhoto="false"/>
        </p:nvSpPr>
        <p:spPr>
          <a:xfrm flipH="false" flipV="false" rot="0">
            <a:off x="611813" y="1301728"/>
            <a:ext cx="3266767" cy="3631762"/>
          </a:xfrm>
          <a:prstGeom prst="rect">
            <a:avLst/>
          </a:prstGeom>
        </p:spPr>
        <p:txBody>
          <a:bodyPr bIns="45720" lIns="91440" rIns="91440" tIns="45720" wrap="square">
            <a:spAutoFit/>
          </a:bodyPr>
          <a:lstStyle>
            <a:defPPr/>
            <a:lvl1pPr algn="l" indent="0" lvl="0" marL="0"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algn="l" indent="0" lvl="1" marL="342900"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algn="l" indent="0" lvl="2" marL="685800"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algn="l" indent="0" lvl="3" marL="1028700"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l" indent="0" lvl="4" marL="1371600"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algn="l" indent="0" lvl="5" marL="1714500"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algn="l" indent="0" lvl="6" marL="2057400"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algn="l" indent="0" lvl="7" marL="2400300"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algn="l" indent="0" lvl="8" marL="2743200"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indent="0" marL="0"/>
            <a:r>
              <a:rPr sz="14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Единообразное написание наименований общеобразовательных организаций </a:t>
            </a:r>
            <a:endParaRPr sz="135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ctr" indent="0" marL="0"/>
            <a:r>
              <a:rPr sz="14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 РИС ГИА-11 и ГИА-9:</a:t>
            </a:r>
            <a:endParaRPr sz="135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ctr" indent="0" marL="0"/>
            <a:endParaRPr sz="140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ctr" indent="-285750" marL="285750">
              <a:spcBef>
                <a:spcPts val="600"/>
              </a:spcBef>
              <a:buFont typeface="Wingdings"/>
              <a:buChar char="ü"/>
            </a:pPr>
            <a:r>
              <a:rPr sz="1400"/>
              <a:t>полное и краткое название </a:t>
            </a:r>
          </a:p>
          <a:p>
            <a:pPr algn="ctr" indent="0" marL="0">
              <a:spcBef>
                <a:spcPts val="600"/>
              </a:spcBef>
            </a:pPr>
            <a:r>
              <a:rPr sz="1400"/>
              <a:t>по Уставу</a:t>
            </a:r>
          </a:p>
          <a:p>
            <a:pPr algn="ctr" indent="0" marL="0">
              <a:spcBef>
                <a:spcPts val="600"/>
              </a:spcBef>
            </a:pPr>
            <a:endParaRPr sz="1400"/>
          </a:p>
          <a:p>
            <a:pPr algn="ctr" indent="-285750" marL="285750">
              <a:spcBef>
                <a:spcPts val="600"/>
              </a:spcBef>
              <a:buFont typeface="Wingdings"/>
              <a:buChar char="ü"/>
            </a:pPr>
            <a:r>
              <a:rPr sz="1400"/>
              <a:t>"кавычки" </a:t>
            </a:r>
            <a:endParaRPr sz="1400"/>
          </a:p>
          <a:p>
            <a:pPr algn="ctr" indent="-285750" marL="285750">
              <a:spcBef>
                <a:spcPts val="600"/>
              </a:spcBef>
              <a:buFont typeface="Wingdings"/>
              <a:buChar char="ü"/>
            </a:pPr>
            <a:r>
              <a:rPr sz="1400"/>
              <a:t>Заглавные буквы</a:t>
            </a:r>
          </a:p>
          <a:p>
            <a:pPr algn="ctr" indent="-285750" marL="285750">
              <a:spcBef>
                <a:spcPts val="600"/>
              </a:spcBef>
              <a:buFont typeface="Wingdings"/>
              <a:buChar char="ü"/>
            </a:pPr>
            <a:r>
              <a:rPr sz="1400"/>
              <a:t>пробелы (количество знаков)</a:t>
            </a:r>
          </a:p>
          <a:p>
            <a:pPr algn="ctr" indent="-285750" marL="285750">
              <a:spcBef>
                <a:spcPts val="600"/>
              </a:spcBef>
              <a:buFont typeface="Wingdings"/>
              <a:buChar char="ü"/>
            </a:pPr>
            <a:r>
              <a:rPr sz="1400"/>
              <a:t>отсутствие ошибок</a:t>
            </a:r>
          </a:p>
          <a:p>
            <a:pPr algn="l" indent="0" marL="0"/>
          </a:p>
          <a:p>
            <a:pPr algn="l" indent="0" marL="0"/>
          </a:p>
        </p:txBody>
      </p:sp>
      <p:graphicFrame>
        <p:nvGraphicFramePr>
          <p:cNvPr hidden="false" id="527" name="Table 527"/>
          <p:cNvGraphicFramePr/>
          <p:nvPr isPhoto="false"/>
        </p:nvGraphicFramePr>
        <p:xfrm flipH="false" flipV="false" rot="0">
          <a:off x="4585630" y="3876503"/>
          <a:ext cx="4215469" cy="962195"/>
        </p:xfrm>
        <a:graphic>
          <a:graphicData uri="http://schemas.openxmlformats.org/drawingml/2006/table">
            <a:tbl>
              <a:tblPr bandCol="false" bandRow="false" firstCol="false" firstRow="false" lastCol="false" lastRow="false"/>
              <a:tblGrid>
                <a:gridCol w="4215469"/>
              </a:tblGrid>
              <a:tr h="320732"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l" indent="0" marL="0"/>
                      <a:r>
                        <a:rPr b="false" i="false" strike="noStrike" sz="800" u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МБОУ "Средняя общеобразовательная школа №120 с углубленным изучением отдельных предметов" Московского района г. Казани</a:t>
                      </a:r>
                    </a:p>
                  </a:txBody>
                  <a:tcPr anchor="ctr" anchorCtr="false" marB="0" marL="274320" marR="7620" marT="7620" vert="horz">
                    <a:lnL w="6350">
                      <a:solidFill>
                        <a:srgbClr val="000000"/>
                      </a:solidFill>
                      <a:prstDash val="solid"/>
                      <a:headEnd len="med" type="none" w="med"/>
                      <a:tailEnd len="med" type="none" w="med"/>
                    </a:lnL>
                    <a:lnR w="6350">
                      <a:solidFill>
                        <a:srgbClr val="000000"/>
                      </a:solidFill>
                      <a:prstDash val="solid"/>
                      <a:headEnd len="med" type="none" w="med"/>
                      <a:tailEnd len="med" type="none" w="med"/>
                    </a:lnR>
                    <a:lnT w="6350">
                      <a:solidFill>
                        <a:srgbClr val="000000"/>
                      </a:solidFill>
                      <a:prstDash val="solid"/>
                      <a:headEnd len="med" type="none" w="med"/>
                      <a:tailEnd len="med" type="none" w="med"/>
                    </a:lnT>
                    <a:lnB w="6350">
                      <a:solidFill>
                        <a:srgbClr val="000000"/>
                      </a:solidFill>
                      <a:prstDash val="solid"/>
                      <a:headEnd len="med" type="none" w="med"/>
                      <a:tailEnd len="med" type="none" w="med"/>
                    </a:lnB>
                    <a:solidFill>
                      <a:srgbClr val="FFFFFF"/>
                    </a:solidFill>
                  </a:tcPr>
                </a:tc>
              </a:tr>
              <a:tr h="320732"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l" indent="0" marL="0"/>
                      <a:r>
                        <a:rPr b="false" i="false" strike="noStrike" sz="800" u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МБОУ </a:t>
                      </a:r>
                      <a:r>
                        <a:rPr b="true" i="false" strike="noStrike" sz="800" u="none">
                          <a:solidFill>
                            <a:srgbClr val="C00000"/>
                          </a:solidFill>
                          <a:latin typeface="Arial"/>
                          <a:ea typeface="Arial"/>
                          <a:cs typeface="Arial"/>
                        </a:rPr>
                        <a:t>`</a:t>
                      </a:r>
                      <a:r>
                        <a:rPr b="false" i="false" strike="noStrike" sz="800" u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Гимназия № 122 имени </a:t>
                      </a:r>
                      <a:r>
                        <a:rPr b="false" i="false" strike="noStrike" sz="800" u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Ж.А.</a:t>
                      </a:r>
                      <a:r>
                        <a:rPr b="false" i="false" strike="noStrike" sz="800" u="none">
                          <a:solidFill>
                            <a:srgbClr val="C00000"/>
                          </a:solidFill>
                          <a:latin typeface="Arial"/>
                          <a:ea typeface="Arial"/>
                          <a:cs typeface="Arial"/>
                        </a:rPr>
                        <a:t>Зайцевой</a:t>
                      </a:r>
                      <a:r>
                        <a:rPr b="true" i="false" strike="noStrike" sz="800" u="none">
                          <a:solidFill>
                            <a:srgbClr val="C00000"/>
                          </a:solidFill>
                          <a:latin typeface="Arial"/>
                          <a:ea typeface="Arial"/>
                          <a:cs typeface="Arial"/>
                        </a:rPr>
                        <a:t>`</a:t>
                      </a:r>
                      <a:r>
                        <a:rPr b="false" i="false" strike="noStrike" sz="800" u="none">
                          <a:solidFill>
                            <a:srgbClr val="C00000"/>
                          </a:solidFill>
                          <a:latin typeface="Arial"/>
                          <a:ea typeface="Arial"/>
                          <a:cs typeface="Arial"/>
                        </a:rPr>
                        <a:t>Московского</a:t>
                      </a:r>
                      <a:r>
                        <a:rPr b="false" i="false" strike="noStrike" sz="800" u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 района г. Казани</a:t>
                      </a:r>
                    </a:p>
                  </a:txBody>
                  <a:tcPr anchor="ctr" anchorCtr="false" marB="0" marL="274320" marR="7620" marT="7620" vert="horz">
                    <a:lnL w="6350">
                      <a:solidFill>
                        <a:srgbClr val="000000"/>
                      </a:solidFill>
                      <a:prstDash val="solid"/>
                      <a:headEnd len="med" type="none" w="med"/>
                      <a:tailEnd len="med" type="none" w="med"/>
                    </a:lnL>
                    <a:lnR w="6350">
                      <a:solidFill>
                        <a:srgbClr val="000000"/>
                      </a:solidFill>
                      <a:prstDash val="solid"/>
                      <a:headEnd len="med" type="none" w="med"/>
                      <a:tailEnd len="med" type="none" w="med"/>
                    </a:lnR>
                    <a:lnT w="6350">
                      <a:solidFill>
                        <a:srgbClr val="000000"/>
                      </a:solidFill>
                      <a:prstDash val="solid"/>
                      <a:headEnd len="med" type="none" w="med"/>
                      <a:tailEnd len="med" type="none" w="med"/>
                    </a:lnT>
                    <a:lnB w="6350">
                      <a:solidFill>
                        <a:srgbClr val="000000"/>
                      </a:solidFill>
                      <a:prstDash val="solid"/>
                      <a:headEnd len="med" type="none" w="med"/>
                      <a:tailEnd len="med" type="none" w="med"/>
                    </a:lnB>
                    <a:solidFill>
                      <a:srgbClr val="FFFFFF"/>
                    </a:solidFill>
                  </a:tcPr>
                </a:tc>
              </a:tr>
              <a:tr h="320732"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l" indent="0" marL="0"/>
                      <a:r>
                        <a:rPr b="false" i="false" strike="noStrike" sz="800" u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Частное </a:t>
                      </a:r>
                      <a:r>
                        <a:rPr b="false" i="false" strike="noStrike" sz="800" u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общеобразо</a:t>
                      </a:r>
                      <a:r>
                        <a:rPr b="false" i="false" strike="noStrike" sz="800" u="none">
                          <a:solidFill>
                            <a:srgbClr val="C00000"/>
                          </a:solidFill>
                          <a:latin typeface="Arial"/>
                          <a:ea typeface="Arial"/>
                          <a:cs typeface="Arial"/>
                        </a:rPr>
                        <a:t>вт</a:t>
                      </a:r>
                      <a:r>
                        <a:rPr b="false" i="false" strike="noStrike" sz="800" u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ельное</a:t>
                      </a:r>
                      <a:r>
                        <a:rPr b="false" i="false" strike="noStrike" sz="800" u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 учреждение средняя общеобразовательная школа </a:t>
                      </a:r>
                      <a:r>
                        <a:rPr b="true" i="false" strike="noStrike" sz="800" u="none">
                          <a:solidFill>
                            <a:srgbClr val="C00000"/>
                          </a:solidFill>
                          <a:latin typeface="Arial"/>
                          <a:ea typeface="Arial"/>
                          <a:cs typeface="Arial"/>
                        </a:rPr>
                        <a:t>`</a:t>
                      </a:r>
                      <a:r>
                        <a:rPr b="false" i="false" strike="noStrike" sz="800" u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Елена-Сервис</a:t>
                      </a:r>
                      <a:r>
                        <a:rPr b="true" i="false" strike="noStrike" sz="800" u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`</a:t>
                      </a:r>
                    </a:p>
                  </a:txBody>
                  <a:tcPr anchor="ctr" anchorCtr="false" marB="0" marL="274320" marR="7620" marT="7620" vert="horz">
                    <a:lnL w="6350">
                      <a:solidFill>
                        <a:srgbClr val="000000"/>
                      </a:solidFill>
                      <a:prstDash val="solid"/>
                      <a:headEnd len="med" type="none" w="med"/>
                      <a:tailEnd len="med" type="none" w="med"/>
                    </a:lnL>
                    <a:lnR w="6350">
                      <a:solidFill>
                        <a:srgbClr val="000000"/>
                      </a:solidFill>
                      <a:prstDash val="solid"/>
                      <a:headEnd len="med" type="none" w="med"/>
                      <a:tailEnd len="med" type="none" w="med"/>
                    </a:lnR>
                    <a:lnT w="6350">
                      <a:solidFill>
                        <a:srgbClr val="000000"/>
                      </a:solidFill>
                      <a:prstDash val="solid"/>
                      <a:headEnd len="med" type="none" w="med"/>
                      <a:tailEnd len="med" type="none" w="med"/>
                    </a:lnT>
                    <a:lnB w="6350">
                      <a:solidFill>
                        <a:srgbClr val="000000"/>
                      </a:solidFill>
                      <a:prstDash val="solid"/>
                      <a:headEnd len="med" type="none" w="med"/>
                      <a:tailEnd len="med" type="none" w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hidden="false" id="528" name="Shape 528"/>
          <p:cNvSpPr txBox="false"/>
          <p:nvPr isPhoto="false"/>
        </p:nvSpPr>
        <p:spPr>
          <a:xfrm flipH="false" flipV="false" rot="0">
            <a:off x="4175759" y="1176522"/>
            <a:ext cx="4701539" cy="646331"/>
          </a:xfrm>
          <a:prstGeom prst="rect">
            <a:avLst/>
          </a:prstGeom>
        </p:spPr>
        <p:txBody>
          <a:bodyPr bIns="45720" lIns="91440" rIns="91440" tIns="45720" wrap="square">
            <a:spAutoFit/>
          </a:bodyPr>
          <a:p>
            <a:pPr algn="l" indent="0" marL="0"/>
            <a:r>
              <a:rPr sz="1200">
                <a:solidFill>
                  <a:srgbClr val="000000"/>
                </a:solidFill>
                <a:latin typeface="+mn-lt"/>
                <a:ea typeface="+mn-ea"/>
                <a:cs typeface="+mn-cs"/>
              </a:rPr>
              <a:t>Муниципальное бюджетное общеобразовательное учреждение - </a:t>
            </a:r>
            <a:r>
              <a:rPr sz="1200">
                <a:solidFill>
                  <a:srgbClr val="000000"/>
                </a:solidFill>
                <a:latin typeface="+mn-lt"/>
                <a:ea typeface="+mn-ea"/>
                <a:cs typeface="+mn-cs"/>
              </a:rPr>
              <a:t>Тюлячинская</a:t>
            </a:r>
            <a:r>
              <a:rPr sz="1200">
                <a:solidFill>
                  <a:srgbClr val="000000"/>
                </a:solidFill>
                <a:latin typeface="+mn-lt"/>
                <a:ea typeface="+mn-ea"/>
                <a:cs typeface="+mn-cs"/>
              </a:rPr>
              <a:t> средняя общеобразовательная школа Тюлячинского муниципального района Республики Татарстан</a:t>
            </a:r>
            <a:r>
              <a:rPr sz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endParaRPr sz="135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hidden="false" id="529" name="Shape 529"/>
          <p:cNvSpPr txBox="false"/>
          <p:nvPr isPhoto="false"/>
        </p:nvSpPr>
        <p:spPr>
          <a:xfrm flipH="false" flipV="false" rot="0">
            <a:off x="4175758" y="1840150"/>
            <a:ext cx="4701540" cy="646331"/>
          </a:xfrm>
          <a:prstGeom prst="rect">
            <a:avLst/>
          </a:prstGeom>
        </p:spPr>
        <p:txBody>
          <a:bodyPr bIns="45720" lIns="91440" rIns="91440" tIns="45720" wrap="square">
            <a:spAutoFit/>
          </a:bodyPr>
          <a:p>
            <a:pPr algn="just" indent="0" marL="0"/>
            <a:r>
              <a:rPr sz="1200">
                <a:solidFill>
                  <a:srgbClr val="000000"/>
                </a:solidFill>
                <a:latin typeface="Arial"/>
                <a:ea typeface="Arial"/>
                <a:cs typeface="Arial"/>
              </a:rPr>
              <a:t>Муниципальное бюджетное общеобразовательное учреждение "Средняя общеобразовательная школа № 1 города Азнакаево" Азнакаевского муниципального района Республики Татарстан</a:t>
            </a:r>
            <a:r>
              <a:rPr sz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endParaRPr sz="135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hidden="false" id="531" name="Picture 531"/>
          <p:cNvPicPr preferRelativeResize="true"/>
          <p:nvPr isPhoto="false"/>
        </p:nvPicPr>
        <p:blipFill>
          <a:blip r:embed="rId1"/>
          <a:stretch/>
        </p:blipFill>
        <p:spPr>
          <a:xfrm flipH="false" flipV="false" rot="0">
            <a:off x="6950710" y="10795"/>
            <a:ext cx="2193290" cy="712470"/>
          </a:xfrm>
          <a:prstGeom prst="rect">
            <a:avLst/>
          </a:prstGeom>
        </p:spPr>
      </p:pic>
    </p:spTree>
  </p:cSld>
</p:sld>
</file>

<file path=ppt/slides/slide32.xml><?xml version="1.0" encoding="utf-8"?>
<p:sld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="true" showMasterSp="true">
  <p:cSld name="">
    <p:spTree>
      <p:nvGrpSpPr>
        <p:cNvPr hidden="false" id="532" name="GroupShape 532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533" name="Shape 533"/>
          <p:cNvSpPr txBox="true"/>
          <p:nvPr isPhoto="false"/>
        </p:nvSpPr>
        <p:spPr>
          <a:xfrm flipH="false" flipV="false" rot="0">
            <a:off x="696891" y="152154"/>
            <a:ext cx="7516315" cy="316914"/>
          </a:xfrm>
          <a:prstGeom prst="rect">
            <a:avLst/>
          </a:prstGeom>
        </p:spPr>
        <p:txBody>
          <a:bodyPr bIns="0" lIns="0" rIns="0" tIns="9049" vert="horz" wrap="square">
            <a:spAutoFit/>
          </a:bodyPr>
          <a:p>
            <a:pPr algn="l" indent="0" marL="0"/>
            <a:r>
              <a:rPr b="true" sz="2000">
                <a:solidFill>
                  <a:srgbClr val="4A452A"/>
                </a:solidFill>
                <a:latin typeface="+mn-lt"/>
                <a:ea typeface="+mn-ea"/>
                <a:cs typeface="+mn-cs"/>
              </a:rPr>
              <a:t>ЕГЭ В 10 КЛАССЕ</a:t>
            </a:r>
            <a:endParaRPr b="true" sz="2000">
              <a:solidFill>
                <a:srgbClr val="4A452A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hidden="false" id="534" name="Shape 534"/>
          <p:cNvSpPr txBox="false"/>
          <p:nvPr isPhoto="false"/>
        </p:nvSpPr>
        <p:spPr>
          <a:xfrm flipH="false" flipV="false" rot="0">
            <a:off x="696891" y="639881"/>
            <a:ext cx="790575" cy="34288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txBody>
          <a:bodyPr anchor="ctr" bIns="45720" lIns="91440" rIns="91440" tIns="45720"/>
          <a:p>
            <a:pPr algn="ctr" indent="0" marL="0" marR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b="false" baseline="0" cap="none" i="false" spc="0" strike="noStrike" sz="1014" u="none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hidden="false" id="535" name="Shape 535"/>
          <p:cNvSpPr txBox="false"/>
          <p:nvPr isPhoto="false"/>
        </p:nvSpPr>
        <p:spPr>
          <a:xfrm flipH="false" flipV="false" rot="0">
            <a:off x="575164" y="924654"/>
            <a:ext cx="8309756" cy="4108817"/>
          </a:xfrm>
          <a:prstGeom prst="rect">
            <a:avLst/>
          </a:prstGeom>
        </p:spPr>
        <p:txBody>
          <a:bodyPr bIns="45720" lIns="91440" rIns="91440" tIns="45720" wrap="square">
            <a:spAutoFit/>
          </a:bodyPr>
          <a:lstStyle>
            <a:defPPr/>
            <a:lvl1pPr algn="l" indent="0" lvl="0" marL="0"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algn="l" indent="0" lvl="1" marL="342900"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algn="l" indent="0" lvl="2" marL="685800"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algn="l" indent="0" lvl="3" marL="1028700"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l" indent="0" lvl="4" marL="1371600"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algn="l" indent="0" lvl="5" marL="1714500"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algn="l" indent="0" lvl="6" marL="2057400"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algn="l" indent="0" lvl="7" marL="2400300"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algn="l" indent="0" lvl="8" marL="2743200"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 indent="0" marL="0">
              <a:spcAft>
                <a:spcPts val="600"/>
              </a:spcAft>
            </a:pPr>
            <a:r>
              <a:rPr sz="135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Для </a:t>
            </a:r>
            <a:r>
              <a:rPr sz="135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прохождения ЕГЭ по предмету по окончании 10-го класса обучающемуся необходимо:</a:t>
            </a:r>
            <a:endParaRPr sz="135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just" indent="-285750" marL="285750">
              <a:spcAft>
                <a:spcPts val="600"/>
              </a:spcAft>
              <a:buFont typeface="Wingdings"/>
              <a:buChar char="ü"/>
            </a:pPr>
            <a:r>
              <a:t>до </a:t>
            </a:r>
            <a:r>
              <a:t>1 февраля подать заявление об участии в ЕГЭ по указанному предмету в организацию, в которой он осваивает программы среднего общего образования;</a:t>
            </a:r>
          </a:p>
          <a:p>
            <a:pPr algn="just" indent="-285750" marL="285750">
              <a:spcAft>
                <a:spcPts val="600"/>
              </a:spcAft>
              <a:buFont typeface="Wingdings"/>
              <a:buChar char="ü"/>
            </a:pPr>
            <a:r>
              <a:t>завершить </a:t>
            </a:r>
            <a:r>
              <a:t>обучение в 10-м классе, получив годовые отметки не ниже удовлетворительных по всем предметам учебного плана;</a:t>
            </a:r>
          </a:p>
          <a:p>
            <a:pPr algn="just" indent="-285750" marL="285750">
              <a:spcAft>
                <a:spcPts val="600"/>
              </a:spcAft>
              <a:buFont typeface="Wingdings"/>
              <a:buChar char="ü"/>
            </a:pPr>
            <a:r>
              <a:rPr u="sng"/>
              <a:t>завершить </a:t>
            </a:r>
            <a:r>
              <a:rPr u="sng"/>
              <a:t>освоение программы за курс средней школы (10 - 11 класс) по предмету по индивидуальному учебному плану до конца учебного года</a:t>
            </a:r>
            <a:r>
              <a:t>.</a:t>
            </a:r>
          </a:p>
          <a:p>
            <a:pPr algn="just" indent="0" marL="0">
              <a:spcAft>
                <a:spcPts val="600"/>
              </a:spcAft>
            </a:pPr>
            <a:r>
              <a:t>При соблюдении данных условий педсовет принимает решение о допуске </a:t>
            </a:r>
            <a:r>
              <a:t>обучающегося </a:t>
            </a:r>
            <a:r>
              <a:t>к ЕГЭ по предмету по окончании 10-го класса.</a:t>
            </a:r>
          </a:p>
          <a:p>
            <a:pPr algn="just" indent="0" marL="0">
              <a:spcAft>
                <a:spcPts val="600"/>
              </a:spcAft>
            </a:pPr>
            <a:r>
              <a:t>В случае получения </a:t>
            </a:r>
            <a:r>
              <a:t>удовлетворительного </a:t>
            </a:r>
            <a:r>
              <a:t>результата ЕГЭ (не ниже минимальных установленных баллов) по предмету в 10-м классе, он лишается права повторно участвовать в ЕГЭ по данному учебному предмету в 11-м классе для увеличения полученных баллов</a:t>
            </a:r>
            <a:r>
              <a:t>.</a:t>
            </a:r>
          </a:p>
          <a:p>
            <a:pPr algn="just" indent="0" marL="0">
              <a:spcAft>
                <a:spcPts val="600"/>
              </a:spcAft>
            </a:pPr>
          </a:p>
          <a:p>
            <a:pPr algn="ctr" indent="0" marL="0">
              <a:spcAft>
                <a:spcPts val="600"/>
              </a:spcAft>
            </a:pPr>
            <a:r>
              <a:rPr b="true">
                <a:solidFill>
                  <a:srgbClr val="C00000"/>
                </a:solidFill>
              </a:rPr>
              <a:t>НЕ ДОПУСКАЕТСЯ </a:t>
            </a:r>
            <a:r>
              <a:rPr b="true">
                <a:solidFill>
                  <a:srgbClr val="C00000"/>
                </a:solidFill>
              </a:rPr>
              <a:t>в 10 классе </a:t>
            </a:r>
            <a:endParaRPr b="true">
              <a:solidFill>
                <a:srgbClr val="C00000"/>
              </a:solidFill>
            </a:endParaRPr>
          </a:p>
          <a:p>
            <a:pPr algn="ctr" indent="-285750" marL="285750">
              <a:spcAft>
                <a:spcPts val="600"/>
              </a:spcAft>
              <a:buFont typeface="Wingdings"/>
              <a:buChar char="ü"/>
            </a:pPr>
            <a:r>
              <a:rPr b="true">
                <a:solidFill>
                  <a:srgbClr val="C00000"/>
                </a:solidFill>
              </a:rPr>
              <a:t>ГИА одновременно по двум обязательным предметам (русский язык и математика)</a:t>
            </a:r>
          </a:p>
          <a:p>
            <a:pPr algn="ctr" indent="-285750" marL="285750">
              <a:spcAft>
                <a:spcPts val="600"/>
              </a:spcAft>
              <a:buFont typeface="Wingdings"/>
              <a:buChar char="ü"/>
            </a:pPr>
            <a:r>
              <a:rPr b="true">
                <a:solidFill>
                  <a:srgbClr val="C00000"/>
                </a:solidFill>
              </a:rPr>
              <a:t>Итоговое сочинение (изложение)</a:t>
            </a:r>
            <a:endParaRPr b="true">
              <a:solidFill>
                <a:srgbClr val="C00000"/>
              </a:solidFill>
            </a:endParaRPr>
          </a:p>
        </p:txBody>
      </p:sp>
      <p:pic>
        <p:nvPicPr>
          <p:cNvPr hidden="false" id="537" name="Picture 537"/>
          <p:cNvPicPr preferRelativeResize="true"/>
          <p:nvPr isPhoto="false"/>
        </p:nvPicPr>
        <p:blipFill>
          <a:blip r:embed="rId1"/>
          <a:stretch/>
        </p:blipFill>
        <p:spPr>
          <a:xfrm flipH="false" flipV="false" rot="0">
            <a:off x="6950710" y="10795"/>
            <a:ext cx="2193290" cy="712470"/>
          </a:xfrm>
          <a:prstGeom prst="rect">
            <a:avLst/>
          </a:prstGeom>
        </p:spPr>
      </p:pic>
    </p:spTree>
  </p:cSld>
</p:sld>
</file>

<file path=ppt/slides/slide33.xml><?xml version="1.0" encoding="utf-8"?>
<p:sld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="true" showMasterSp="true">
  <p:cSld name="">
    <p:spTree>
      <p:nvGrpSpPr>
        <p:cNvPr hidden="false" id="538" name="GroupShape 538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539" name="Shape 539"/>
          <p:cNvSpPr txBox="false"/>
          <p:nvPr isPhoto="false"/>
        </p:nvSpPr>
        <p:spPr>
          <a:xfrm flipH="false" flipV="false" rot="0">
            <a:off x="327970" y="1097542"/>
            <a:ext cx="8280920" cy="553961"/>
          </a:xfrm>
          <a:prstGeom prst="rect">
            <a:avLst/>
          </a:prstGeom>
        </p:spPr>
        <p:txBody>
          <a:bodyPr bIns="45702" lIns="91404" rIns="91404" tIns="45702" wrap="square">
            <a:spAutoFit/>
          </a:bodyPr>
          <a:p>
            <a:pPr algn="ctr" indent="0" marL="0" marR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b="true" baseline="0" cap="none" i="false" spc="0" strike="noStrike" sz="3000" u="none">
              <a:solidFill>
                <a:srgbClr val="00206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hidden="false" id="540" name="Shape 540"/>
          <p:cNvSpPr txBox="true"/>
          <p:nvPr isPhoto="false"/>
        </p:nvSpPr>
        <p:spPr>
          <a:xfrm flipH="false" flipV="false" rot="0">
            <a:off x="671058" y="138210"/>
            <a:ext cx="8198369" cy="400110"/>
          </a:xfrm>
          <a:prstGeom prst="rect">
            <a:avLst/>
          </a:prstGeom>
          <a:noFill/>
        </p:spPr>
        <p:txBody>
          <a:bodyPr bIns="45720" lIns="91440" rIns="91440" tIns="45720" wrap="square">
            <a:spAutoFit/>
          </a:bodyPr>
          <a:p>
            <a:pPr algn="l" indent="0" marL="0"/>
            <a:r>
              <a:rPr b="true" sz="2000">
                <a:solidFill>
                  <a:srgbClr val="EEECE1">
                    <a:lumMod val="25000"/>
                  </a:srgbClr>
                </a:solidFill>
                <a:latin typeface="+mn-lt"/>
                <a:ea typeface="+mn-ea"/>
                <a:cs typeface="+mn-cs"/>
              </a:rPr>
              <a:t>ЗОНЫ ОТВЕТСТВЕННОСТИ </a:t>
            </a:r>
            <a:endParaRPr sz="135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hidden="false" id="541" name="Shape 541"/>
          <p:cNvSpPr txBox="true"/>
          <p:nvPr isPhoto="false"/>
        </p:nvSpPr>
        <p:spPr>
          <a:xfrm flipH="false" flipV="false" rot="0">
            <a:off x="7010400" y="14084"/>
            <a:ext cx="2133600" cy="365125"/>
          </a:xfrm>
          <a:prstGeom prst="rect">
            <a:avLst/>
          </a:prstGeom>
        </p:spPr>
        <p:txBody>
          <a:bodyPr anchor="ctr" bIns="45720" lIns="91440" rIns="91440" tIns="45720" vert="horz"/>
          <a:lstStyle>
            <a:defPPr/>
            <a:lvl1pPr algn="r" indent="0" lvl="0" marL="0"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algn="l" indent="0" lvl="1" marL="342900"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algn="l" indent="0" lvl="2" marL="685800"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algn="l" indent="0" lvl="3" marL="1028700"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l" indent="0" lvl="4" marL="1371600"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algn="l" indent="0" lvl="5" marL="1714500"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algn="l" indent="0" lvl="6" marL="2057400"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algn="l" indent="0" lvl="7" marL="2400300"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algn="l" indent="0" lvl="8" marL="2743200"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indent="0" lvl="0" marL="0" marR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b="false" baseline="0" cap="none" i="false" spc="0" strike="noStrike" sz="1200" u="none">
              <a:solidFill>
                <a:srgbClr val="000000">
                  <a:tint val="75000"/>
                </a:srgbClr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hidden="false" id="542" name="Shape 542"/>
          <p:cNvSpPr txBox="true"/>
          <p:nvPr isPhoto="false"/>
        </p:nvSpPr>
        <p:spPr>
          <a:xfrm flipH="false" flipV="false" rot="0">
            <a:off x="6961064" y="-25171"/>
            <a:ext cx="2182935" cy="365125"/>
          </a:xfrm>
          <a:prstGeom prst="rect">
            <a:avLst/>
          </a:prstGeom>
        </p:spPr>
        <p:txBody>
          <a:bodyPr anchor="ctr" bIns="45720" lIns="91440" rIns="91440" tIns="45720" vert="horz"/>
          <a:lstStyle>
            <a:defPPr/>
            <a:lvl1pPr algn="r" indent="0" lvl="0" marL="0"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algn="l" indent="0" lvl="1" marL="342900"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algn="l" indent="0" lvl="2" marL="685800"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algn="l" indent="0" lvl="3" marL="1028700"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l" indent="0" lvl="4" marL="1371600"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algn="l" indent="0" lvl="5" marL="1714500"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algn="l" indent="0" lvl="6" marL="2057400"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algn="l" indent="0" lvl="7" marL="2400300"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algn="l" indent="0" lvl="8" marL="2743200"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indent="0" lvl="0" marL="0" marR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b="false" baseline="0" cap="none" i="false" spc="0" strike="noStrike" sz="1200" u="none">
              <a:solidFill>
                <a:srgbClr val="000000">
                  <a:tint val="75000"/>
                </a:srgbClr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hidden="false" id="543" name="Shape 543"/>
          <p:cNvSpPr txBox="false"/>
          <p:nvPr isPhoto="false"/>
        </p:nvSpPr>
        <p:spPr>
          <a:xfrm flipH="false" flipV="false" rot="0">
            <a:off x="795683" y="606298"/>
            <a:ext cx="790575" cy="34288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txBody>
          <a:bodyPr anchor="ctr" bIns="45720" lIns="91440" rIns="91440" tIns="45720"/>
          <a:p>
            <a:pPr algn="ctr" indent="0" marL="0" marR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b="false" baseline="0" cap="none" i="false" spc="0" strike="noStrike" sz="1350" u="none">
              <a:solidFill>
                <a:srgbClr val="FFFFFF"/>
              </a:solidFill>
              <a:latin typeface="Montserrat"/>
              <a:ea typeface="Montserrat"/>
              <a:cs typeface="Montserrat"/>
            </a:endParaRPr>
          </a:p>
        </p:txBody>
      </p:sp>
      <p:graphicFrame>
        <p:nvGraphicFramePr>
          <p:cNvPr hidden="false" id="544" name="Table 544"/>
          <p:cNvGraphicFramePr/>
          <p:nvPr isPhoto="false"/>
        </p:nvGraphicFramePr>
        <p:xfrm flipH="false" flipV="false" rot="0">
          <a:off x="671195" y="857250"/>
          <a:ext cx="8199119" cy="3983990"/>
        </p:xfrm>
        <a:graphic>
          <a:graphicData uri="http://schemas.openxmlformats.org/drawingml/2006/table">
            <a:tbl>
              <a:tblPr bandCol="false" bandRow="true" firstCol="false" firstRow="true" lastCol="false" lastRow="false">
                <a:tableStyleId>{E8B1032C-EA38-4F05-BA0D-38AFFFC7BED3}</a:tableStyleId>
              </a:tblPr>
              <a:tblGrid>
                <a:gridCol w="3552190"/>
                <a:gridCol w="1633854"/>
                <a:gridCol w="3013075"/>
              </a:tblGrid>
              <a:tr h="499744"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l" indent="0" marL="0"/>
                      <a:r>
                        <a:rPr sz="1200"/>
                        <a:t>Председатель ГЭК</a:t>
                      </a:r>
                      <a:endParaRPr sz="1200">
                        <a:solidFill>
                          <a:schemeClr val="tx1"/>
                        </a:solidFill>
                      </a:endParaRPr>
                    </a:p>
                  </a:txBody>
                  <a:tcPr anchor="ctr" anchorCtr="false" marB="45720" marL="91440" marR="91440" marT="45720" vert="horz">
                    <a:lnL w="12700">
                      <a:solidFill>
                        <a:schemeClr val="tx1"/>
                      </a:solidFill>
                      <a:prstDash val="solid"/>
                      <a:headEnd len="med" type="none" w="med"/>
                      <a:tailEnd len="med" type="none" w="med"/>
                    </a:lnL>
                    <a:lnR w="12700">
                      <a:solidFill>
                        <a:schemeClr val="tx1"/>
                      </a:solidFill>
                      <a:prstDash val="solid"/>
                      <a:headEnd len="med" type="none" w="med"/>
                      <a:tailEnd len="med" type="none" w="med"/>
                    </a:lnR>
                    <a:lnT w="12700">
                      <a:solidFill>
                        <a:schemeClr val="tx1"/>
                      </a:solidFill>
                      <a:prstDash val="solid"/>
                      <a:headEnd len="med" type="none" w="med"/>
                      <a:tailEnd len="med" type="none" w="med"/>
                    </a:lnT>
                    <a:lnB w="12700">
                      <a:solidFill>
                        <a:schemeClr val="tx1"/>
                      </a:solidFill>
                      <a:prstDash val="solid"/>
                      <a:headEnd len="med" type="none" w="med"/>
                      <a:tailEnd len="med" type="none" w="med"/>
                    </a:lnB>
                    <a:solidFill>
                      <a:schemeClr val="bg1"/>
                    </a:solidFill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/>
                      <a:r>
                        <a:rPr sz="1200"/>
                        <a:t>И.Г.Хадиуллин</a:t>
                      </a:r>
                      <a:endParaRPr sz="1200">
                        <a:solidFill>
                          <a:schemeClr val="tx1"/>
                        </a:solidFill>
                      </a:endParaRPr>
                    </a:p>
                  </a:txBody>
                  <a:tcPr anchor="ctr" anchorCtr="false" marB="45720" marL="91440" marR="91440" marT="45720" vert="horz">
                    <a:lnL w="12700">
                      <a:solidFill>
                        <a:schemeClr val="tx1"/>
                      </a:solidFill>
                      <a:prstDash val="solid"/>
                      <a:headEnd len="med" type="none" w="med"/>
                      <a:tailEnd len="med" type="none" w="med"/>
                    </a:lnL>
                    <a:lnR w="12700">
                      <a:solidFill>
                        <a:schemeClr val="tx1"/>
                      </a:solidFill>
                      <a:prstDash val="solid"/>
                      <a:headEnd len="med" type="none" w="med"/>
                      <a:tailEnd len="med" type="none" w="med"/>
                    </a:lnR>
                    <a:lnT w="12700">
                      <a:solidFill>
                        <a:schemeClr val="tx1"/>
                      </a:solidFill>
                      <a:prstDash val="solid"/>
                      <a:headEnd len="med" type="none" w="med"/>
                      <a:tailEnd len="med" type="none" w="med"/>
                    </a:lnT>
                    <a:lnB w="12700">
                      <a:solidFill>
                        <a:schemeClr val="tx1"/>
                      </a:solidFill>
                      <a:prstDash val="solid"/>
                      <a:headEnd len="med" type="none" w="med"/>
                      <a:tailEnd len="med" type="none" w="med"/>
                    </a:lnB>
                    <a:solidFill>
                      <a:schemeClr val="bg1"/>
                    </a:solidFill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l" indent="0" marL="0"/>
                      <a:r>
                        <a:rPr sz="1200"/>
                        <a:t>Министр образования и науки Республики Татарстан</a:t>
                      </a:r>
                      <a:endParaRPr sz="1200">
                        <a:solidFill>
                          <a:schemeClr val="tx1"/>
                        </a:solidFill>
                      </a:endParaRPr>
                    </a:p>
                  </a:txBody>
                  <a:tcPr anchor="ctr" anchorCtr="false" marB="45720" marL="91440" marR="91440" marT="45720" vert="horz">
                    <a:lnL w="12700">
                      <a:solidFill>
                        <a:schemeClr val="tx1"/>
                      </a:solidFill>
                      <a:prstDash val="solid"/>
                      <a:headEnd len="med" type="none" w="med"/>
                      <a:tailEnd len="med" type="none" w="med"/>
                    </a:lnL>
                    <a:lnR w="12700">
                      <a:solidFill>
                        <a:schemeClr val="tx1"/>
                      </a:solidFill>
                      <a:prstDash val="solid"/>
                      <a:headEnd len="med" type="none" w="med"/>
                      <a:tailEnd len="med" type="none" w="med"/>
                    </a:lnR>
                    <a:lnT w="12700">
                      <a:solidFill>
                        <a:schemeClr val="tx1"/>
                      </a:solidFill>
                      <a:prstDash val="solid"/>
                      <a:headEnd len="med" type="none" w="med"/>
                      <a:tailEnd len="med" type="none" w="med"/>
                    </a:lnT>
                    <a:lnB w="12700">
                      <a:solidFill>
                        <a:schemeClr val="tx1"/>
                      </a:solidFill>
                      <a:prstDash val="solid"/>
                      <a:headEnd len="med" type="none" w="med"/>
                      <a:tailEnd len="med" type="none" w="med"/>
                    </a:lnB>
                    <a:solidFill>
                      <a:schemeClr val="bg1"/>
                    </a:solidFill>
                  </a:tcPr>
                </a:tc>
              </a:tr>
              <a:tr h="360045"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l" indent="0" marL="0"/>
                      <a:r>
                        <a:rPr sz="1200"/>
                        <a:t>Заместитель председателя ГЭК</a:t>
                      </a:r>
                      <a:endParaRPr sz="1200"/>
                    </a:p>
                  </a:txBody>
                  <a:tcPr anchor="ctr" anchorCtr="false" marB="45720" marL="91440" marR="91440" marT="45720" vert="horz">
                    <a:lnL w="12700">
                      <a:solidFill>
                        <a:schemeClr val="tx1"/>
                      </a:solidFill>
                      <a:prstDash val="solid"/>
                      <a:headEnd len="med" type="none" w="med"/>
                      <a:tailEnd len="med" type="none" w="med"/>
                    </a:lnL>
                    <a:lnR w="12700">
                      <a:solidFill>
                        <a:schemeClr val="tx1"/>
                      </a:solidFill>
                      <a:prstDash val="solid"/>
                      <a:headEnd len="med" type="none" w="med"/>
                      <a:tailEnd len="med" type="none" w="med"/>
                    </a:lnR>
                    <a:lnT w="12700">
                      <a:solidFill>
                        <a:schemeClr val="tx1"/>
                      </a:solidFill>
                      <a:prstDash val="solid"/>
                      <a:headEnd len="med" type="none" w="med"/>
                      <a:tailEnd len="med" type="none" w="med"/>
                    </a:lnT>
                    <a:lnB w="12700">
                      <a:solidFill>
                        <a:schemeClr val="tx1"/>
                      </a:solidFill>
                      <a:prstDash val="solid"/>
                      <a:headEnd len="med" type="none" w="med"/>
                      <a:tailEnd len="med" type="none" w="med"/>
                    </a:lnB>
                    <a:solidFill>
                      <a:schemeClr val="bg1"/>
                    </a:solidFill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/>
                      <a:r>
                        <a:rPr sz="1200"/>
                        <a:t>М.З.Закирова</a:t>
                      </a:r>
                      <a:endParaRPr sz="1200"/>
                    </a:p>
                  </a:txBody>
                  <a:tcPr anchor="ctr" anchorCtr="false" marB="45720" marL="91440" marR="91440" marT="45720" vert="horz">
                    <a:lnL w="12700">
                      <a:solidFill>
                        <a:schemeClr val="tx1"/>
                      </a:solidFill>
                      <a:prstDash val="solid"/>
                      <a:headEnd len="med" type="none" w="med"/>
                      <a:tailEnd len="med" type="none" w="med"/>
                    </a:lnL>
                    <a:lnR w="12700">
                      <a:solidFill>
                        <a:schemeClr val="tx1"/>
                      </a:solidFill>
                      <a:prstDash val="solid"/>
                      <a:headEnd len="med" type="none" w="med"/>
                      <a:tailEnd len="med" type="none" w="med"/>
                    </a:lnR>
                    <a:lnT w="12700">
                      <a:solidFill>
                        <a:schemeClr val="tx1"/>
                      </a:solidFill>
                      <a:prstDash val="solid"/>
                      <a:headEnd len="med" type="none" w="med"/>
                      <a:tailEnd len="med" type="none" w="med"/>
                    </a:lnT>
                    <a:lnB w="12700">
                      <a:solidFill>
                        <a:schemeClr val="tx1"/>
                      </a:solidFill>
                      <a:prstDash val="solid"/>
                      <a:headEnd len="med" type="none" w="med"/>
                      <a:tailEnd len="med" type="none" w="med"/>
                    </a:lnB>
                    <a:solidFill>
                      <a:schemeClr val="bg1"/>
                    </a:solidFill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l" indent="0" marL="0"/>
                      <a:r>
                        <a:rPr sz="1200"/>
                        <a:t>Заместитель министра</a:t>
                      </a:r>
                      <a:endParaRPr sz="1200"/>
                    </a:p>
                  </a:txBody>
                  <a:tcPr anchor="ctr" anchorCtr="false" marB="45720" marL="91440" marR="91440" marT="45720" vert="horz">
                    <a:lnL w="12700">
                      <a:solidFill>
                        <a:schemeClr val="tx1"/>
                      </a:solidFill>
                      <a:prstDash val="solid"/>
                      <a:headEnd len="med" type="none" w="med"/>
                      <a:tailEnd len="med" type="none" w="med"/>
                    </a:lnL>
                    <a:lnR w="12700">
                      <a:solidFill>
                        <a:schemeClr val="tx1"/>
                      </a:solidFill>
                      <a:prstDash val="solid"/>
                      <a:headEnd len="med" type="none" w="med"/>
                      <a:tailEnd len="med" type="none" w="med"/>
                    </a:lnR>
                    <a:lnT w="12700">
                      <a:solidFill>
                        <a:schemeClr val="tx1"/>
                      </a:solidFill>
                      <a:prstDash val="solid"/>
                      <a:headEnd len="med" type="none" w="med"/>
                      <a:tailEnd len="med" type="none" w="med"/>
                    </a:lnT>
                    <a:lnB w="12700">
                      <a:solidFill>
                        <a:schemeClr val="tx1"/>
                      </a:solidFill>
                      <a:prstDash val="solid"/>
                      <a:headEnd len="med" type="none" w="med"/>
                      <a:tailEnd len="med" type="none" w="med"/>
                    </a:lnB>
                    <a:solidFill>
                      <a:schemeClr val="bg1"/>
                    </a:solidFill>
                  </a:tcPr>
                </a:tc>
              </a:tr>
              <a:tr h="699135"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l" indent="0" marL="0"/>
                      <a:r>
                        <a:rPr sz="1200"/>
                        <a:t>Надзор, общественное наблюдение, </a:t>
                      </a:r>
                    </a:p>
                    <a:p>
                      <a:pPr algn="l" indent="0" marL="0"/>
                      <a:r>
                        <a:rPr sz="1200"/>
                        <a:t>онлайн</a:t>
                      </a:r>
                      <a:r>
                        <a:rPr baseline="0" sz="1200"/>
                        <a:t> наблюдение в </a:t>
                      </a:r>
                      <a:r>
                        <a:rPr sz="1200"/>
                        <a:t>ситуационном центре</a:t>
                      </a:r>
                      <a:endParaRPr sz="1200"/>
                    </a:p>
                  </a:txBody>
                  <a:tcPr anchor="ctr" anchorCtr="false" marB="45720" marL="91440" marR="91440" marT="45720" vert="horz">
                    <a:lnL w="12700">
                      <a:solidFill>
                        <a:schemeClr val="tx1"/>
                      </a:solidFill>
                      <a:prstDash val="solid"/>
                      <a:headEnd len="med" type="none" w="med"/>
                      <a:tailEnd len="med" type="none" w="med"/>
                    </a:lnL>
                    <a:lnR w="12700">
                      <a:solidFill>
                        <a:schemeClr val="tx1"/>
                      </a:solidFill>
                      <a:prstDash val="solid"/>
                      <a:headEnd len="med" type="none" w="med"/>
                      <a:tailEnd len="med" type="none" w="med"/>
                    </a:lnR>
                    <a:lnT w="12700">
                      <a:solidFill>
                        <a:schemeClr val="tx1"/>
                      </a:solidFill>
                      <a:prstDash val="solid"/>
                      <a:headEnd len="med" type="none" w="med"/>
                      <a:tailEnd len="med" type="none" w="med"/>
                    </a:lnT>
                    <a:lnB w="12700">
                      <a:solidFill>
                        <a:schemeClr val="tx1"/>
                      </a:solidFill>
                      <a:prstDash val="solid"/>
                      <a:headEnd len="med" type="none" w="med"/>
                      <a:tailEnd len="med" type="none" w="med"/>
                    </a:lnB>
                    <a:solidFill>
                      <a:schemeClr val="bg1"/>
                    </a:solidFill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/>
                      <a:r>
                        <a:rPr sz="1200"/>
                        <a:t>Р.Г.Музипов</a:t>
                      </a:r>
                      <a:endParaRPr sz="1200"/>
                    </a:p>
                  </a:txBody>
                  <a:tcPr anchor="ctr" anchorCtr="false" marB="45720" marL="91440" marR="91440" marT="45720" vert="horz">
                    <a:lnL w="12700">
                      <a:solidFill>
                        <a:schemeClr val="tx1"/>
                      </a:solidFill>
                      <a:prstDash val="solid"/>
                      <a:headEnd len="med" type="none" w="med"/>
                      <a:tailEnd len="med" type="none" w="med"/>
                    </a:lnL>
                    <a:lnR w="12700">
                      <a:solidFill>
                        <a:schemeClr val="tx1"/>
                      </a:solidFill>
                      <a:prstDash val="solid"/>
                      <a:headEnd len="med" type="none" w="med"/>
                      <a:tailEnd len="med" type="none" w="med"/>
                    </a:lnR>
                    <a:lnT w="12700">
                      <a:solidFill>
                        <a:schemeClr val="tx1"/>
                      </a:solidFill>
                      <a:prstDash val="solid"/>
                      <a:headEnd len="med" type="none" w="med"/>
                      <a:tailEnd len="med" type="none" w="med"/>
                    </a:lnT>
                    <a:lnB w="12700">
                      <a:solidFill>
                        <a:schemeClr val="tx1"/>
                      </a:solidFill>
                      <a:prstDash val="solid"/>
                      <a:headEnd len="med" type="none" w="med"/>
                      <a:tailEnd len="med" type="none" w="med"/>
                    </a:lnB>
                    <a:solidFill>
                      <a:schemeClr val="bg1"/>
                    </a:solidFill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l" indent="0" marL="0"/>
                      <a:r>
                        <a:rPr sz="1200"/>
                        <a:t>Заместитель министра – руководитель Департамента надзора и контроля в сфере</a:t>
                      </a:r>
                      <a:r>
                        <a:rPr baseline="0" sz="1200"/>
                        <a:t> образования</a:t>
                      </a:r>
                      <a:endParaRPr sz="1200"/>
                    </a:p>
                  </a:txBody>
                  <a:tcPr anchor="ctr" anchorCtr="false" marB="45720" marL="91440" marR="91440" marT="45720" vert="horz">
                    <a:lnL w="12700">
                      <a:solidFill>
                        <a:schemeClr val="tx1"/>
                      </a:solidFill>
                      <a:prstDash val="solid"/>
                      <a:headEnd len="med" type="none" w="med"/>
                      <a:tailEnd len="med" type="none" w="med"/>
                    </a:lnL>
                    <a:lnR w="12700">
                      <a:solidFill>
                        <a:schemeClr val="tx1"/>
                      </a:solidFill>
                      <a:prstDash val="solid"/>
                      <a:headEnd len="med" type="none" w="med"/>
                      <a:tailEnd len="med" type="none" w="med"/>
                    </a:lnR>
                    <a:lnT w="12700">
                      <a:solidFill>
                        <a:schemeClr val="tx1"/>
                      </a:solidFill>
                      <a:prstDash val="solid"/>
                      <a:headEnd len="med" type="none" w="med"/>
                      <a:tailEnd len="med" type="none" w="med"/>
                    </a:lnT>
                    <a:lnB w="12700">
                      <a:solidFill>
                        <a:schemeClr val="tx1"/>
                      </a:solidFill>
                      <a:prstDash val="solid"/>
                      <a:headEnd len="med" type="none" w="med"/>
                      <a:tailEnd len="med" type="none" w="med"/>
                    </a:lnB>
                    <a:solidFill>
                      <a:schemeClr val="bg1"/>
                    </a:solidFill>
                  </a:tcPr>
                </a:tc>
              </a:tr>
              <a:tr h="498475">
                <a:tc gridSpan="1" hMerge="false" rowSpan="2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l" indent="0" marL="0"/>
                      <a:r>
                        <a:rPr sz="1200"/>
                        <a:t>Вопросы ГИА-11 и ГИА-9</a:t>
                      </a:r>
                    </a:p>
                  </a:txBody>
                  <a:tcPr anchor="ctr" anchorCtr="false" marB="45720" marL="91440" marR="91440" marT="45720" vert="horz">
                    <a:lnL w="12700">
                      <a:solidFill>
                        <a:schemeClr val="tx1"/>
                      </a:solidFill>
                      <a:prstDash val="solid"/>
                      <a:headEnd len="med" type="none" w="med"/>
                      <a:tailEnd len="med" type="none" w="med"/>
                    </a:lnL>
                    <a:lnR w="12700">
                      <a:solidFill>
                        <a:schemeClr val="tx1"/>
                      </a:solidFill>
                      <a:prstDash val="solid"/>
                      <a:headEnd len="med" type="none" w="med"/>
                      <a:tailEnd len="med" type="none" w="med"/>
                    </a:lnR>
                    <a:lnT w="12700">
                      <a:solidFill>
                        <a:schemeClr val="tx1"/>
                      </a:solidFill>
                      <a:prstDash val="solid"/>
                      <a:headEnd len="med" type="none" w="med"/>
                      <a:tailEnd len="med" type="none" w="med"/>
                    </a:lnT>
                    <a:lnB w="12700">
                      <a:solidFill>
                        <a:schemeClr val="tx1"/>
                      </a:solidFill>
                      <a:prstDash val="solid"/>
                      <a:headEnd len="med" type="none" w="med"/>
                      <a:tailEnd len="med" type="none" w="med"/>
                    </a:lnB>
                    <a:solidFill>
                      <a:schemeClr val="bg1"/>
                    </a:solidFill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/>
                      <a:r>
                        <a:rPr sz="1200"/>
                        <a:t>Т.Г.Алексеева</a:t>
                      </a:r>
                      <a:endParaRPr sz="1200"/>
                    </a:p>
                  </a:txBody>
                  <a:tcPr anchor="ctr" anchorCtr="false" marB="45720" marL="91440" marR="91440" marT="45720" vert="horz">
                    <a:lnL w="12700">
                      <a:solidFill>
                        <a:schemeClr val="tx1"/>
                      </a:solidFill>
                      <a:prstDash val="solid"/>
                      <a:headEnd len="med" type="none" w="med"/>
                      <a:tailEnd len="med" type="none" w="med"/>
                    </a:lnL>
                    <a:lnR w="12700">
                      <a:solidFill>
                        <a:schemeClr val="tx1"/>
                      </a:solidFill>
                      <a:prstDash val="solid"/>
                      <a:headEnd len="med" type="none" w="med"/>
                      <a:tailEnd len="med" type="none" w="med"/>
                    </a:lnR>
                    <a:lnT w="12700">
                      <a:solidFill>
                        <a:schemeClr val="tx1"/>
                      </a:solidFill>
                      <a:prstDash val="solid"/>
                      <a:headEnd len="med" type="none" w="med"/>
                      <a:tailEnd len="med" type="none" w="med"/>
                    </a:lnT>
                    <a:lnB w="12700">
                      <a:solidFill>
                        <a:schemeClr val="tx1"/>
                      </a:solidFill>
                      <a:prstDash val="solid"/>
                      <a:headEnd len="med" type="none" w="med"/>
                      <a:tailEnd len="med" type="none" w="med"/>
                    </a:lnB>
                    <a:solidFill>
                      <a:schemeClr val="bg1"/>
                    </a:solidFill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l" indent="0" marL="0"/>
                      <a:r>
                        <a:rPr sz="1200"/>
                        <a:t>Начальник Управления общего образования</a:t>
                      </a:r>
                      <a:endParaRPr sz="1200"/>
                    </a:p>
                  </a:txBody>
                  <a:tcPr anchor="ctr" anchorCtr="false" marB="45720" marL="91440" marR="91440" marT="45720" vert="horz">
                    <a:lnL w="12700">
                      <a:solidFill>
                        <a:schemeClr val="tx1"/>
                      </a:solidFill>
                      <a:prstDash val="solid"/>
                      <a:headEnd len="med" type="none" w="med"/>
                      <a:tailEnd len="med" type="none" w="med"/>
                    </a:lnL>
                    <a:lnR w="12700">
                      <a:solidFill>
                        <a:schemeClr val="tx1"/>
                      </a:solidFill>
                      <a:prstDash val="solid"/>
                      <a:headEnd len="med" type="none" w="med"/>
                      <a:tailEnd len="med" type="none" w="med"/>
                    </a:lnR>
                    <a:lnT w="12700">
                      <a:solidFill>
                        <a:schemeClr val="tx1"/>
                      </a:solidFill>
                      <a:prstDash val="solid"/>
                      <a:headEnd len="med" type="none" w="med"/>
                      <a:tailEnd len="med" type="none" w="med"/>
                    </a:lnT>
                    <a:lnB w="12700">
                      <a:solidFill>
                        <a:schemeClr val="tx1"/>
                      </a:solidFill>
                      <a:prstDash val="solid"/>
                      <a:headEnd len="med" type="none" w="med"/>
                      <a:tailEnd len="med" type="none" w="med"/>
                    </a:lnB>
                    <a:solidFill>
                      <a:schemeClr val="bg1"/>
                    </a:solidFill>
                  </a:tcPr>
                </a:tc>
              </a:tr>
              <a:tr h="506730">
                <a:tc gridSpan="1" hMerge="false" rowSpan="1" vMerge="true">
                  <a:txBody>
                    <a:bodyPr/>
                    <a:p/>
                  </a:txBody>
                  <a:tcPr anchor="t" anchorCtr="false" marB="45720" marL="91440" marR="91440" marT="45720" vert="horz"/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/>
                      <a:r>
                        <a:rPr sz="1200"/>
                        <a:t>Л.И.Саубанова</a:t>
                      </a:r>
                      <a:endParaRPr sz="1200"/>
                    </a:p>
                  </a:txBody>
                  <a:tcPr anchor="ctr" anchorCtr="false" marB="45720" marL="91440" marR="91440" marT="45720" vert="horz">
                    <a:lnL w="12700">
                      <a:solidFill>
                        <a:schemeClr val="tx1"/>
                      </a:solidFill>
                      <a:prstDash val="solid"/>
                      <a:headEnd len="med" type="none" w="med"/>
                      <a:tailEnd len="med" type="none" w="med"/>
                    </a:lnL>
                    <a:lnR w="12700">
                      <a:solidFill>
                        <a:schemeClr val="tx1"/>
                      </a:solidFill>
                      <a:prstDash val="solid"/>
                      <a:headEnd len="med" type="none" w="med"/>
                      <a:tailEnd len="med" type="none" w="med"/>
                    </a:lnR>
                    <a:lnT w="12700">
                      <a:solidFill>
                        <a:schemeClr val="tx1"/>
                      </a:solidFill>
                      <a:prstDash val="solid"/>
                      <a:headEnd len="med" type="none" w="med"/>
                      <a:tailEnd len="med" type="none" w="med"/>
                    </a:lnT>
                    <a:lnB w="12700">
                      <a:solidFill>
                        <a:schemeClr val="tx1"/>
                      </a:solidFill>
                      <a:prstDash val="solid"/>
                      <a:headEnd len="med" type="none" w="med"/>
                      <a:tailEnd len="med" type="none" w="med"/>
                    </a:lnB>
                    <a:solidFill>
                      <a:schemeClr val="bg1"/>
                    </a:solidFill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l" indent="0" marL="0"/>
                      <a:r>
                        <a:rPr sz="1200"/>
                        <a:t>Начальник отдела общего образования и итоговой аттестации обучающихся</a:t>
                      </a:r>
                      <a:endParaRPr sz="1200"/>
                    </a:p>
                  </a:txBody>
                  <a:tcPr anchor="ctr" anchorCtr="false" marB="45720" marL="91440" marR="91440" marT="45720" vert="horz">
                    <a:lnL w="12700">
                      <a:solidFill>
                        <a:schemeClr val="tx1"/>
                      </a:solidFill>
                      <a:prstDash val="solid"/>
                      <a:headEnd len="med" type="none" w="med"/>
                      <a:tailEnd len="med" type="none" w="med"/>
                    </a:lnL>
                    <a:lnR w="12700">
                      <a:solidFill>
                        <a:schemeClr val="tx1"/>
                      </a:solidFill>
                      <a:prstDash val="solid"/>
                      <a:headEnd len="med" type="none" w="med"/>
                      <a:tailEnd len="med" type="none" w="med"/>
                    </a:lnR>
                    <a:lnT w="12700">
                      <a:solidFill>
                        <a:schemeClr val="tx1"/>
                      </a:solidFill>
                      <a:prstDash val="solid"/>
                      <a:headEnd len="med" type="none" w="med"/>
                      <a:tailEnd len="med" type="none" w="med"/>
                    </a:lnT>
                    <a:lnB w="12700">
                      <a:solidFill>
                        <a:schemeClr val="tx1"/>
                      </a:solidFill>
                      <a:prstDash val="solid"/>
                      <a:headEnd len="med" type="none" w="med"/>
                      <a:tailEnd len="med" type="none" w="med"/>
                    </a:lnB>
                    <a:solidFill>
                      <a:schemeClr val="bg1"/>
                    </a:solidFill>
                  </a:tcPr>
                </a:tc>
              </a:tr>
              <a:tr h="297815">
                <a:tc gridSpan="1" hMerge="false" rowSpan="1" vMerge="false"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algn="l" indent="0" marL="0">
                        <a:buNone/>
                      </a:pPr>
                      <a:r>
                        <a:rPr sz="1200"/>
                        <a:t>Координация работы предметных комиссий</a:t>
                      </a:r>
                      <a:endParaRPr sz="1200"/>
                    </a:p>
                  </a:txBody>
                  <a:tcPr anchor="ctr" anchorCtr="false" marB="45720" marL="91440" marR="91440" marT="45720" vert="horz">
                    <a:lnL w="12700">
                      <a:solidFill>
                        <a:schemeClr val="tx1"/>
                      </a:solidFill>
                      <a:prstDash val="solid"/>
                      <a:headEnd len="med" type="none" w="med"/>
                      <a:tailEnd len="med" type="none" w="med"/>
                    </a:lnL>
                    <a:lnR w="12700">
                      <a:solidFill>
                        <a:schemeClr val="tx1"/>
                      </a:solidFill>
                      <a:prstDash val="solid"/>
                      <a:headEnd len="med" type="none" w="med"/>
                      <a:tailEnd len="med" type="none" w="med"/>
                    </a:lnR>
                    <a:lnT w="12700">
                      <a:solidFill>
                        <a:schemeClr val="tx1"/>
                      </a:solidFill>
                      <a:prstDash val="solid"/>
                      <a:headEnd len="med" type="none" w="med"/>
                      <a:tailEnd len="med" type="none" w="med"/>
                    </a:lnT>
                    <a:lnB w="12700">
                      <a:solidFill>
                        <a:schemeClr val="tx1"/>
                      </a:solidFill>
                      <a:prstDash val="solid"/>
                      <a:headEnd len="med" type="none" w="med"/>
                      <a:tailEnd len="med" type="none" w="med"/>
                    </a:lnB>
                    <a:solidFill>
                      <a:schemeClr val="bg1"/>
                    </a:solidFill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algn="ctr" indent="0" marL="0">
                        <a:buNone/>
                      </a:pPr>
                      <a:r>
                        <a:rPr sz="1200"/>
                        <a:t>Т.М.Лустина</a:t>
                      </a:r>
                      <a:endParaRPr sz="1200"/>
                    </a:p>
                  </a:txBody>
                  <a:tcPr anchor="ctr" anchorCtr="false" marB="45720" marL="91440" marR="91440" marT="45720" vert="horz">
                    <a:lnL w="12700">
                      <a:solidFill>
                        <a:schemeClr val="tx1"/>
                      </a:solidFill>
                      <a:prstDash val="solid"/>
                      <a:headEnd len="med" type="none" w="med"/>
                      <a:tailEnd len="med" type="none" w="med"/>
                    </a:lnL>
                    <a:lnR w="12700">
                      <a:solidFill>
                        <a:schemeClr val="tx1"/>
                      </a:solidFill>
                      <a:prstDash val="solid"/>
                      <a:headEnd len="med" type="none" w="med"/>
                      <a:tailEnd len="med" type="none" w="med"/>
                    </a:lnR>
                    <a:lnT w="12700">
                      <a:solidFill>
                        <a:schemeClr val="tx1"/>
                      </a:solidFill>
                      <a:prstDash val="solid"/>
                      <a:headEnd len="med" type="none" w="med"/>
                      <a:tailEnd len="med" type="none" w="med"/>
                    </a:lnT>
                    <a:lnB w="12700">
                      <a:solidFill>
                        <a:schemeClr val="tx1"/>
                      </a:solidFill>
                      <a:prstDash val="solid"/>
                      <a:headEnd len="med" type="none" w="med"/>
                      <a:tailEnd len="med" type="none" w="med"/>
                    </a:lnB>
                    <a:solidFill>
                      <a:schemeClr val="bg1"/>
                    </a:solidFill>
                  </a:tcPr>
                </a:tc>
                <a:tc gridSpan="1" hMerge="false" rowSpan="4" vMerge="false"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algn="l" indent="0" marL="0">
                        <a:buNone/>
                      </a:pPr>
                      <a:r>
                        <a:rPr sz="1200"/>
                        <a:t>Специалисты отдела общего образования и итоговой аттестации обучающихся</a:t>
                      </a:r>
                      <a:endParaRPr sz="1200"/>
                    </a:p>
                  </a:txBody>
                  <a:tcPr anchor="ctr" anchorCtr="false" marB="45720" marL="91440" marR="91440" marT="45720" vert="horz">
                    <a:lnL w="12700">
                      <a:solidFill>
                        <a:schemeClr val="tx1"/>
                      </a:solidFill>
                      <a:prstDash val="solid"/>
                      <a:headEnd len="med" type="none" w="med"/>
                      <a:tailEnd len="med" type="none" w="med"/>
                    </a:lnL>
                    <a:lnR w="12700">
                      <a:solidFill>
                        <a:schemeClr val="tx1"/>
                      </a:solidFill>
                      <a:prstDash val="solid"/>
                      <a:headEnd len="med" type="none" w="med"/>
                      <a:tailEnd len="med" type="none" w="med"/>
                    </a:lnR>
                    <a:lnT w="12700">
                      <a:solidFill>
                        <a:schemeClr val="tx1"/>
                      </a:solidFill>
                      <a:prstDash val="solid"/>
                      <a:headEnd len="med" type="none" w="med"/>
                      <a:tailEnd len="med" type="none" w="med"/>
                    </a:lnT>
                    <a:lnB w="12700">
                      <a:solidFill>
                        <a:schemeClr val="tx1"/>
                      </a:solidFill>
                      <a:prstDash val="solid"/>
                      <a:headEnd len="med" type="none" w="med"/>
                      <a:tailEnd len="med" type="none" w="med"/>
                    </a:lnB>
                    <a:solidFill>
                      <a:schemeClr val="bg1"/>
                    </a:solidFill>
                  </a:tcPr>
                </a:tc>
              </a:tr>
              <a:tr h="499744"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l" indent="0" marL="0"/>
                      <a:r>
                        <a:rPr sz="1200"/>
                        <a:t>Ответственный секретарь ГЭК, </a:t>
                      </a:r>
                    </a:p>
                    <a:p>
                      <a:pPr algn="l" indent="0" marL="0"/>
                      <a:r>
                        <a:rPr sz="1200"/>
                        <a:t>вопросы ЕГЭ</a:t>
                      </a:r>
                    </a:p>
                  </a:txBody>
                  <a:tcPr anchor="ctr" anchorCtr="false" marB="45720" marL="91440" marR="91440" marT="45720" vert="horz">
                    <a:lnL w="12700">
                      <a:solidFill>
                        <a:schemeClr val="tx1"/>
                      </a:solidFill>
                      <a:prstDash val="solid"/>
                      <a:headEnd len="med" type="none" w="med"/>
                      <a:tailEnd len="med" type="none" w="med"/>
                    </a:lnL>
                    <a:lnR w="12700">
                      <a:solidFill>
                        <a:schemeClr val="tx1"/>
                      </a:solidFill>
                      <a:prstDash val="solid"/>
                      <a:headEnd len="med" type="none" w="med"/>
                      <a:tailEnd len="med" type="none" w="med"/>
                    </a:lnR>
                    <a:lnT w="12700">
                      <a:solidFill>
                        <a:schemeClr val="tx1"/>
                      </a:solidFill>
                      <a:prstDash val="solid"/>
                      <a:headEnd len="med" type="none" w="med"/>
                      <a:tailEnd len="med" type="none" w="med"/>
                    </a:lnT>
                    <a:lnB w="12700">
                      <a:solidFill>
                        <a:schemeClr val="tx1"/>
                      </a:solidFill>
                      <a:prstDash val="solid"/>
                      <a:headEnd len="med" type="none" w="med"/>
                      <a:tailEnd len="med" type="none" w="med"/>
                    </a:lnB>
                    <a:solidFill>
                      <a:schemeClr val="bg1"/>
                    </a:solidFill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/>
                      <a:r>
                        <a:rPr sz="1200"/>
                        <a:t>Д.Ф.Аюпова</a:t>
                      </a:r>
                      <a:endParaRPr sz="1200"/>
                    </a:p>
                  </a:txBody>
                  <a:tcPr anchor="ctr" anchorCtr="false" marB="45720" marL="91440" marR="91440" marT="45720" vert="horz">
                    <a:lnL w="12700">
                      <a:solidFill>
                        <a:schemeClr val="tx1"/>
                      </a:solidFill>
                      <a:prstDash val="solid"/>
                      <a:headEnd len="med" type="none" w="med"/>
                      <a:tailEnd len="med" type="none" w="med"/>
                    </a:lnL>
                    <a:lnR w="12700">
                      <a:solidFill>
                        <a:schemeClr val="tx1"/>
                      </a:solidFill>
                      <a:prstDash val="solid"/>
                      <a:headEnd len="med" type="none" w="med"/>
                      <a:tailEnd len="med" type="none" w="med"/>
                    </a:lnR>
                    <a:lnT w="12700">
                      <a:solidFill>
                        <a:schemeClr val="tx1"/>
                      </a:solidFill>
                      <a:prstDash val="solid"/>
                      <a:headEnd len="med" type="none" w="med"/>
                      <a:tailEnd len="med" type="none" w="med"/>
                    </a:lnT>
                    <a:lnB w="12700">
                      <a:solidFill>
                        <a:schemeClr val="tx1"/>
                      </a:solidFill>
                      <a:prstDash val="solid"/>
                      <a:headEnd len="med" type="none" w="med"/>
                      <a:tailEnd len="med" type="none" w="med"/>
                    </a:lnB>
                    <a:solidFill>
                      <a:schemeClr val="bg1"/>
                    </a:solidFill>
                  </a:tcPr>
                </a:tc>
                <a:tc gridSpan="1" hMerge="false" rowSpan="1" vMerge="true">
                  <a:txBody>
                    <a:bodyPr/>
                    <a:p/>
                  </a:txBody>
                  <a:tcPr anchor="t" anchorCtr="false" marB="45720" marL="91440" marR="91440" marT="45720" vert="horz"/>
                </a:tc>
              </a:tr>
              <a:tr h="280670"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l" indent="0" marL="0"/>
                      <a:r>
                        <a:rPr sz="1200"/>
                        <a:t>Вопросы ОГЭ</a:t>
                      </a:r>
                      <a:endParaRPr sz="1200"/>
                    </a:p>
                  </a:txBody>
                  <a:tcPr anchor="ctr" anchorCtr="false" marB="45720" marL="91440" marR="91440" marT="45720" vert="horz">
                    <a:lnL w="12700">
                      <a:solidFill>
                        <a:schemeClr val="tx1"/>
                      </a:solidFill>
                      <a:prstDash val="solid"/>
                      <a:headEnd len="med" type="none" w="med"/>
                      <a:tailEnd len="med" type="none" w="med"/>
                    </a:lnL>
                    <a:lnR w="12700">
                      <a:solidFill>
                        <a:schemeClr val="tx1"/>
                      </a:solidFill>
                      <a:prstDash val="solid"/>
                      <a:headEnd len="med" type="none" w="med"/>
                      <a:tailEnd len="med" type="none" w="med"/>
                    </a:lnR>
                    <a:lnT w="12700">
                      <a:solidFill>
                        <a:schemeClr val="tx1"/>
                      </a:solidFill>
                      <a:prstDash val="solid"/>
                      <a:headEnd len="med" type="none" w="med"/>
                      <a:tailEnd len="med" type="none" w="med"/>
                    </a:lnT>
                    <a:lnB w="12700">
                      <a:solidFill>
                        <a:schemeClr val="tx1"/>
                      </a:solidFill>
                      <a:prstDash val="solid"/>
                      <a:headEnd len="med" type="none" w="med"/>
                      <a:tailEnd len="med" type="none" w="med"/>
                    </a:lnB>
                    <a:solidFill>
                      <a:schemeClr val="bg1"/>
                    </a:solidFill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/>
                      <a:r>
                        <a:rPr sz="1200"/>
                        <a:t>Г.К.Афанасьева</a:t>
                      </a:r>
                      <a:endParaRPr sz="1200"/>
                    </a:p>
                  </a:txBody>
                  <a:tcPr anchor="ctr" anchorCtr="false" marB="45720" marL="91440" marR="91440" marT="45720" vert="horz">
                    <a:lnL w="12700">
                      <a:solidFill>
                        <a:schemeClr val="tx1"/>
                      </a:solidFill>
                      <a:prstDash val="solid"/>
                      <a:headEnd len="med" type="none" w="med"/>
                      <a:tailEnd len="med" type="none" w="med"/>
                    </a:lnL>
                    <a:lnR w="12700">
                      <a:solidFill>
                        <a:schemeClr val="tx1"/>
                      </a:solidFill>
                      <a:prstDash val="solid"/>
                      <a:headEnd len="med" type="none" w="med"/>
                      <a:tailEnd len="med" type="none" w="med"/>
                    </a:lnR>
                    <a:lnT w="12700">
                      <a:solidFill>
                        <a:schemeClr val="tx1"/>
                      </a:solidFill>
                      <a:prstDash val="solid"/>
                      <a:headEnd len="med" type="none" w="med"/>
                      <a:tailEnd len="med" type="none" w="med"/>
                    </a:lnT>
                    <a:lnB w="12700">
                      <a:solidFill>
                        <a:schemeClr val="tx1"/>
                      </a:solidFill>
                      <a:prstDash val="solid"/>
                      <a:headEnd len="med" type="none" w="med"/>
                      <a:tailEnd len="med" type="none" w="med"/>
                    </a:lnB>
                    <a:solidFill>
                      <a:schemeClr val="bg1"/>
                    </a:solidFill>
                  </a:tcPr>
                </a:tc>
                <a:tc gridSpan="1" hMerge="false" rowSpan="1" vMerge="true">
                  <a:txBody>
                    <a:bodyPr/>
                    <a:p/>
                  </a:txBody>
                  <a:tcPr anchor="t" anchorCtr="false" marB="45720" marL="91440" marR="91440" marT="45720" vert="horz"/>
                </a:tc>
              </a:tr>
              <a:tr h="341630"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l" indent="0" marL="0"/>
                      <a:r>
                        <a:rPr sz="1200"/>
                        <a:t>Секретарь конфликтной комиссии 11 класс</a:t>
                      </a:r>
                      <a:endParaRPr sz="1200"/>
                    </a:p>
                  </a:txBody>
                  <a:tcPr anchor="ctr" anchorCtr="false" marB="45720" marL="91440" marR="91440" marT="45720" vert="horz">
                    <a:lnL w="12700">
                      <a:solidFill>
                        <a:schemeClr val="tx1"/>
                      </a:solidFill>
                      <a:prstDash val="solid"/>
                      <a:headEnd len="med" type="none" w="med"/>
                      <a:tailEnd len="med" type="none" w="med"/>
                    </a:lnL>
                    <a:lnR w="12700">
                      <a:solidFill>
                        <a:schemeClr val="tx1"/>
                      </a:solidFill>
                      <a:prstDash val="solid"/>
                      <a:headEnd len="med" type="none" w="med"/>
                      <a:tailEnd len="med" type="none" w="med"/>
                    </a:lnR>
                    <a:lnT w="12700">
                      <a:solidFill>
                        <a:schemeClr val="tx1"/>
                      </a:solidFill>
                      <a:prstDash val="solid"/>
                      <a:headEnd len="med" type="none" w="med"/>
                      <a:tailEnd len="med" type="none" w="me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/>
                      <a:r>
                        <a:rPr sz="1200"/>
                        <a:t>Ч.В.Афанасьева</a:t>
                      </a:r>
                      <a:endParaRPr sz="1200"/>
                    </a:p>
                  </a:txBody>
                  <a:tcPr anchor="ctr" anchorCtr="false" marB="45720" marL="91440" marR="91440" marT="45720" vert="horz">
                    <a:lnL w="12700">
                      <a:solidFill>
                        <a:schemeClr val="tx1"/>
                      </a:solidFill>
                      <a:prstDash val="solid"/>
                      <a:headEnd len="med" type="none" w="med"/>
                      <a:tailEnd len="med" type="none" w="med"/>
                    </a:lnL>
                    <a:lnR w="12700">
                      <a:solidFill>
                        <a:schemeClr val="tx1"/>
                      </a:solidFill>
                      <a:prstDash val="solid"/>
                      <a:headEnd len="med" type="none" w="med"/>
                      <a:tailEnd len="med" type="none" w="med"/>
                    </a:lnR>
                    <a:lnT w="12700">
                      <a:solidFill>
                        <a:schemeClr val="tx1"/>
                      </a:solidFill>
                      <a:prstDash val="solid"/>
                      <a:headEnd len="med" type="none" w="med"/>
                      <a:tailEnd len="med" type="none" w="me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 gridSpan="1" hMerge="false" rowSpan="1" vMerge="true">
                  <a:txBody>
                    <a:bodyPr/>
                    <a:p/>
                  </a:txBody>
                  <a:tcPr anchor="t" anchorCtr="false" marB="45720" marL="91440" marR="91440" marT="45720" vert="horz"/>
                </a:tc>
              </a:tr>
            </a:tbl>
          </a:graphicData>
        </a:graphic>
      </p:graphicFrame>
      <p:pic>
        <p:nvPicPr>
          <p:cNvPr hidden="false" id="546" name="Picture 546"/>
          <p:cNvPicPr preferRelativeResize="true"/>
          <p:nvPr isPhoto="false"/>
        </p:nvPicPr>
        <p:blipFill>
          <a:blip r:embed="rId1"/>
          <a:stretch/>
        </p:blipFill>
        <p:spPr>
          <a:xfrm flipH="false" flipV="false" rot="0">
            <a:off x="6950710" y="10795"/>
            <a:ext cx="2193290" cy="712470"/>
          </a:xfrm>
          <a:prstGeom prst="rect">
            <a:avLst/>
          </a:prstGeom>
        </p:spPr>
      </p:pic>
    </p:spTree>
  </p:cSld>
</p:sld>
</file>

<file path=ppt/slides/slide34.xml><?xml version="1.0" encoding="utf-8"?>
<p:sld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="true" showMasterSp="true">
  <p:cSld name="">
    <p:spTree>
      <p:nvGrpSpPr>
        <p:cNvPr hidden="false" id="547" name="GroupShape 547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548" name="Shape 548"/>
          <p:cNvSpPr txBox="false"/>
          <p:nvPr isPhoto="false"/>
        </p:nvSpPr>
        <p:spPr>
          <a:xfrm flipH="false" flipV="false" rot="0">
            <a:off x="1087581" y="1097542"/>
            <a:ext cx="7521307" cy="553961"/>
          </a:xfrm>
          <a:prstGeom prst="rect">
            <a:avLst/>
          </a:prstGeom>
        </p:spPr>
        <p:txBody>
          <a:bodyPr bIns="45702" lIns="91404" rIns="91404" tIns="45702" wrap="square">
            <a:spAutoFit/>
          </a:bodyPr>
          <a:p>
            <a:pPr algn="ctr" indent="0" marL="0" marR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b="true" baseline="0" cap="none" i="false" spc="0" strike="noStrike" sz="3000" u="none">
              <a:solidFill>
                <a:srgbClr val="00206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hidden="false" id="549" name="Shape 549"/>
          <p:cNvSpPr txBox="true"/>
          <p:nvPr isPhoto="false"/>
        </p:nvSpPr>
        <p:spPr>
          <a:xfrm flipH="false" flipV="false" rot="0">
            <a:off x="762503" y="162406"/>
            <a:ext cx="5256584" cy="397510"/>
          </a:xfrm>
          <a:prstGeom prst="rect">
            <a:avLst/>
          </a:prstGeom>
          <a:noFill/>
        </p:spPr>
        <p:txBody>
          <a:bodyPr bIns="45719" lIns="91438" rIns="91438" tIns="45719" wrap="square">
            <a:spAutoFit/>
          </a:bodyPr>
          <a:p>
            <a:pPr algn="l" indent="0" marL="0" marR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b="true" baseline="0" cap="none" i="false" spc="0" strike="noStrike" sz="2000" u="none">
                <a:solidFill>
                  <a:srgbClr val="EEECE1">
                    <a:lumMod val="25000"/>
                  </a:srgbClr>
                </a:solidFill>
                <a:latin typeface="Arial"/>
                <a:ea typeface="Arial"/>
                <a:cs typeface="Arial"/>
              </a:rPr>
              <a:t>ОФОРМЛЕНИЕ ХОДАТАЙСТВА В ГЭК</a:t>
            </a:r>
            <a:endParaRPr b="true" baseline="0" cap="none" i="false" spc="0" strike="noStrike" sz="2000" u="none">
              <a:solidFill>
                <a:srgbClr val="EEECE1">
                  <a:lumMod val="25000"/>
                </a:srgbClr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hidden="false" id="550" name="Shape 550"/>
          <p:cNvSpPr txBox="false"/>
          <p:nvPr isPhoto="false"/>
        </p:nvSpPr>
        <p:spPr>
          <a:xfrm flipH="false" flipV="false" rot="0">
            <a:off x="899592" y="699542"/>
            <a:ext cx="790575" cy="34288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txBody>
          <a:bodyPr anchor="ctr" bIns="45720" lIns="91440" rIns="91440" tIns="45720"/>
          <a:p>
            <a:pPr algn="ctr" indent="0" marL="0" marR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b="false" baseline="0" cap="none" i="false" spc="0" strike="noStrike" sz="1350" u="none">
              <a:solidFill>
                <a:srgbClr val="FFFFFF"/>
              </a:solidFill>
              <a:latin typeface="Montserrat"/>
              <a:ea typeface="Montserrat"/>
              <a:cs typeface="Montserrat"/>
            </a:endParaRPr>
          </a:p>
        </p:txBody>
      </p:sp>
      <p:sp>
        <p:nvSpPr>
          <p:cNvPr hidden="false" id="551" name="Shape 551"/>
          <p:cNvSpPr txBox="false"/>
          <p:nvPr isPhoto="false"/>
        </p:nvSpPr>
        <p:spPr>
          <a:xfrm flipH="false" flipV="false" rot="0">
            <a:off x="4014314" y="2814298"/>
            <a:ext cx="4862130" cy="2291715"/>
          </a:xfrm>
          <a:prstGeom prst="rect">
            <a:avLst/>
          </a:prstGeom>
        </p:spPr>
        <p:txBody>
          <a:bodyPr bIns="45720" lIns="91440" rIns="91440" tIns="45720" wrap="square">
            <a:spAutoFit/>
          </a:bodyPr>
          <a:p>
            <a:pPr algn="ctr" indent="0" marL="0"/>
            <a:r>
              <a:rPr sz="1300" u="sng">
                <a:solidFill>
                  <a:schemeClr val="tx1"/>
                </a:solidFill>
                <a:latin typeface="+mn-lt"/>
                <a:ea typeface="+mn-ea"/>
                <a:cs typeface="+mn-cs"/>
              </a:rPr>
              <a:t>Ходатайство из ГБОУ подается в отдел образования муниципальному координатору ЕГЭ /ОГЭ</a:t>
            </a:r>
            <a:endParaRPr sz="1300" u="sng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l" indent="0" marL="0"/>
            <a:endParaRPr sz="130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l" indent="0" marL="0"/>
            <a:r>
              <a:rPr sz="13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Электронный документооборот и электронная почта</a:t>
            </a:r>
            <a:endParaRPr sz="130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l" indent="0" marL="0"/>
            <a:endParaRPr sz="130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l" indent="0" marL="0"/>
            <a:r>
              <a:rPr sz="1300" u="sng">
                <a:solidFill>
                  <a:srgbClr val="0F28C0"/>
                </a:solidFill>
                <a:latin typeface="+mn-lt"/>
                <a:ea typeface="+mn-ea"/>
                <a:cs typeface="+mn-cs"/>
              </a:rPr>
              <a:t>Dinara.Ayupova@tatar.ru</a:t>
            </a:r>
            <a:r>
              <a:rPr sz="13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sz="13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– после 1 февраля</a:t>
            </a:r>
            <a:endParaRPr sz="130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l" indent="0" marL="0"/>
            <a:endParaRPr sz="130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l" indent="0" marL="0"/>
            <a:r>
              <a:rPr sz="1300" u="sng">
                <a:solidFill>
                  <a:srgbClr val="0000FF"/>
                </a:solidFill>
                <a:latin typeface="+mn-lt"/>
                <a:ea typeface="+mn-ea"/>
                <a:cs typeface="+mn-cs"/>
                <a:hlinkClick action="" r:id="rId1" tooltip=""/>
              </a:rPr>
              <a:t>Gyuzel.Afanaseva@tatar.ru</a:t>
            </a:r>
            <a:r>
              <a:rPr sz="13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– после 1 марта</a:t>
            </a:r>
            <a:endParaRPr sz="135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l" indent="0" marL="0"/>
            <a:endParaRPr sz="130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l" indent="0" marL="0"/>
            <a:r>
              <a:rPr sz="13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Нарочно – </a:t>
            </a:r>
            <a:r>
              <a:rPr sz="13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документы по ОВЗ</a:t>
            </a:r>
            <a:endParaRPr sz="135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l" indent="0" marL="0"/>
            <a:r>
              <a:rPr b="true" sz="13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FTP-</a:t>
            </a:r>
            <a:r>
              <a:rPr b="true" sz="13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сервер</a:t>
            </a:r>
            <a:endParaRPr sz="135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hidden="false" id="552" name="Shape 552"/>
          <p:cNvSpPr txBox="false"/>
          <p:nvPr isPhoto="false"/>
        </p:nvSpPr>
        <p:spPr>
          <a:xfrm flipH="false" flipV="false" rot="0">
            <a:off x="3794759" y="733831"/>
            <a:ext cx="5204460" cy="1962076"/>
          </a:xfrm>
          <a:prstGeom prst="rect">
            <a:avLst/>
          </a:prstGeom>
        </p:spPr>
        <p:txBody>
          <a:bodyPr bIns="45720" lIns="91440" rIns="91440" tIns="45720" wrap="square">
            <a:spAutoFit/>
          </a:bodyPr>
          <a:lstStyle>
            <a:defPPr/>
            <a:lvl1pPr algn="l" indent="0" lvl="0" marL="0"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algn="l" indent="0" lvl="1" marL="342900"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algn="l" indent="0" lvl="2" marL="685800"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algn="l" indent="0" lvl="3" marL="1028700"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l" indent="0" lvl="4" marL="1371600"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algn="l" indent="0" lvl="5" marL="1714500"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algn="l" indent="0" lvl="6" marL="2057400"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algn="l" indent="0" lvl="7" marL="2400300"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algn="l" indent="0" lvl="8" marL="2743200"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indent="0" marL="0"/>
            <a:r>
              <a:rPr sz="135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ЦЕЛИ:</a:t>
            </a:r>
            <a:endParaRPr sz="135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just" indent="-285750" marL="285750">
              <a:buFont typeface="Wingdings"/>
              <a:buChar char="Ø"/>
            </a:pPr>
            <a:r>
              <a:t>Изменение перечня предметов </a:t>
            </a:r>
          </a:p>
          <a:p>
            <a:pPr algn="just" indent="-285750" marL="285750">
              <a:buFont typeface="Wingdings"/>
              <a:buChar char="Ø"/>
            </a:pPr>
            <a:r>
              <a:t>Перенос даты экзамена по уважительной причине</a:t>
            </a:r>
          </a:p>
          <a:p>
            <a:pPr algn="just" indent="-285750" marL="285750">
              <a:buFont typeface="Wingdings"/>
              <a:buChar char="Ø"/>
            </a:pPr>
            <a:r>
              <a:t>Повторный допуск к экзамену, завершенному досрочно</a:t>
            </a:r>
          </a:p>
          <a:p>
            <a:pPr algn="just" indent="-285750" marL="285750">
              <a:buFont typeface="Wingdings"/>
              <a:buChar char="Ø"/>
            </a:pPr>
            <a:r>
              <a:t>Изменение формы экзамена + заключение ПМПК / </a:t>
            </a:r>
          </a:p>
          <a:p>
            <a:pPr algn="just" indent="0" marL="0"/>
            <a:r>
              <a:t> </a:t>
            </a:r>
            <a:r>
              <a:t>                                             копия справки об инвалидности</a:t>
            </a:r>
          </a:p>
          <a:p>
            <a:pPr algn="just" indent="-285750" marL="285750">
              <a:buFont typeface="Wingdings"/>
              <a:buChar char="Ø"/>
            </a:pPr>
            <a:r>
              <a:t>Изменение ППЭ</a:t>
            </a:r>
          </a:p>
          <a:p>
            <a:pPr algn="ctr" indent="0" marL="0"/>
            <a:endParaRPr>
              <a:solidFill>
                <a:srgbClr val="C00000"/>
              </a:solidFill>
            </a:endParaRPr>
          </a:p>
          <a:p>
            <a:pPr algn="ctr" indent="0" marL="0"/>
            <a:r>
              <a:rPr>
                <a:solidFill>
                  <a:srgbClr val="C00000"/>
                </a:solidFill>
              </a:rPr>
              <a:t>УКАЗАНИЕ НА </a:t>
            </a:r>
            <a:r>
              <a:rPr b="true">
                <a:solidFill>
                  <a:srgbClr val="C00000"/>
                </a:solidFill>
              </a:rPr>
              <a:t>ГИА-9</a:t>
            </a:r>
            <a:r>
              <a:rPr>
                <a:solidFill>
                  <a:srgbClr val="C00000"/>
                </a:solidFill>
              </a:rPr>
              <a:t> либо </a:t>
            </a:r>
            <a:r>
              <a:rPr b="true">
                <a:solidFill>
                  <a:srgbClr val="C00000"/>
                </a:solidFill>
              </a:rPr>
              <a:t>ГИА-11</a:t>
            </a:r>
            <a:r>
              <a:rPr>
                <a:solidFill>
                  <a:srgbClr val="C00000"/>
                </a:solidFill>
              </a:rPr>
              <a:t> ОБЯЗАТЕЛЬНО</a:t>
            </a:r>
            <a:endParaRPr>
              <a:solidFill>
                <a:srgbClr val="C00000"/>
              </a:solidFill>
            </a:endParaRPr>
          </a:p>
        </p:txBody>
      </p:sp>
      <p:pic>
        <p:nvPicPr>
          <p:cNvPr hidden="false" id="554" name="Picture 554"/>
          <p:cNvPicPr preferRelativeResize="true"/>
          <p:nvPr isPhoto="false"/>
        </p:nvPicPr>
        <p:blipFill>
          <a:blip r:embed="rId2"/>
          <a:stretch/>
        </p:blipFill>
        <p:spPr>
          <a:xfrm flipH="false" flipV="false" rot="0">
            <a:off x="878487" y="870858"/>
            <a:ext cx="2512308" cy="3886879"/>
          </a:xfrm>
          <a:prstGeom prst="rect">
            <a:avLst/>
          </a:prstGeom>
        </p:spPr>
      </p:pic>
      <p:pic>
        <p:nvPicPr>
          <p:cNvPr hidden="false" id="556" name="Picture 556"/>
          <p:cNvPicPr preferRelativeResize="true"/>
          <p:nvPr isPhoto="false"/>
        </p:nvPicPr>
        <p:blipFill>
          <a:blip r:embed="rId3"/>
          <a:stretch/>
        </p:blipFill>
        <p:spPr>
          <a:xfrm flipH="false" flipV="false" rot="0">
            <a:off x="6950710" y="10795"/>
            <a:ext cx="2193290" cy="712470"/>
          </a:xfrm>
          <a:prstGeom prst="rect">
            <a:avLst/>
          </a:prstGeom>
        </p:spPr>
      </p:pic>
    </p:spTree>
  </p:cSld>
</p:sld>
</file>

<file path=ppt/slides/slide35.xml><?xml version="1.0" encoding="utf-8"?>
<p:sld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="true" showMasterSp="true">
  <p:cSld name="">
    <p:spTree>
      <p:nvGrpSpPr>
        <p:cNvPr hidden="false" id="557" name="GroupShape 557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558" name="Shape 558"/>
          <p:cNvSpPr txBox="true"/>
          <p:nvPr isPhoto="false"/>
        </p:nvSpPr>
        <p:spPr>
          <a:xfrm flipH="false" flipV="false" rot="0">
            <a:off x="696891" y="152154"/>
            <a:ext cx="7516315" cy="316914"/>
          </a:xfrm>
          <a:prstGeom prst="rect">
            <a:avLst/>
          </a:prstGeom>
        </p:spPr>
        <p:txBody>
          <a:bodyPr bIns="0" lIns="0" rIns="0" tIns="9049" vert="horz" wrap="square">
            <a:spAutoFit/>
          </a:bodyPr>
          <a:p>
            <a:pPr algn="l" indent="0" marL="0"/>
            <a:r>
              <a:rPr b="true" sz="2000">
                <a:solidFill>
                  <a:srgbClr val="4A452A"/>
                </a:solidFill>
                <a:latin typeface="+mn-lt"/>
                <a:ea typeface="+mn-ea"/>
                <a:cs typeface="+mn-cs"/>
              </a:rPr>
              <a:t>«ГОРЯЧАЯ ЛИНИЯ»</a:t>
            </a:r>
            <a:endParaRPr b="true" sz="2000">
              <a:solidFill>
                <a:srgbClr val="4A452A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hidden="false" id="559" name="Shape 559"/>
          <p:cNvSpPr txBox="false"/>
          <p:nvPr isPhoto="false"/>
        </p:nvSpPr>
        <p:spPr>
          <a:xfrm flipH="false" flipV="false" rot="0">
            <a:off x="696891" y="655121"/>
            <a:ext cx="790575" cy="34288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txBody>
          <a:bodyPr anchor="ctr" bIns="45720" lIns="91440" rIns="91440" tIns="45720"/>
          <a:p>
            <a:pPr algn="ctr" indent="0" marL="0" marR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b="false" baseline="0" cap="none" i="false" spc="0" strike="noStrike" sz="1014" u="none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hidden="false" id="560" name="Shape 560"/>
          <p:cNvSpPr txBox="false"/>
          <p:nvPr isPhoto="false"/>
        </p:nvSpPr>
        <p:spPr>
          <a:xfrm flipH="false" flipV="false" rot="0">
            <a:off x="696595" y="791845"/>
            <a:ext cx="8321040" cy="4169409"/>
          </a:xfrm>
          <a:prstGeom prst="rect">
            <a:avLst/>
          </a:prstGeom>
        </p:spPr>
        <p:txBody>
          <a:bodyPr bIns="45720" lIns="91440" rIns="91440" tIns="45720" wrap="square">
            <a:spAutoFit/>
          </a:bodyPr>
          <a:lstStyle>
            <a:defPPr/>
            <a:lvl1pPr algn="l" indent="0" lvl="0" marL="0"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algn="l" indent="0" lvl="1" marL="342900"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algn="l" indent="0" lvl="2" marL="685800"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algn="l" indent="0" lvl="3" marL="1028700"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l" indent="0" lvl="4" marL="1371600"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algn="l" indent="0" lvl="5" marL="1714500"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algn="l" indent="0" lvl="6" marL="2057400"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algn="l" indent="0" lvl="7" marL="2400300"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algn="l" indent="0" lvl="8" marL="2743200"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indent="0" marL="0"/>
            <a:r>
              <a:rPr sz="14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Телефоны </a:t>
            </a:r>
            <a:r>
              <a:rPr sz="14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Рособрнадзора</a:t>
            </a:r>
            <a:r>
              <a:rPr sz="14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:</a:t>
            </a:r>
            <a:endParaRPr sz="135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ctr" indent="0" marL="0"/>
            <a:r>
              <a:rPr sz="14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для справок: +7(495)198-92-38</a:t>
            </a:r>
            <a:endParaRPr sz="135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ctr" indent="0" marL="0"/>
            <a:r>
              <a:rPr b="true" sz="1600">
                <a:solidFill>
                  <a:srgbClr val="C00000"/>
                </a:solidFill>
                <a:latin typeface="+mn-lt"/>
                <a:ea typeface="+mn-ea"/>
                <a:cs typeface="+mn-cs"/>
              </a:rPr>
              <a:t>телефон «доверия» ЕГЭ: +7(495)198-93-38</a:t>
            </a:r>
            <a:endParaRPr sz="135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ctr" indent="0" marL="0"/>
            <a:endParaRPr sz="140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ctr" indent="0" marL="0"/>
            <a:r>
              <a:rPr sz="14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Приказ </a:t>
            </a:r>
            <a:r>
              <a:rPr sz="14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Министерства образования и науки Республики Татарстан от </a:t>
            </a:r>
            <a:r>
              <a:rPr sz="14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19.11.2025 </a:t>
            </a:r>
            <a:r>
              <a:rPr sz="14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№ </a:t>
            </a:r>
            <a:r>
              <a:rPr sz="14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под-1863/25 </a:t>
            </a:r>
            <a:r>
              <a:rPr sz="14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«Об информировании ….»</a:t>
            </a:r>
            <a:endParaRPr sz="135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just" indent="-285750" lvl="0" marL="285750">
              <a:buFont typeface="Wingdings"/>
              <a:buChar char="Ø"/>
            </a:pPr>
            <a:endParaRPr sz="1400"/>
          </a:p>
          <a:p>
            <a:pPr algn="just" indent="0" lvl="0" marL="0">
              <a:spcAft>
                <a:spcPts val="600"/>
              </a:spcAft>
            </a:pPr>
            <a:r>
              <a:rPr sz="1400"/>
              <a:t>список номеров телефонов «горячей линии» на период подготовки и проведения ГИА в 2025/2026 учебном году:</a:t>
            </a:r>
          </a:p>
          <a:p>
            <a:pPr algn="just" indent="-285750" lvl="0" marL="285750">
              <a:spcAft>
                <a:spcPts val="600"/>
              </a:spcAft>
              <a:buFont typeface="Wingdings"/>
              <a:buChar char="ü"/>
            </a:pPr>
            <a:r>
              <a:rPr b="true" sz="1400">
                <a:solidFill>
                  <a:srgbClr val="C00000"/>
                </a:solidFill>
              </a:rPr>
              <a:t>+7(843</a:t>
            </a:r>
            <a:r>
              <a:rPr b="true" sz="1400">
                <a:solidFill>
                  <a:srgbClr val="C00000"/>
                </a:solidFill>
              </a:rPr>
              <a:t>) </a:t>
            </a:r>
            <a:r>
              <a:rPr b="true" sz="1400">
                <a:solidFill>
                  <a:srgbClr val="C00000"/>
                </a:solidFill>
              </a:rPr>
              <a:t>222-78-64</a:t>
            </a:r>
            <a:r>
              <a:rPr b="true" sz="1400">
                <a:solidFill>
                  <a:srgbClr val="C00000"/>
                </a:solidFill>
              </a:rPr>
              <a:t> </a:t>
            </a:r>
            <a:r>
              <a:rPr sz="1400"/>
              <a:t>- отдел общего образования и итоговой аттестации обучающихся Министерства образования и науки Республики Татарстан (ЕГЭ);</a:t>
            </a:r>
          </a:p>
          <a:p>
            <a:pPr algn="just" indent="-285750" lvl="0" marL="285750">
              <a:spcAft>
                <a:spcPts val="600"/>
              </a:spcAft>
              <a:buFont typeface="Wingdings"/>
              <a:buChar char="ü"/>
            </a:pPr>
            <a:r>
              <a:rPr b="true" sz="1400">
                <a:solidFill>
                  <a:srgbClr val="C00000"/>
                </a:solidFill>
              </a:rPr>
              <a:t>+7(843</a:t>
            </a:r>
            <a:r>
              <a:rPr b="true" sz="1400">
                <a:solidFill>
                  <a:srgbClr val="C00000"/>
                </a:solidFill>
              </a:rPr>
              <a:t>) 294-78-61 </a:t>
            </a:r>
            <a:r>
              <a:rPr sz="1400"/>
              <a:t>- отдел общего образования и итоговой аттестации обучающихся Министерства образования и науки Республики Татарстан (ОГЭ, ГВЭ);  </a:t>
            </a:r>
          </a:p>
          <a:p>
            <a:pPr algn="just" indent="-285750" lvl="0" marL="285750">
              <a:spcAft>
                <a:spcPts val="600"/>
              </a:spcAft>
              <a:buFont typeface="Wingdings"/>
              <a:buChar char="ü"/>
            </a:pPr>
            <a:r>
              <a:rPr b="true" sz="1400">
                <a:solidFill>
                  <a:srgbClr val="C00000"/>
                </a:solidFill>
              </a:rPr>
              <a:t>+7(843</a:t>
            </a:r>
            <a:r>
              <a:rPr b="true" sz="1400">
                <a:solidFill>
                  <a:srgbClr val="C00000"/>
                </a:solidFill>
              </a:rPr>
              <a:t>) 237-74-36 </a:t>
            </a:r>
            <a:r>
              <a:rPr sz="1400"/>
              <a:t>- Департамент надзора и контроля в сфере образования Министерства образования и науки Республики Татарстан</a:t>
            </a:r>
          </a:p>
          <a:p>
            <a:pPr algn="just" indent="-285750" lvl="0" marL="285750">
              <a:spcAft>
                <a:spcPts val="600"/>
              </a:spcAft>
              <a:buFont typeface="Wingdings"/>
              <a:buChar char="ü"/>
            </a:pPr>
            <a:endParaRPr sz="1400"/>
          </a:p>
          <a:p>
            <a:pPr algn="just" indent="-285750" lvl="0" marL="285750">
              <a:spcAft>
                <a:spcPts val="600"/>
              </a:spcAft>
              <a:buFont typeface="Wingdings"/>
              <a:buChar char="ü"/>
            </a:pPr>
            <a:r>
              <a:rPr b="true" sz="1400"/>
              <a:t>телефон муниципальной «горячей линии» по вопросам организации и проведения </a:t>
            </a:r>
            <a:r>
              <a:rPr b="true" sz="1400"/>
              <a:t>ГИА</a:t>
            </a:r>
            <a:endParaRPr b="true" sz="1400"/>
          </a:p>
        </p:txBody>
      </p:sp>
      <p:pic>
        <p:nvPicPr>
          <p:cNvPr hidden="false" id="562" name="Picture 562"/>
          <p:cNvPicPr preferRelativeResize="true"/>
          <p:nvPr isPhoto="false"/>
        </p:nvPicPr>
        <p:blipFill>
          <a:blip r:embed="rId1"/>
          <a:stretch/>
        </p:blipFill>
        <p:spPr>
          <a:xfrm flipH="false" flipV="false" rot="0">
            <a:off x="6950710" y="10795"/>
            <a:ext cx="2193290" cy="712470"/>
          </a:xfrm>
          <a:prstGeom prst="rect">
            <a:avLst/>
          </a:prstGeom>
        </p:spPr>
      </p:pic>
    </p:spTree>
  </p:cSld>
</p:sld>
</file>

<file path=ppt/slides/slide36.xml><?xml version="1.0" encoding="utf-8"?>
<p:sld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="true" showMasterSp="true">
  <p:cSld name="">
    <p:spTree>
      <p:nvGrpSpPr>
        <p:cNvPr hidden="false" id="563" name="GroupShape 563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564" name="Shape 564"/>
          <p:cNvSpPr txBox="true"/>
          <p:nvPr isPhoto="false">
            <p:ph idx="12" type="sldNum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pPr algn="r" indent="0" marL="0"/>
            <a:fld id="{38D32A23-FA36-452F-B4A2-4D16554F031B}" type="slidenum">
              <a:rPr>
                <a:solidFill>
                  <a:srgbClr val="000000">
                    <a:tint val="75000"/>
                  </a:srgbClr>
                </a:solidFill>
              </a:rPr>
              <a:t>36</a:t>
            </a:fld>
            <a:endParaRPr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hidden="false" id="565" name="Shape 565"/>
          <p:cNvSpPr txBox="false"/>
          <p:nvPr isPhoto="false"/>
        </p:nvSpPr>
        <p:spPr>
          <a:xfrm flipH="false" flipV="false" rot="0">
            <a:off x="729615" y="1000471"/>
            <a:ext cx="790574" cy="34288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txBody>
          <a:bodyPr anchor="ctr" bIns="45720" lIns="91440" rIns="91440" tIns="45720"/>
          <a:p>
            <a:pPr algn="ctr" indent="0" marL="0" marR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b="false" baseline="0" cap="none" i="false" spc="0" strike="noStrike" sz="1014" u="none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hidden="false" id="567" name="Picture 567"/>
          <p:cNvPicPr preferRelativeResize="true"/>
          <p:nvPr isPhoto="false"/>
        </p:nvPicPr>
        <p:blipFill>
          <a:blip r:embed="rId1"/>
          <a:stretch/>
        </p:blipFill>
        <p:spPr>
          <a:xfrm flipH="false" flipV="false" rot="0">
            <a:off x="6950710" y="10795"/>
            <a:ext cx="2193290" cy="712470"/>
          </a:xfrm>
          <a:prstGeom prst="rect">
            <a:avLst/>
          </a:prstGeom>
        </p:spPr>
      </p:pic>
      <p:sp>
        <p:nvSpPr>
          <p:cNvPr hidden="false" id="568" name="Shape 568"/>
          <p:cNvSpPr txBox="true"/>
          <p:nvPr isPhoto="false"/>
        </p:nvSpPr>
        <p:spPr>
          <a:xfrm flipH="false" flipV="false" rot="0">
            <a:off x="729615" y="208915"/>
            <a:ext cx="6038215" cy="624205"/>
          </a:xfrm>
          <a:prstGeom prst="rect">
            <a:avLst/>
          </a:prstGeom>
        </p:spPr>
        <p:txBody>
          <a:bodyPr bIns="0" lIns="0" rIns="0" tIns="9049" vert="horz" wrap="square">
            <a:spAutoFit/>
          </a:bodyPr>
          <a:p>
            <a:pPr algn="l" indent="0" marL="0"/>
            <a:r>
              <a:rPr b="true" sz="2000">
                <a:solidFill>
                  <a:srgbClr val="4A452A"/>
                </a:solidFill>
                <a:latin typeface="+mn-lt"/>
                <a:ea typeface="+mn-ea"/>
                <a:cs typeface="+mn-cs"/>
              </a:rPr>
              <a:t>Задача 5. ТЕХНОЛОГИЧЕСКАЯ ПОДГОТОВКА</a:t>
            </a:r>
            <a:endParaRPr sz="135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l" indent="0" marL="0"/>
            <a:r>
              <a:rPr b="true" sz="2000">
                <a:solidFill>
                  <a:srgbClr val="4A452A"/>
                </a:solidFill>
                <a:latin typeface="+mn-lt"/>
                <a:ea typeface="+mn-ea"/>
                <a:cs typeface="+mn-cs"/>
              </a:rPr>
              <a:t>Педагогические работники</a:t>
            </a:r>
            <a:endParaRPr sz="135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hidden="false" id="570" name="Picture 570"/>
          <p:cNvPicPr preferRelativeResize="true"/>
          <p:nvPr isPhoto="false"/>
        </p:nvPicPr>
        <p:blipFill>
          <a:blip r:embed="rId2"/>
          <a:stretch/>
        </p:blipFill>
        <p:spPr>
          <a:xfrm flipH="false" flipV="false" rot="0">
            <a:off x="729615" y="1304925"/>
            <a:ext cx="8288655" cy="3355340"/>
          </a:xfrm>
          <a:prstGeom prst="rect">
            <a:avLst/>
          </a:prstGeom>
        </p:spPr>
      </p:pic>
      <p:sp>
        <p:nvSpPr>
          <p:cNvPr hidden="false" id="571" name="Shape 571"/>
          <p:cNvSpPr txBox="false"/>
          <p:nvPr isPhoto="false"/>
        </p:nvSpPr>
        <p:spPr>
          <a:xfrm flipH="false" flipV="false" rot="0">
            <a:off x="3041650" y="2941320"/>
            <a:ext cx="5561965" cy="6985"/>
          </a:xfrm>
          <a:prstGeom prst="line">
            <a:avLst/>
          </a:prstGeom>
          <a:ln w="25400">
            <a:solidFill>
              <a:srgbClr val="C00000"/>
            </a:solidFill>
            <a:prstDash val="solid"/>
          </a:ln>
        </p:spPr>
        <p:style>
          <a:lnRef idx="0"/>
          <a:fillRef idx="0">
            <a:srgbClr val="FFFFFF"/>
          </a:fillRef>
          <a:effectRef idx="0"/>
          <a:fontRef idx="none"/>
        </p:style>
      </p:sp>
      <p:sp>
        <p:nvSpPr>
          <p:cNvPr hidden="false" id="572" name="Shape 572"/>
          <p:cNvSpPr txBox="false"/>
          <p:nvPr isPhoto="false"/>
        </p:nvSpPr>
        <p:spPr>
          <a:xfrm flipH="false" flipV="false" rot="0">
            <a:off x="2602865" y="3092450"/>
            <a:ext cx="5424804" cy="13335"/>
          </a:xfrm>
          <a:prstGeom prst="line">
            <a:avLst/>
          </a:prstGeom>
          <a:ln w="25400">
            <a:solidFill>
              <a:srgbClr val="C00000"/>
            </a:solidFill>
            <a:prstDash val="solid"/>
          </a:ln>
        </p:spPr>
        <p:style>
          <a:lnRef idx="0"/>
          <a:fillRef idx="0">
            <a:srgbClr val="FFFFFF"/>
          </a:fillRef>
          <a:effectRef idx="0"/>
          <a:fontRef idx="none"/>
        </p:style>
      </p:sp>
      <p:sp>
        <p:nvSpPr>
          <p:cNvPr hidden="false" id="573" name="Shape 573"/>
          <p:cNvSpPr txBox="false"/>
          <p:nvPr isPhoto="false"/>
        </p:nvSpPr>
        <p:spPr>
          <a:xfrm flipH="false" flipV="false" rot="0">
            <a:off x="2602865" y="3295015"/>
            <a:ext cx="5973444" cy="9525"/>
          </a:xfrm>
          <a:prstGeom prst="line">
            <a:avLst/>
          </a:prstGeom>
          <a:ln w="25400">
            <a:solidFill>
              <a:srgbClr val="C00000"/>
            </a:solidFill>
            <a:prstDash val="solid"/>
          </a:ln>
        </p:spPr>
        <p:style>
          <a:lnRef idx="0"/>
          <a:fillRef idx="0">
            <a:srgbClr val="FFFFFF"/>
          </a:fillRef>
          <a:effectRef idx="0"/>
          <a:fontRef idx="none"/>
        </p:style>
      </p:sp>
    </p:spTree>
  </p:cSld>
</p:sld>
</file>

<file path=ppt/slides/slide37.xml><?xml version="1.0" encoding="utf-8"?>
<p:sld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="true" showMasterSp="true">
  <p:cSld name="">
    <p:spTree>
      <p:nvGrpSpPr>
        <p:cNvPr hidden="false" id="574" name="GroupShape 574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575" name="Shape 575"/>
          <p:cNvSpPr txBox="true"/>
          <p:nvPr isPhoto="false"/>
        </p:nvSpPr>
        <p:spPr>
          <a:xfrm flipH="false" flipV="false" rot="0">
            <a:off x="755650" y="216534"/>
            <a:ext cx="6009005" cy="631190"/>
          </a:xfrm>
          <a:prstGeom prst="rect">
            <a:avLst/>
          </a:prstGeom>
        </p:spPr>
        <p:txBody>
          <a:bodyPr bIns="45720" lIns="91440" rIns="91440" tIns="45720">
            <a:noAutofit/>
          </a:bodyPr>
          <a:lstStyle>
            <a:defPPr/>
            <a:lvl1pPr algn="ctr" indent="0" lvl="0" marL="0">
              <a:defRPr b="true" sz="44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indent="0" lvl="1" marL="342900">
              <a:defRPr b="true" sz="4400">
                <a:solidFill>
                  <a:schemeClr val="tx1"/>
                </a:solidFill>
                <a:latin typeface="Arial"/>
                <a:ea typeface="Arial"/>
                <a:cs typeface="Arial"/>
              </a:defRPr>
            </a:lvl2pPr>
            <a:lvl3pPr algn="ctr" indent="0" lvl="2" marL="685800">
              <a:defRPr b="true" sz="4400">
                <a:solidFill>
                  <a:schemeClr val="tx1"/>
                </a:solidFill>
                <a:latin typeface="Arial"/>
                <a:ea typeface="Arial"/>
                <a:cs typeface="Arial"/>
              </a:defRPr>
            </a:lvl3pPr>
            <a:lvl4pPr algn="ctr" indent="0" lvl="3" marL="1028700">
              <a:defRPr b="true" sz="4400">
                <a:solidFill>
                  <a:schemeClr val="tx1"/>
                </a:solidFill>
                <a:latin typeface="Arial"/>
                <a:ea typeface="Arial"/>
                <a:cs typeface="Arial"/>
              </a:defRPr>
            </a:lvl4pPr>
            <a:lvl5pPr algn="ctr" indent="0" lvl="4" marL="1371600">
              <a:defRPr b="true" sz="4400">
                <a:solidFill>
                  <a:schemeClr val="tx1"/>
                </a:solidFill>
                <a:latin typeface="Arial"/>
                <a:ea typeface="Arial"/>
                <a:cs typeface="Arial"/>
              </a:defRPr>
            </a:lvl5pPr>
            <a:lvl6pPr algn="ctr" indent="0" lvl="5" marL="457200">
              <a:defRPr b="true" sz="4400">
                <a:solidFill>
                  <a:schemeClr val="tx1"/>
                </a:solidFill>
                <a:latin typeface="Arial"/>
                <a:ea typeface="Arial"/>
                <a:cs typeface="Arial"/>
              </a:defRPr>
            </a:lvl6pPr>
            <a:lvl7pPr algn="ctr" indent="0" lvl="6" marL="914400">
              <a:defRPr b="true" sz="4400">
                <a:solidFill>
                  <a:schemeClr val="tx1"/>
                </a:solidFill>
                <a:latin typeface="Arial"/>
                <a:ea typeface="Arial"/>
                <a:cs typeface="Arial"/>
              </a:defRPr>
            </a:lvl7pPr>
            <a:lvl8pPr algn="ctr" indent="0" lvl="7" marL="1371600">
              <a:defRPr b="true" sz="4400">
                <a:solidFill>
                  <a:schemeClr val="tx1"/>
                </a:solidFill>
                <a:latin typeface="Arial"/>
                <a:ea typeface="Arial"/>
                <a:cs typeface="Arial"/>
              </a:defRPr>
            </a:lvl8pPr>
            <a:lvl9pPr algn="ctr" indent="0" lvl="8" marL="1828800">
              <a:defRPr b="true" sz="4400">
                <a:solidFill>
                  <a:schemeClr val="tx1"/>
                </a:solidFill>
                <a:latin typeface="Arial"/>
                <a:ea typeface="Arial"/>
                <a:cs typeface="Arial"/>
              </a:defRPr>
            </a:lvl9pPr>
          </a:lstStyle>
          <a:p>
            <a:pPr algn="l" indent="0" marL="0">
              <a:lnSpc>
                <a:spcPct val="90000"/>
              </a:lnSpc>
            </a:pPr>
            <a:r>
              <a:rPr sz="2000">
                <a:solidFill>
                  <a:schemeClr val="bg2">
                    <a:lumMod val="25000"/>
                  </a:schemeClr>
                </a:solidFill>
                <a:latin typeface="Arial"/>
                <a:ea typeface="Arial"/>
                <a:cs typeface="Arial"/>
              </a:rPr>
              <a:t>Всероссийские тренировочные мероприятия в 2026 году</a:t>
            </a:r>
          </a:p>
        </p:txBody>
      </p:sp>
      <p:sp>
        <p:nvSpPr>
          <p:cNvPr hidden="false" id="576" name="Shape 576"/>
          <p:cNvSpPr txBox="false"/>
          <p:nvPr isPhoto="false"/>
        </p:nvSpPr>
        <p:spPr>
          <a:xfrm flipH="false" flipV="false" rot="0">
            <a:off x="755650" y="1214755"/>
            <a:ext cx="3815715" cy="368300"/>
          </a:xfrm>
          <a:prstGeom prst="rect">
            <a:avLst/>
          </a:prstGeom>
        </p:spPr>
        <p:txBody>
          <a:bodyPr bIns="45720" lIns="91440" rIns="91440" tIns="45720" wrap="square">
            <a:spAutoFit/>
          </a:bodyPr>
          <a:p>
            <a:pPr algn="l" indent="0" marL="0">
              <a:lnSpc>
                <a:spcPct val="90000"/>
              </a:lnSpc>
            </a:pPr>
            <a:r>
              <a:rPr sz="2000">
                <a:solidFill>
                  <a:schemeClr val="bg2">
                    <a:lumMod val="50000"/>
                  </a:schemeClr>
                </a:solidFill>
                <a:latin typeface="Arial"/>
                <a:ea typeface="Arial"/>
                <a:cs typeface="Arial"/>
              </a:rPr>
              <a:t>Без участников</a:t>
            </a:r>
            <a:endParaRPr sz="135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graphicFrame>
        <p:nvGraphicFramePr>
          <p:cNvPr hidden="false" id="577" name="Table 577"/>
          <p:cNvGraphicFramePr/>
          <p:nvPr isPhoto="false"/>
        </p:nvGraphicFramePr>
        <p:xfrm flipH="false" flipV="false" rot="0">
          <a:off x="687070" y="1855470"/>
          <a:ext cx="8286115" cy="2733675"/>
        </p:xfrm>
        <a:graphic>
          <a:graphicData uri="http://schemas.openxmlformats.org/drawingml/2006/table">
            <a:tbl>
              <a:tblPr bandCol="false" bandRow="false" firstCol="false" firstRow="false" lastCol="false" lastRow="false">
                <a:tableStyleId>{5C22544A-7EE6-4342-B048-85BDC9FD1C3A}</a:tableStyleId>
              </a:tblPr>
              <a:tblGrid>
                <a:gridCol w="1176020"/>
                <a:gridCol w="3576320"/>
                <a:gridCol w="1522095"/>
                <a:gridCol w="2011679"/>
              </a:tblGrid>
              <a:tr h="588645"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>
                        <a:lnSpc>
                          <a:spcPct val="90000"/>
                        </a:lnSpc>
                      </a:pPr>
                      <a:r>
                        <a:rPr b="true" sz="1200">
                          <a:solidFill>
                            <a:schemeClr val="bg1"/>
                          </a:solidFill>
                          <a:latin typeface="Arial"/>
                          <a:ea typeface="Arial"/>
                          <a:cs typeface="Arial"/>
                        </a:rPr>
                        <a:t>Дата</a:t>
                      </a:r>
                      <a:br>
                        <a:rPr b="true" sz="1200">
                          <a:solidFill>
                            <a:schemeClr val="bg1"/>
                          </a:solidFill>
                          <a:latin typeface="Arial"/>
                          <a:ea typeface="Arial"/>
                          <a:cs typeface="Arial"/>
                        </a:rPr>
                      </a:br>
                      <a:r>
                        <a:rPr b="true" sz="1200">
                          <a:solidFill>
                            <a:schemeClr val="bg1"/>
                          </a:solidFill>
                          <a:latin typeface="Arial"/>
                          <a:ea typeface="Arial"/>
                          <a:cs typeface="Arial"/>
                        </a:rPr>
                        <a:t>проведения</a:t>
                      </a:r>
                    </a:p>
                  </a:txBody>
                  <a:tcPr anchor="ctr" anchorCtr="false" marB="0" marL="4741" marR="4741" marT="4741" vert="horz">
                    <a:solidFill>
                      <a:schemeClr val="bg2">
                        <a:lumMod val="50000"/>
                      </a:schemeClr>
                    </a:solidFill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>
                        <a:lnSpc>
                          <a:spcPct val="90000"/>
                        </a:lnSpc>
                      </a:pPr>
                      <a:r>
                        <a:rPr b="true" sz="1200">
                          <a:solidFill>
                            <a:schemeClr val="bg1"/>
                          </a:solidFill>
                          <a:latin typeface="Arial"/>
                          <a:ea typeface="Arial"/>
                          <a:cs typeface="Arial"/>
                        </a:rPr>
                        <a:t>Применяемые технологии</a:t>
                      </a:r>
                    </a:p>
                  </a:txBody>
                  <a:tcPr anchor="ctr" anchorCtr="false" marB="0" marL="398249" marR="4741" marT="4741" vert="horz">
                    <a:solidFill>
                      <a:schemeClr val="bg2">
                        <a:lumMod val="50000"/>
                      </a:schemeClr>
                    </a:solidFill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>
                        <a:lnSpc>
                          <a:spcPct val="90000"/>
                        </a:lnSpc>
                      </a:pPr>
                      <a:r>
                        <a:rPr b="true" sz="1200">
                          <a:solidFill>
                            <a:schemeClr val="bg1"/>
                          </a:solidFill>
                          <a:latin typeface="Arial"/>
                          <a:ea typeface="Arial"/>
                          <a:cs typeface="Arial"/>
                        </a:rPr>
                        <a:t>Количество ППЭ</a:t>
                      </a:r>
                    </a:p>
                  </a:txBody>
                  <a:tcPr anchor="ctr" anchorCtr="false" marB="0" marL="4741" marR="4741" marT="4741" vert="horz">
                    <a:solidFill>
                      <a:schemeClr val="bg2">
                        <a:lumMod val="50000"/>
                      </a:schemeClr>
                    </a:solidFill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>
                        <a:lnSpc>
                          <a:spcPct val="90000"/>
                        </a:lnSpc>
                      </a:pPr>
                      <a:r>
                        <a:rPr b="true" sz="1200">
                          <a:solidFill>
                            <a:schemeClr val="bg1"/>
                          </a:solidFill>
                          <a:latin typeface="Arial"/>
                          <a:ea typeface="Arial"/>
                          <a:cs typeface="Arial"/>
                        </a:rPr>
                        <a:t>Учебный предмет</a:t>
                      </a:r>
                    </a:p>
                  </a:txBody>
                  <a:tcPr anchor="ctr" anchorCtr="false" marB="0" marL="227571" marR="4741" marT="4741" vert="horz">
                    <a:solidFill>
                      <a:schemeClr val="bg2">
                        <a:lumMod val="50000"/>
                      </a:schemeClr>
                    </a:solidFill>
                  </a:tcPr>
                </a:tc>
              </a:tr>
              <a:tr h="974725"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>
                        <a:lnSpc>
                          <a:spcPct val="90000"/>
                        </a:lnSpc>
                      </a:pPr>
                      <a:r>
                        <a:rPr b="true" sz="120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28 января (среда)</a:t>
                      </a:r>
                    </a:p>
                  </a:txBody>
                  <a:tcPr anchor="ctr" anchorCtr="false" marB="0" marL="56893" marR="4741" marT="4741" vert="horz">
                    <a:solidFill>
                      <a:schemeClr val="bg1"/>
                    </a:solidFill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lvl="0" marL="0">
                        <a:lnSpc>
                          <a:spcPct val="100000"/>
                        </a:lnSpc>
                      </a:pPr>
                      <a:r>
                        <a:rPr sz="120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Технология передачи полного комплекта ЭМ по сети «Интернет», печати и сканирования ЭМ </a:t>
                      </a:r>
                      <a:r>
                        <a:rPr sz="120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в аудиториях </a:t>
                      </a:r>
                      <a:r>
                        <a:rPr sz="120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ППЭ с использованием ОС </a:t>
                      </a:r>
                      <a:r>
                        <a:rPr sz="120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Линукс</a:t>
                      </a:r>
                    </a:p>
                  </a:txBody>
                  <a:tcPr anchor="ctr" anchorCtr="false" marB="0" marL="4741" marR="4741" marT="4741" vert="horz">
                    <a:solidFill>
                      <a:schemeClr val="bg1"/>
                    </a:solidFill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>
                        <a:lnSpc>
                          <a:spcPct val="90000"/>
                        </a:lnSpc>
                      </a:pPr>
                      <a:r>
                        <a:rPr sz="120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не менее 1 ППЭ, не менее 3 </a:t>
                      </a:r>
                      <a:r>
                        <a:rPr sz="120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аудиторий</a:t>
                      </a:r>
                    </a:p>
                  </a:txBody>
                  <a:tcPr anchor="ctr" anchorCtr="false" marB="0" marL="4741" marR="4741" marT="4741" vert="horz">
                    <a:solidFill>
                      <a:schemeClr val="bg1"/>
                    </a:solidFill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>
                        <a:lnSpc>
                          <a:spcPct val="90000"/>
                        </a:lnSpc>
                      </a:pPr>
                      <a:r>
                        <a:rPr sz="120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география, английский язык (письменная часть)</a:t>
                      </a:r>
                    </a:p>
                  </a:txBody>
                  <a:tcPr anchor="ctr" anchorCtr="false" marB="0" marL="56893" marR="4741" marT="4741" vert="horz">
                    <a:solidFill>
                      <a:schemeClr val="bg1"/>
                    </a:solidFill>
                  </a:tcPr>
                </a:tc>
              </a:tr>
              <a:tr h="1170305"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>
                        <a:lnSpc>
                          <a:spcPct val="90000"/>
                        </a:lnSpc>
                      </a:pPr>
                      <a:r>
                        <a:rPr b="true" sz="120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18 февраля (среда)</a:t>
                      </a:r>
                    </a:p>
                  </a:txBody>
                  <a:tcPr anchor="ctr" anchorCtr="false" marB="0" marL="56893" marR="4741" marT="4741" vert="horz"/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>
                        <a:lnSpc>
                          <a:spcPct val="90000"/>
                        </a:lnSpc>
                      </a:pPr>
                      <a:r>
                        <a:rPr sz="120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Технологии передачи полного комплекта ЭМ по сети «Интернет», печати и сканирования ЭМ в аудиториях ППЭ, проведения КЕГЭ, </a:t>
                      </a:r>
                      <a:r>
                        <a:rPr sz="120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устного иностранного </a:t>
                      </a:r>
                      <a:r>
                        <a:rPr sz="120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языка с использованием ОС </a:t>
                      </a:r>
                      <a:r>
                        <a:rPr sz="120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Линукс</a:t>
                      </a:r>
                    </a:p>
                  </a:txBody>
                  <a:tcPr anchor="ctr" anchorCtr="false" marB="0" marL="4741" marR="4741" marT="4741" vert="horz"/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>
                        <a:lnSpc>
                          <a:spcPct val="90000"/>
                        </a:lnSpc>
                      </a:pPr>
                      <a:r>
                        <a:rPr sz="120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не менее 1 ППЭ, не менее 5 </a:t>
                      </a:r>
                      <a:r>
                        <a:rPr sz="120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аудиторий</a:t>
                      </a:r>
                    </a:p>
                  </a:txBody>
                  <a:tcPr anchor="ctr" anchorCtr="false" marB="0" marL="4741" marR="4741" marT="4741" vert="horz"/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>
                        <a:lnSpc>
                          <a:spcPct val="90000"/>
                        </a:lnSpc>
                      </a:pPr>
                      <a:r>
                        <a:rPr sz="120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география, английский язык (письменная часть), английский язык (устная часть), информатика</a:t>
                      </a:r>
                    </a:p>
                  </a:txBody>
                  <a:tcPr anchor="ctr" anchorCtr="false" marB="0" marL="4741" marR="4741" marT="4741" vert="horz"/>
                </a:tc>
              </a:tr>
            </a:tbl>
          </a:graphicData>
        </a:graphic>
      </p:graphicFrame>
      <p:pic>
        <p:nvPicPr>
          <p:cNvPr hidden="false" id="579" name="Picture 579"/>
          <p:cNvPicPr preferRelativeResize="true"/>
          <p:nvPr isPhoto="false"/>
        </p:nvPicPr>
        <p:blipFill>
          <a:blip r:embed="rId1"/>
          <a:stretch/>
        </p:blipFill>
        <p:spPr>
          <a:xfrm flipH="false" flipV="false" rot="0">
            <a:off x="6957063" y="227548"/>
            <a:ext cx="2016224" cy="620511"/>
          </a:xfrm>
          <a:prstGeom prst="rect">
            <a:avLst/>
          </a:prstGeom>
        </p:spPr>
      </p:pic>
      <p:pic>
        <p:nvPicPr>
          <p:cNvPr hidden="false" id="581" name="Picture 581"/>
          <p:cNvPicPr preferRelativeResize="true"/>
          <p:nvPr isPhoto="false"/>
        </p:nvPicPr>
        <p:blipFill>
          <a:blip r:embed="rId2"/>
          <a:stretch/>
        </p:blipFill>
        <p:spPr>
          <a:xfrm flipH="false" flipV="false" rot="0">
            <a:off x="6810301" y="1069221"/>
            <a:ext cx="2163033" cy="658313"/>
          </a:xfrm>
          <a:prstGeom prst="rect">
            <a:avLst/>
          </a:prstGeom>
        </p:spPr>
      </p:pic>
      <p:sp>
        <p:nvSpPr>
          <p:cNvPr hidden="false" id="582" name="Shape 582"/>
          <p:cNvSpPr txBox="false"/>
          <p:nvPr isPhoto="false"/>
        </p:nvSpPr>
        <p:spPr>
          <a:xfrm flipH="false" flipV="false" rot="0">
            <a:off x="729615" y="878551"/>
            <a:ext cx="790574" cy="34288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txBody>
          <a:bodyPr anchor="ctr" bIns="45720" lIns="91440" rIns="91440" tIns="45720"/>
          <a:p>
            <a:pPr algn="ctr" indent="0" marL="0" marR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b="false" baseline="0" cap="none" i="false" spc="0" strike="noStrike" sz="1014" u="none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</p:spTree>
  </p:cSld>
</p:sld>
</file>

<file path=ppt/slides/slide38.xml><?xml version="1.0" encoding="utf-8"?>
<p:sld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="true" showMasterSp="true">
  <p:cSld name="">
    <p:spTree>
      <p:nvGrpSpPr>
        <p:cNvPr hidden="false" id="583" name="GroupShape 583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584" name="Shape 584"/>
          <p:cNvSpPr txBox="false"/>
          <p:nvPr isPhoto="false"/>
        </p:nvSpPr>
        <p:spPr>
          <a:xfrm flipH="false" flipV="false" rot="0">
            <a:off x="620832" y="1216614"/>
            <a:ext cx="8496944" cy="645159"/>
          </a:xfrm>
          <a:prstGeom prst="rect">
            <a:avLst/>
          </a:prstGeom>
        </p:spPr>
        <p:txBody>
          <a:bodyPr bIns="45720" lIns="91440" rIns="91440" tIns="45720" wrap="square">
            <a:spAutoFit/>
          </a:bodyPr>
          <a:p>
            <a:pPr algn="l" indent="0" marL="0">
              <a:lnSpc>
                <a:spcPct val="90000"/>
              </a:lnSpc>
            </a:pPr>
            <a:r>
              <a:rPr sz="2000">
                <a:solidFill>
                  <a:schemeClr val="bg2">
                    <a:lumMod val="50000"/>
                  </a:schemeClr>
                </a:solidFill>
                <a:latin typeface="Century Gothic"/>
                <a:ea typeface="Century Gothic"/>
                <a:cs typeface="Century Gothic"/>
              </a:rPr>
              <a:t>С участниками </a:t>
            </a:r>
            <a:endParaRPr sz="135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l" indent="0" marL="0">
              <a:lnSpc>
                <a:spcPct val="90000"/>
              </a:lnSpc>
            </a:pPr>
            <a:r>
              <a:rPr sz="2000">
                <a:solidFill>
                  <a:schemeClr val="bg2">
                    <a:lumMod val="50000"/>
                  </a:schemeClr>
                </a:solidFill>
                <a:latin typeface="Century Gothic"/>
                <a:ea typeface="Century Gothic"/>
                <a:cs typeface="Century Gothic"/>
              </a:rPr>
              <a:t>(начало </a:t>
            </a:r>
            <a:r>
              <a:rPr sz="2000">
                <a:solidFill>
                  <a:schemeClr val="bg2">
                    <a:lumMod val="50000"/>
                  </a:schemeClr>
                </a:solidFill>
                <a:latin typeface="Century Gothic"/>
                <a:ea typeface="Century Gothic"/>
                <a:cs typeface="Century Gothic"/>
              </a:rPr>
              <a:t>досрочного периода ЕГЭ – 20 марта 2026 </a:t>
            </a:r>
            <a:r>
              <a:rPr sz="2000">
                <a:solidFill>
                  <a:schemeClr val="bg2">
                    <a:lumMod val="50000"/>
                  </a:schemeClr>
                </a:solidFill>
                <a:latin typeface="Century Gothic"/>
                <a:ea typeface="Century Gothic"/>
                <a:cs typeface="Century Gothic"/>
              </a:rPr>
              <a:t>года)</a:t>
            </a:r>
            <a:endParaRPr sz="135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hidden="false" id="586" name="Picture 586"/>
          <p:cNvPicPr preferRelativeResize="true"/>
          <p:nvPr isPhoto="false"/>
        </p:nvPicPr>
        <p:blipFill>
          <a:blip r:embed="rId1"/>
          <a:stretch/>
        </p:blipFill>
        <p:spPr>
          <a:xfrm flipH="false" flipV="false" rot="0">
            <a:off x="6959603" y="176113"/>
            <a:ext cx="2016224" cy="620512"/>
          </a:xfrm>
          <a:prstGeom prst="rect">
            <a:avLst/>
          </a:prstGeom>
        </p:spPr>
      </p:pic>
      <p:pic>
        <p:nvPicPr>
          <p:cNvPr hidden="false" id="588" name="Picture 588"/>
          <p:cNvPicPr preferRelativeResize="true"/>
          <p:nvPr isPhoto="false"/>
        </p:nvPicPr>
        <p:blipFill>
          <a:blip r:embed="rId2"/>
          <a:stretch/>
        </p:blipFill>
        <p:spPr>
          <a:xfrm flipH="false" flipV="false" rot="0">
            <a:off x="6723940" y="833001"/>
            <a:ext cx="2163033" cy="658314"/>
          </a:xfrm>
          <a:prstGeom prst="rect">
            <a:avLst/>
          </a:prstGeom>
        </p:spPr>
      </p:pic>
      <p:graphicFrame>
        <p:nvGraphicFramePr>
          <p:cNvPr hidden="false" id="589" name="Table 589"/>
          <p:cNvGraphicFramePr/>
          <p:nvPr isPhoto="false"/>
        </p:nvGraphicFramePr>
        <p:xfrm flipH="false" flipV="false" rot="0">
          <a:off x="621030" y="1987550"/>
          <a:ext cx="8496935" cy="2947034"/>
        </p:xfrm>
        <a:graphic>
          <a:graphicData uri="http://schemas.openxmlformats.org/drawingml/2006/table">
            <a:tbl>
              <a:tblPr bandCol="false" bandRow="false" firstCol="false" firstRow="false" lastCol="false" lastRow="false">
                <a:tableStyleId>{5C22544A-7EE6-4342-B048-85BDC9FD1C3A}</a:tableStyleId>
              </a:tblPr>
              <a:tblGrid>
                <a:gridCol w="995045"/>
                <a:gridCol w="3441065"/>
                <a:gridCol w="1316355"/>
                <a:gridCol w="2744470"/>
              </a:tblGrid>
              <a:tr h="314960"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>
                        <a:lnSpc>
                          <a:spcPct val="90000"/>
                        </a:lnSpc>
                      </a:pPr>
                      <a:r>
                        <a:rPr b="true" sz="1100">
                          <a:solidFill>
                            <a:schemeClr val="bg1"/>
                          </a:solidFill>
                          <a:latin typeface="Century Gothic"/>
                          <a:ea typeface="Century Gothic"/>
                          <a:cs typeface="Century Gothic"/>
                        </a:rPr>
                        <a:t>Дата</a:t>
                      </a:r>
                      <a:br>
                        <a:rPr b="true" sz="1100">
                          <a:solidFill>
                            <a:schemeClr val="bg1"/>
                          </a:solidFill>
                          <a:latin typeface="Century Gothic"/>
                          <a:ea typeface="Century Gothic"/>
                          <a:cs typeface="Century Gothic"/>
                        </a:rPr>
                      </a:br>
                      <a:r>
                        <a:rPr b="true" sz="1100">
                          <a:solidFill>
                            <a:schemeClr val="bg1"/>
                          </a:solidFill>
                          <a:latin typeface="Century Gothic"/>
                          <a:ea typeface="Century Gothic"/>
                          <a:cs typeface="Century Gothic"/>
                        </a:rPr>
                        <a:t>проведения</a:t>
                      </a:r>
                    </a:p>
                  </a:txBody>
                  <a:tcPr anchor="ctr" anchorCtr="false" marB="0" marL="4741" marR="4741" marT="4741" vert="horz">
                    <a:solidFill>
                      <a:schemeClr val="bg2">
                        <a:lumMod val="50000"/>
                      </a:schemeClr>
                    </a:solidFill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>
                        <a:lnSpc>
                          <a:spcPct val="90000"/>
                        </a:lnSpc>
                      </a:pPr>
                      <a:r>
                        <a:rPr b="true" sz="1100">
                          <a:solidFill>
                            <a:schemeClr val="bg1"/>
                          </a:solidFill>
                          <a:latin typeface="Century Gothic"/>
                          <a:ea typeface="Century Gothic"/>
                          <a:cs typeface="Century Gothic"/>
                        </a:rPr>
                        <a:t>Применяемые технологии</a:t>
                      </a:r>
                    </a:p>
                  </a:txBody>
                  <a:tcPr anchor="ctr" anchorCtr="false" marB="0" marL="398249" marR="4741" marT="4741" vert="horz">
                    <a:solidFill>
                      <a:schemeClr val="bg2">
                        <a:lumMod val="50000"/>
                      </a:schemeClr>
                    </a:solidFill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>
                        <a:lnSpc>
                          <a:spcPct val="90000"/>
                        </a:lnSpc>
                      </a:pPr>
                      <a:r>
                        <a:rPr b="true" sz="1100">
                          <a:solidFill>
                            <a:schemeClr val="bg1"/>
                          </a:solidFill>
                          <a:latin typeface="Century Gothic"/>
                          <a:ea typeface="Century Gothic"/>
                          <a:cs typeface="Century Gothic"/>
                        </a:rPr>
                        <a:t>Количество ППЭ</a:t>
                      </a:r>
                    </a:p>
                  </a:txBody>
                  <a:tcPr anchor="ctr" anchorCtr="false" marB="0" marL="4741" marR="4741" marT="4741" vert="horz">
                    <a:solidFill>
                      <a:schemeClr val="bg2">
                        <a:lumMod val="50000"/>
                      </a:schemeClr>
                    </a:solidFill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>
                        <a:lnSpc>
                          <a:spcPct val="90000"/>
                        </a:lnSpc>
                      </a:pPr>
                      <a:r>
                        <a:rPr b="true" sz="1100">
                          <a:solidFill>
                            <a:schemeClr val="bg1"/>
                          </a:solidFill>
                          <a:latin typeface="Century Gothic"/>
                          <a:ea typeface="Century Gothic"/>
                          <a:cs typeface="Century Gothic"/>
                        </a:rPr>
                        <a:t>Учебный предмет</a:t>
                      </a:r>
                    </a:p>
                  </a:txBody>
                  <a:tcPr anchor="ctr" anchorCtr="false" marB="0" marL="227571" marR="4741" marT="4741" vert="horz">
                    <a:solidFill>
                      <a:schemeClr val="bg2">
                        <a:lumMod val="50000"/>
                      </a:schemeClr>
                    </a:solidFill>
                  </a:tcPr>
                </a:tc>
              </a:tr>
              <a:tr h="784860">
                <a:tc gridSpan="1" hMerge="false" rowSpan="2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/>
                      <a:r>
                        <a:rPr b="true" sz="1100">
                          <a:solidFill>
                            <a:schemeClr val="tx1"/>
                          </a:solidFill>
                          <a:latin typeface="Century Gothic"/>
                          <a:ea typeface="Century Gothic"/>
                          <a:cs typeface="Century Gothic"/>
                        </a:rPr>
                        <a:t>04 марта (среда</a:t>
                      </a:r>
                      <a:r>
                        <a:rPr b="true" sz="1100">
                          <a:solidFill>
                            <a:schemeClr val="tx1"/>
                          </a:solidFill>
                          <a:latin typeface="Century Gothic"/>
                          <a:ea typeface="Century Gothic"/>
                          <a:cs typeface="Century Gothic"/>
                        </a:rPr>
                        <a:t>)</a:t>
                      </a:r>
                    </a:p>
                  </a:txBody>
                  <a:tcPr anchor="ctr" anchorCtr="false" marB="0" marL="126952" marR="5290" marT="5290" vert="horz">
                    <a:noFill/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>
                        <a:lnSpc>
                          <a:spcPct val="90000"/>
                        </a:lnSpc>
                      </a:pPr>
                      <a:r>
                        <a:rPr sz="1100">
                          <a:solidFill>
                            <a:schemeClr val="tx1"/>
                          </a:solidFill>
                          <a:latin typeface="Century Gothic"/>
                          <a:ea typeface="Century Gothic"/>
                          <a:cs typeface="Century Gothic"/>
                        </a:rPr>
                        <a:t>Технологии передачи полного комплекта ЭМ по сети «Интернет», печати и сканирования ЭМ в аудиториях ППЭ, проведения КЕГЭ, </a:t>
                      </a:r>
                      <a:r>
                        <a:rPr sz="1100">
                          <a:solidFill>
                            <a:schemeClr val="tx1"/>
                          </a:solidFill>
                          <a:latin typeface="Century Gothic"/>
                          <a:ea typeface="Century Gothic"/>
                          <a:cs typeface="Century Gothic"/>
                        </a:rPr>
                        <a:t>устного иностранного </a:t>
                      </a:r>
                      <a:r>
                        <a:rPr sz="1100">
                          <a:solidFill>
                            <a:schemeClr val="tx1"/>
                          </a:solidFill>
                          <a:latin typeface="Century Gothic"/>
                          <a:ea typeface="Century Gothic"/>
                          <a:cs typeface="Century Gothic"/>
                        </a:rPr>
                        <a:t>языка с использованием ОС </a:t>
                      </a:r>
                      <a:r>
                        <a:rPr sz="1100">
                          <a:solidFill>
                            <a:schemeClr val="tx1"/>
                          </a:solidFill>
                          <a:latin typeface="Century Gothic"/>
                          <a:ea typeface="Century Gothic"/>
                          <a:cs typeface="Century Gothic"/>
                        </a:rPr>
                        <a:t>Линукс</a:t>
                      </a:r>
                      <a:br>
                        <a:rPr sz="1100">
                          <a:solidFill>
                            <a:schemeClr val="tx1"/>
                          </a:solidFill>
                          <a:latin typeface="Century Gothic"/>
                          <a:ea typeface="Century Gothic"/>
                          <a:cs typeface="Century Gothic"/>
                        </a:rPr>
                      </a:br>
                      <a:r>
                        <a:rPr sz="1100">
                          <a:solidFill>
                            <a:schemeClr val="tx1"/>
                          </a:solidFill>
                          <a:latin typeface="Century Gothic"/>
                          <a:ea typeface="Century Gothic"/>
                          <a:cs typeface="Century Gothic"/>
                        </a:rPr>
                        <a:t>/ ОС </a:t>
                      </a:r>
                      <a:r>
                        <a:rPr sz="1100">
                          <a:solidFill>
                            <a:schemeClr val="tx1"/>
                          </a:solidFill>
                          <a:latin typeface="Century Gothic"/>
                          <a:ea typeface="Century Gothic"/>
                          <a:cs typeface="Century Gothic"/>
                        </a:rPr>
                        <a:t>Windows</a:t>
                      </a:r>
                    </a:p>
                  </a:txBody>
                  <a:tcPr anchor="ctr" anchorCtr="false" marB="0" marL="5290" marR="5290" marT="5290" vert="horz">
                    <a:noFill/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>
                        <a:lnSpc>
                          <a:spcPct val="90000"/>
                        </a:lnSpc>
                      </a:pPr>
                      <a:r>
                        <a:rPr sz="1100">
                          <a:solidFill>
                            <a:schemeClr val="tx1"/>
                          </a:solidFill>
                          <a:latin typeface="Century Gothic"/>
                          <a:ea typeface="Century Gothic"/>
                          <a:cs typeface="Century Gothic"/>
                        </a:rPr>
                        <a:t>все аудитории ППЭ основного периода </a:t>
                      </a:r>
                      <a:r>
                        <a:rPr sz="1100">
                          <a:solidFill>
                            <a:schemeClr val="tx1"/>
                          </a:solidFill>
                          <a:latin typeface="Century Gothic"/>
                          <a:ea typeface="Century Gothic"/>
                          <a:cs typeface="Century Gothic"/>
                        </a:rPr>
                        <a:t>ЕГЭ</a:t>
                      </a:r>
                    </a:p>
                  </a:txBody>
                  <a:tcPr anchor="ctr" anchorCtr="false" marB="0" marL="5290" marR="5290" marT="5290" vert="horz">
                    <a:noFill/>
                  </a:tcPr>
                </a:tc>
                <a:tc gridSpan="1" hMerge="false" rowSpan="2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>
                        <a:lnSpc>
                          <a:spcPct val="90000"/>
                        </a:lnSpc>
                      </a:pPr>
                      <a:r>
                        <a:rPr sz="1100">
                          <a:solidFill>
                            <a:schemeClr val="tx1"/>
                          </a:solidFill>
                          <a:latin typeface="Century Gothic"/>
                          <a:ea typeface="Century Gothic"/>
                          <a:cs typeface="Century Gothic"/>
                        </a:rPr>
                        <a:t>русский язык, математика профильная, математика базовая, физика, химия, биология, история,</a:t>
                      </a:r>
                      <a:br>
                        <a:rPr sz="1100">
                          <a:solidFill>
                            <a:schemeClr val="tx1"/>
                          </a:solidFill>
                          <a:latin typeface="Century Gothic"/>
                          <a:ea typeface="Century Gothic"/>
                          <a:cs typeface="Century Gothic"/>
                        </a:rPr>
                      </a:br>
                      <a:r>
                        <a:rPr sz="1100">
                          <a:solidFill>
                            <a:schemeClr val="tx1"/>
                          </a:solidFill>
                          <a:latin typeface="Century Gothic"/>
                          <a:ea typeface="Century Gothic"/>
                          <a:cs typeface="Century Gothic"/>
                        </a:rPr>
                        <a:t>география, обществознание, литература, английский язык, немецкий язык, французский язык, испанский язык, китайский</a:t>
                      </a:r>
                      <a:br>
                        <a:rPr sz="1100">
                          <a:solidFill>
                            <a:schemeClr val="tx1"/>
                          </a:solidFill>
                          <a:latin typeface="Century Gothic"/>
                          <a:ea typeface="Century Gothic"/>
                          <a:cs typeface="Century Gothic"/>
                        </a:rPr>
                      </a:br>
                      <a:r>
                        <a:rPr sz="1100">
                          <a:solidFill>
                            <a:schemeClr val="tx1"/>
                          </a:solidFill>
                          <a:latin typeface="Century Gothic"/>
                          <a:ea typeface="Century Gothic"/>
                          <a:cs typeface="Century Gothic"/>
                        </a:rPr>
                        <a:t>язык (письменная и устная части), информатика</a:t>
                      </a:r>
                    </a:p>
                  </a:txBody>
                  <a:tcPr anchor="ctr" anchorCtr="false" marB="0" marL="5290" marR="5290" marT="5290" vert="horz">
                    <a:noFill/>
                  </a:tcPr>
                </a:tc>
              </a:tr>
              <a:tr h="626745">
                <a:tc gridSpan="1" hMerge="false" rowSpan="1" vMerge="true">
                  <a:txBody>
                    <a:bodyPr/>
                    <a:p/>
                  </a:txBody>
                  <a:tcPr anchor="t" anchorCtr="false" marB="45720" marL="91440" marR="91440" marT="45720" vert="horz"/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>
                        <a:lnSpc>
                          <a:spcPct val="90000"/>
                        </a:lnSpc>
                      </a:pPr>
                      <a:r>
                        <a:rPr sz="1100">
                          <a:solidFill>
                            <a:schemeClr val="tx1"/>
                          </a:solidFill>
                          <a:latin typeface="Century Gothic"/>
                          <a:ea typeface="Century Gothic"/>
                          <a:cs typeface="Century Gothic"/>
                        </a:rPr>
                        <a:t>Тестирование системы видеонаблюдения</a:t>
                      </a:r>
                    </a:p>
                  </a:txBody>
                  <a:tcPr anchor="ctr" anchorCtr="false" marB="0" marL="5290" marR="5290" marT="5290" vert="horz">
                    <a:noFill/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>
                        <a:lnSpc>
                          <a:spcPct val="90000"/>
                        </a:lnSpc>
                      </a:pPr>
                      <a:r>
                        <a:rPr sz="1100">
                          <a:solidFill>
                            <a:schemeClr val="tx1"/>
                          </a:solidFill>
                          <a:latin typeface="Century Gothic"/>
                          <a:ea typeface="Century Gothic"/>
                          <a:cs typeface="Century Gothic"/>
                        </a:rPr>
                        <a:t>все аудитории ППЭ</a:t>
                      </a:r>
                      <a:br>
                        <a:rPr sz="1100">
                          <a:solidFill>
                            <a:schemeClr val="tx1"/>
                          </a:solidFill>
                          <a:latin typeface="Century Gothic"/>
                          <a:ea typeface="Century Gothic"/>
                          <a:cs typeface="Century Gothic"/>
                        </a:rPr>
                      </a:br>
                      <a:r>
                        <a:rPr sz="1100">
                          <a:solidFill>
                            <a:schemeClr val="tx1"/>
                          </a:solidFill>
                          <a:latin typeface="Century Gothic"/>
                          <a:ea typeface="Century Gothic"/>
                          <a:cs typeface="Century Gothic"/>
                        </a:rPr>
                        <a:t>досрочного периода </a:t>
                      </a:r>
                      <a:r>
                        <a:rPr sz="1100">
                          <a:solidFill>
                            <a:schemeClr val="tx1"/>
                          </a:solidFill>
                          <a:latin typeface="Century Gothic"/>
                          <a:ea typeface="Century Gothic"/>
                          <a:cs typeface="Century Gothic"/>
                        </a:rPr>
                        <a:t>ЕГЭ</a:t>
                      </a:r>
                    </a:p>
                  </a:txBody>
                  <a:tcPr anchor="ctr" anchorCtr="false" marB="0" marL="5290" marR="5290" marT="5290" vert="horz">
                    <a:noFill/>
                  </a:tcPr>
                </a:tc>
                <a:tc gridSpan="1" hMerge="false" rowSpan="1" vMerge="true">
                  <a:txBody>
                    <a:bodyPr/>
                    <a:p/>
                  </a:txBody>
                  <a:tcPr anchor="t" anchorCtr="false" marB="45720" marL="91440" marR="91440" marT="45720" vert="horz"/>
                </a:tc>
              </a:tr>
              <a:tr h="936625">
                <a:tc gridSpan="1" hMerge="false" rowSpan="2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/>
                      <a:r>
                        <a:rPr b="true" sz="1100">
                          <a:solidFill>
                            <a:schemeClr val="tx1"/>
                          </a:solidFill>
                          <a:latin typeface="Century Gothic"/>
                          <a:ea typeface="Century Gothic"/>
                          <a:cs typeface="Century Gothic"/>
                        </a:rPr>
                        <a:t>14 мая (четверг)</a:t>
                      </a:r>
                    </a:p>
                  </a:txBody>
                  <a:tcPr anchor="ctr" anchorCtr="false" marB="0" marL="126952" marR="5290" marT="5290" vert="horz"/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>
                        <a:lnSpc>
                          <a:spcPct val="90000"/>
                        </a:lnSpc>
                      </a:pPr>
                      <a:r>
                        <a:rPr sz="1100">
                          <a:solidFill>
                            <a:schemeClr val="tx1"/>
                          </a:solidFill>
                          <a:latin typeface="Century Gothic"/>
                          <a:ea typeface="Century Gothic"/>
                          <a:cs typeface="Century Gothic"/>
                        </a:rPr>
                        <a:t>Технология передачи полного комплекта ЭМ по сети «Интернет», печати и сканирования ЭМ в аудиториях ППЭ проведения КЕГЭ, </a:t>
                      </a:r>
                      <a:r>
                        <a:rPr sz="1100">
                          <a:solidFill>
                            <a:schemeClr val="tx1"/>
                          </a:solidFill>
                          <a:latin typeface="Century Gothic"/>
                          <a:ea typeface="Century Gothic"/>
                          <a:cs typeface="Century Gothic"/>
                        </a:rPr>
                        <a:t>устного иностранного </a:t>
                      </a:r>
                      <a:r>
                        <a:rPr sz="1100">
                          <a:solidFill>
                            <a:schemeClr val="tx1"/>
                          </a:solidFill>
                          <a:latin typeface="Century Gothic"/>
                          <a:ea typeface="Century Gothic"/>
                          <a:cs typeface="Century Gothic"/>
                        </a:rPr>
                        <a:t>языка с использованием ОС </a:t>
                      </a:r>
                      <a:r>
                        <a:rPr sz="1100">
                          <a:solidFill>
                            <a:schemeClr val="tx1"/>
                          </a:solidFill>
                          <a:latin typeface="Century Gothic"/>
                          <a:ea typeface="Century Gothic"/>
                          <a:cs typeface="Century Gothic"/>
                        </a:rPr>
                        <a:t>Линукс</a:t>
                      </a:r>
                      <a:br>
                        <a:rPr sz="1100">
                          <a:solidFill>
                            <a:schemeClr val="tx1"/>
                          </a:solidFill>
                          <a:latin typeface="Century Gothic"/>
                          <a:ea typeface="Century Gothic"/>
                          <a:cs typeface="Century Gothic"/>
                        </a:rPr>
                      </a:br>
                      <a:r>
                        <a:rPr sz="1100">
                          <a:solidFill>
                            <a:schemeClr val="tx1"/>
                          </a:solidFill>
                          <a:latin typeface="Century Gothic"/>
                          <a:ea typeface="Century Gothic"/>
                          <a:cs typeface="Century Gothic"/>
                        </a:rPr>
                        <a:t>/ ОС </a:t>
                      </a:r>
                      <a:r>
                        <a:rPr sz="1100">
                          <a:solidFill>
                            <a:schemeClr val="tx1"/>
                          </a:solidFill>
                          <a:latin typeface="Century Gothic"/>
                          <a:ea typeface="Century Gothic"/>
                          <a:cs typeface="Century Gothic"/>
                        </a:rPr>
                        <a:t>Windows</a:t>
                      </a:r>
                    </a:p>
                  </a:txBody>
                  <a:tcPr anchor="ctr" anchorCtr="false" marB="0" marL="5290" marR="5290" marT="5290" vert="horz"/>
                </a:tc>
                <a:tc gridSpan="1" hMerge="false" rowSpan="2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>
                        <a:lnSpc>
                          <a:spcPct val="90000"/>
                        </a:lnSpc>
                      </a:pPr>
                      <a:r>
                        <a:rPr sz="1100">
                          <a:solidFill>
                            <a:schemeClr val="tx1"/>
                          </a:solidFill>
                          <a:latin typeface="Century Gothic"/>
                          <a:ea typeface="Century Gothic"/>
                          <a:cs typeface="Century Gothic"/>
                        </a:rPr>
                        <a:t>все аудитории ППЭ основного периода </a:t>
                      </a:r>
                      <a:r>
                        <a:rPr sz="1100">
                          <a:solidFill>
                            <a:schemeClr val="tx1"/>
                          </a:solidFill>
                          <a:latin typeface="Century Gothic"/>
                          <a:ea typeface="Century Gothic"/>
                          <a:cs typeface="Century Gothic"/>
                        </a:rPr>
                        <a:t>ЕГЭ</a:t>
                      </a:r>
                    </a:p>
                  </a:txBody>
                  <a:tcPr anchor="ctr" anchorCtr="false" marB="0" marL="5290" marR="5290" marT="5290" vert="horz"/>
                </a:tc>
                <a:tc gridSpan="1" hMerge="false" rowSpan="2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>
                        <a:lnSpc>
                          <a:spcPct val="90000"/>
                        </a:lnSpc>
                      </a:pPr>
                      <a:r>
                        <a:rPr sz="1100">
                          <a:solidFill>
                            <a:schemeClr val="tx1"/>
                          </a:solidFill>
                          <a:latin typeface="Century Gothic"/>
                          <a:ea typeface="Century Gothic"/>
                          <a:cs typeface="Century Gothic"/>
                        </a:rPr>
                        <a:t>обществознание, английский язык (устная часть), информатика</a:t>
                      </a:r>
                    </a:p>
                  </a:txBody>
                  <a:tcPr anchor="ctr" anchorCtr="false" marB="0" marL="5290" marR="5290" marT="5290" vert="horz"/>
                </a:tc>
              </a:tr>
              <a:tr h="160655">
                <a:tc gridSpan="1" hMerge="false" rowSpan="1" vMerge="true">
                  <a:txBody>
                    <a:bodyPr/>
                    <a:p/>
                  </a:txBody>
                  <a:tcPr anchor="t" anchorCtr="false" marB="45720" marL="91440" marR="91440" marT="45720" vert="horz"/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>
                        <a:lnSpc>
                          <a:spcPct val="90000"/>
                        </a:lnSpc>
                      </a:pPr>
                      <a:r>
                        <a:rPr sz="1100">
                          <a:solidFill>
                            <a:schemeClr val="tx1"/>
                          </a:solidFill>
                          <a:latin typeface="Century Gothic"/>
                          <a:ea typeface="Century Gothic"/>
                          <a:cs typeface="Century Gothic"/>
                        </a:rPr>
                        <a:t>Тестирование системы видеонаблюдения</a:t>
                      </a:r>
                    </a:p>
                  </a:txBody>
                  <a:tcPr anchor="t" anchorCtr="false" marB="0" marL="5290" marR="5290" marT="5290" vert="horz"/>
                </a:tc>
                <a:tc gridSpan="1" hMerge="false" rowSpan="1" vMerge="true">
                  <a:txBody>
                    <a:bodyPr/>
                    <a:p/>
                  </a:txBody>
                  <a:tcPr anchor="t" anchorCtr="false" marB="45720" marL="91440" marR="91440" marT="45720" vert="horz"/>
                </a:tc>
                <a:tc gridSpan="1" hMerge="false" rowSpan="1" vMerge="true">
                  <a:txBody>
                    <a:bodyPr/>
                    <a:p/>
                  </a:txBody>
                  <a:tcPr anchor="t" anchorCtr="false" marB="45720" marL="91440" marR="91440" marT="45720" vert="horz"/>
                </a:tc>
              </a:tr>
            </a:tbl>
          </a:graphicData>
        </a:graphic>
      </p:graphicFrame>
      <p:sp>
        <p:nvSpPr>
          <p:cNvPr hidden="false" id="590" name="Shape 590"/>
          <p:cNvSpPr txBox="true"/>
          <p:nvPr isPhoto="false"/>
        </p:nvSpPr>
        <p:spPr>
          <a:xfrm flipH="false" flipV="false" rot="0">
            <a:off x="621030" y="216534"/>
            <a:ext cx="6009005" cy="631190"/>
          </a:xfrm>
          <a:prstGeom prst="rect">
            <a:avLst/>
          </a:prstGeom>
        </p:spPr>
        <p:txBody>
          <a:bodyPr bIns="45720" lIns="91440" rIns="91440" tIns="45720">
            <a:noAutofit/>
          </a:bodyPr>
          <a:lstStyle>
            <a:defPPr/>
            <a:lvl1pPr algn="ctr" indent="0" lvl="0" marL="0">
              <a:defRPr b="true" sz="44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indent="0" lvl="1" marL="342900">
              <a:defRPr b="true" sz="4400">
                <a:solidFill>
                  <a:schemeClr val="tx1"/>
                </a:solidFill>
                <a:latin typeface="Arial"/>
                <a:ea typeface="Arial"/>
                <a:cs typeface="Arial"/>
              </a:defRPr>
            </a:lvl2pPr>
            <a:lvl3pPr algn="ctr" indent="0" lvl="2" marL="685800">
              <a:defRPr b="true" sz="4400">
                <a:solidFill>
                  <a:schemeClr val="tx1"/>
                </a:solidFill>
                <a:latin typeface="Arial"/>
                <a:ea typeface="Arial"/>
                <a:cs typeface="Arial"/>
              </a:defRPr>
            </a:lvl3pPr>
            <a:lvl4pPr algn="ctr" indent="0" lvl="3" marL="1028700">
              <a:defRPr b="true" sz="4400">
                <a:solidFill>
                  <a:schemeClr val="tx1"/>
                </a:solidFill>
                <a:latin typeface="Arial"/>
                <a:ea typeface="Arial"/>
                <a:cs typeface="Arial"/>
              </a:defRPr>
            </a:lvl4pPr>
            <a:lvl5pPr algn="ctr" indent="0" lvl="4" marL="1371600">
              <a:defRPr b="true" sz="4400">
                <a:solidFill>
                  <a:schemeClr val="tx1"/>
                </a:solidFill>
                <a:latin typeface="Arial"/>
                <a:ea typeface="Arial"/>
                <a:cs typeface="Arial"/>
              </a:defRPr>
            </a:lvl5pPr>
            <a:lvl6pPr algn="ctr" indent="0" lvl="5" marL="457200">
              <a:defRPr b="true" sz="4400">
                <a:solidFill>
                  <a:schemeClr val="tx1"/>
                </a:solidFill>
                <a:latin typeface="Arial"/>
                <a:ea typeface="Arial"/>
                <a:cs typeface="Arial"/>
              </a:defRPr>
            </a:lvl6pPr>
            <a:lvl7pPr algn="ctr" indent="0" lvl="6" marL="914400">
              <a:defRPr b="true" sz="4400">
                <a:solidFill>
                  <a:schemeClr val="tx1"/>
                </a:solidFill>
                <a:latin typeface="Arial"/>
                <a:ea typeface="Arial"/>
                <a:cs typeface="Arial"/>
              </a:defRPr>
            </a:lvl7pPr>
            <a:lvl8pPr algn="ctr" indent="0" lvl="7" marL="1371600">
              <a:defRPr b="true" sz="4400">
                <a:solidFill>
                  <a:schemeClr val="tx1"/>
                </a:solidFill>
                <a:latin typeface="Arial"/>
                <a:ea typeface="Arial"/>
                <a:cs typeface="Arial"/>
              </a:defRPr>
            </a:lvl8pPr>
            <a:lvl9pPr algn="ctr" indent="0" lvl="8" marL="1828800">
              <a:defRPr b="true" sz="4400">
                <a:solidFill>
                  <a:schemeClr val="tx1"/>
                </a:solidFill>
                <a:latin typeface="Arial"/>
                <a:ea typeface="Arial"/>
                <a:cs typeface="Arial"/>
              </a:defRPr>
            </a:lvl9pPr>
          </a:lstStyle>
          <a:p>
            <a:pPr algn="l" indent="0" marL="0">
              <a:lnSpc>
                <a:spcPct val="90000"/>
              </a:lnSpc>
            </a:pPr>
            <a:r>
              <a:rPr sz="2000">
                <a:solidFill>
                  <a:schemeClr val="bg2">
                    <a:lumMod val="25000"/>
                  </a:schemeClr>
                </a:solidFill>
                <a:latin typeface="Arial"/>
                <a:ea typeface="Arial"/>
                <a:cs typeface="Arial"/>
              </a:rPr>
              <a:t>Всероссийские тренировочные мероприятия в 2026 году</a:t>
            </a:r>
          </a:p>
        </p:txBody>
      </p:sp>
      <p:sp>
        <p:nvSpPr>
          <p:cNvPr hidden="false" id="591" name="Shape 591"/>
          <p:cNvSpPr txBox="false"/>
          <p:nvPr isPhoto="false"/>
        </p:nvSpPr>
        <p:spPr>
          <a:xfrm flipH="false" flipV="false" rot="0">
            <a:off x="729615" y="878551"/>
            <a:ext cx="790574" cy="34288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txBody>
          <a:bodyPr anchor="ctr" bIns="45720" lIns="91440" rIns="91440" tIns="45720"/>
          <a:p>
            <a:pPr algn="ctr" indent="0" marL="0" marR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b="false" baseline="0" cap="none" i="false" spc="0" strike="noStrike" sz="1014" u="none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</p:spTree>
  </p:cSld>
</p:sld>
</file>

<file path=ppt/slides/slide39.xml><?xml version="1.0" encoding="utf-8"?>
<p:sld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="true" showMasterSp="true">
  <p:cSld name="">
    <p:spTree>
      <p:nvGrpSpPr>
        <p:cNvPr hidden="false" id="592" name="GroupShape 592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593" name="Shape 593"/>
          <p:cNvSpPr txBox="true"/>
          <p:nvPr isPhoto="false"/>
        </p:nvSpPr>
        <p:spPr>
          <a:xfrm flipH="false" flipV="false" rot="0">
            <a:off x="608965" y="182245"/>
            <a:ext cx="6306819" cy="516890"/>
          </a:xfrm>
          <a:prstGeom prst="rect">
            <a:avLst/>
          </a:prstGeom>
        </p:spPr>
        <p:txBody>
          <a:bodyPr bIns="45720" lIns="91440" rIns="91440" tIns="45720">
            <a:noAutofit/>
          </a:bodyPr>
          <a:lstStyle>
            <a:defPPr/>
            <a:lvl1pPr algn="ctr" indent="0" lvl="0" marL="0">
              <a:defRPr b="true" sz="44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indent="0" lvl="1" marL="342900">
              <a:defRPr b="true" sz="4400">
                <a:solidFill>
                  <a:schemeClr val="tx1"/>
                </a:solidFill>
                <a:latin typeface="Arial"/>
                <a:ea typeface="Arial"/>
                <a:cs typeface="Arial"/>
              </a:defRPr>
            </a:lvl2pPr>
            <a:lvl3pPr algn="ctr" indent="0" lvl="2" marL="685800">
              <a:defRPr b="true" sz="4400">
                <a:solidFill>
                  <a:schemeClr val="tx1"/>
                </a:solidFill>
                <a:latin typeface="Arial"/>
                <a:ea typeface="Arial"/>
                <a:cs typeface="Arial"/>
              </a:defRPr>
            </a:lvl3pPr>
            <a:lvl4pPr algn="ctr" indent="0" lvl="3" marL="1028700">
              <a:defRPr b="true" sz="4400">
                <a:solidFill>
                  <a:schemeClr val="tx1"/>
                </a:solidFill>
                <a:latin typeface="Arial"/>
                <a:ea typeface="Arial"/>
                <a:cs typeface="Arial"/>
              </a:defRPr>
            </a:lvl4pPr>
            <a:lvl5pPr algn="ctr" indent="0" lvl="4" marL="1371600">
              <a:defRPr b="true" sz="4400">
                <a:solidFill>
                  <a:schemeClr val="tx1"/>
                </a:solidFill>
                <a:latin typeface="Arial"/>
                <a:ea typeface="Arial"/>
                <a:cs typeface="Arial"/>
              </a:defRPr>
            </a:lvl5pPr>
            <a:lvl6pPr algn="ctr" indent="0" lvl="5" marL="457200">
              <a:defRPr b="true" sz="4400">
                <a:solidFill>
                  <a:schemeClr val="tx1"/>
                </a:solidFill>
                <a:latin typeface="Arial"/>
                <a:ea typeface="Arial"/>
                <a:cs typeface="Arial"/>
              </a:defRPr>
            </a:lvl6pPr>
            <a:lvl7pPr algn="ctr" indent="0" lvl="6" marL="914400">
              <a:defRPr b="true" sz="4400">
                <a:solidFill>
                  <a:schemeClr val="tx1"/>
                </a:solidFill>
                <a:latin typeface="Arial"/>
                <a:ea typeface="Arial"/>
                <a:cs typeface="Arial"/>
              </a:defRPr>
            </a:lvl7pPr>
            <a:lvl8pPr algn="ctr" indent="0" lvl="7" marL="1371600">
              <a:defRPr b="true" sz="4400">
                <a:solidFill>
                  <a:schemeClr val="tx1"/>
                </a:solidFill>
                <a:latin typeface="Arial"/>
                <a:ea typeface="Arial"/>
                <a:cs typeface="Arial"/>
              </a:defRPr>
            </a:lvl8pPr>
            <a:lvl9pPr algn="ctr" indent="0" lvl="8" marL="1828800">
              <a:defRPr b="true" sz="4400">
                <a:solidFill>
                  <a:schemeClr val="tx1"/>
                </a:solidFill>
                <a:latin typeface="Arial"/>
                <a:ea typeface="Arial"/>
                <a:cs typeface="Arial"/>
              </a:defRPr>
            </a:lvl9pPr>
          </a:lstStyle>
          <a:p>
            <a:pPr algn="l" indent="0" marL="0">
              <a:lnSpc>
                <a:spcPct val="90000"/>
              </a:lnSpc>
            </a:pPr>
            <a:r>
              <a:rPr sz="1800">
                <a:solidFill>
                  <a:schemeClr val="bg2">
                    <a:lumMod val="25000"/>
                  </a:schemeClr>
                </a:solidFill>
                <a:latin typeface="Arial"/>
                <a:ea typeface="Arial"/>
                <a:cs typeface="Arial"/>
              </a:rPr>
              <a:t>ППЭ ЕГЭ с доступом в ЛК </a:t>
            </a:r>
            <a:r>
              <a:rPr sz="1800">
                <a:solidFill>
                  <a:schemeClr val="bg2">
                    <a:lumMod val="25000"/>
                  </a:schemeClr>
                </a:solidFill>
                <a:latin typeface="Arial"/>
                <a:ea typeface="Arial"/>
                <a:cs typeface="Arial"/>
              </a:rPr>
              <a:t>ViPNet</a:t>
            </a:r>
            <a:r>
              <a:rPr sz="1800">
                <a:solidFill>
                  <a:schemeClr val="bg2">
                    <a:lumMod val="25000"/>
                  </a:schemeClr>
                </a:solidFill>
                <a:latin typeface="Arial"/>
                <a:ea typeface="Arial"/>
                <a:cs typeface="Arial"/>
              </a:rPr>
              <a:t> ЗСПД ГИА №21387</a:t>
            </a:r>
          </a:p>
        </p:txBody>
      </p:sp>
      <p:sp>
        <p:nvSpPr>
          <p:cNvPr hidden="false" id="594" name="Shape 594"/>
          <p:cNvSpPr txBox="true"/>
          <p:nvPr isPhoto="false"/>
        </p:nvSpPr>
        <p:spPr>
          <a:xfrm flipH="false" flipV="false" rot="0">
            <a:off x="3786010" y="718085"/>
            <a:ext cx="5112568" cy="398779"/>
          </a:xfrm>
          <a:prstGeom prst="rect">
            <a:avLst/>
          </a:prstGeom>
          <a:noFill/>
        </p:spPr>
        <p:txBody>
          <a:bodyPr bIns="45720" lIns="91440" rIns="91440" tIns="45720" wrap="square">
            <a:spAutoFit/>
          </a:bodyPr>
          <a:p>
            <a:pPr algn="ctr" indent="0" marL="0"/>
            <a:r>
              <a:rPr b="true" sz="2000">
                <a:solidFill>
                  <a:srgbClr val="C00000"/>
                </a:solidFill>
                <a:latin typeface="Century Gothic"/>
                <a:ea typeface="Century Gothic"/>
                <a:cs typeface="Century Gothic"/>
              </a:rPr>
              <a:t>Доступ в ЛК отсутствует (3</a:t>
            </a:r>
            <a:r>
              <a:rPr b="true" sz="2000">
                <a:solidFill>
                  <a:srgbClr val="C00000"/>
                </a:solidFill>
                <a:latin typeface="Century Gothic"/>
                <a:ea typeface="Century Gothic"/>
                <a:cs typeface="Century Gothic"/>
              </a:rPr>
              <a:t>2</a:t>
            </a:r>
            <a:r>
              <a:rPr b="true" sz="2000">
                <a:solidFill>
                  <a:srgbClr val="C00000"/>
                </a:solidFill>
                <a:latin typeface="Century Gothic"/>
                <a:ea typeface="Century Gothic"/>
                <a:cs typeface="Century Gothic"/>
              </a:rPr>
              <a:t> ППЭ)</a:t>
            </a:r>
            <a:endParaRPr sz="135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graphicFrame>
        <p:nvGraphicFramePr>
          <p:cNvPr hidden="false" id="595" name="Table 595"/>
          <p:cNvGraphicFramePr/>
          <p:nvPr isPhoto="false"/>
        </p:nvGraphicFramePr>
        <p:xfrm flipH="false" flipV="false" rot="0">
          <a:off x="3491880" y="1137156"/>
          <a:ext cx="2870016" cy="3756656"/>
        </p:xfrm>
        <a:graphic>
          <a:graphicData uri="http://schemas.openxmlformats.org/drawingml/2006/table">
            <a:tbl>
              <a:tblPr bandCol="false" bandRow="false" firstCol="false" firstRow="false" lastCol="false" lastRow="false">
                <a:tableStyleId>{5C22544A-7EE6-4342-B048-85BDC9FD1C3A}</a:tableStyleId>
              </a:tblPr>
              <a:tblGrid>
                <a:gridCol w="1909175"/>
                <a:gridCol w="960840"/>
              </a:tblGrid>
              <a:tr h="234791"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l" indent="0" marL="0"/>
                      <a:r>
                        <a:rPr strike="noStrike" sz="1400" u="none">
                          <a:latin typeface="Century Gothic"/>
                          <a:ea typeface="Century Gothic"/>
                          <a:cs typeface="Century Gothic"/>
                        </a:rPr>
                        <a:t>Аксубаевский</a:t>
                      </a:r>
                      <a:endParaRPr b="false" i="false" strike="noStrike" sz="1400" u="none">
                        <a:solidFill>
                          <a:srgbClr val="000000"/>
                        </a:solidFill>
                        <a:latin typeface="Century Gothic"/>
                        <a:ea typeface="Century Gothic"/>
                        <a:cs typeface="Century Gothic"/>
                      </a:endParaRPr>
                    </a:p>
                  </a:txBody>
                  <a:tcPr anchor="ctr" anchorCtr="false" marB="0" marL="7620" marR="7620" marT="7620" vert="horz">
                    <a:noFill/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/>
                      <a:r>
                        <a:rPr strike="noStrike" sz="1400" u="none">
                          <a:latin typeface="Century Gothic"/>
                          <a:ea typeface="Century Gothic"/>
                          <a:cs typeface="Century Gothic"/>
                        </a:rPr>
                        <a:t>1201</a:t>
                      </a:r>
                      <a:endParaRPr b="false" i="false" strike="noStrike" sz="1400" u="none">
                        <a:solidFill>
                          <a:srgbClr val="000000"/>
                        </a:solidFill>
                        <a:latin typeface="Century Gothic"/>
                        <a:ea typeface="Century Gothic"/>
                        <a:cs typeface="Century Gothic"/>
                      </a:endParaRPr>
                    </a:p>
                  </a:txBody>
                  <a:tcPr anchor="ctr" anchorCtr="false" marB="0" marL="7620" marR="7620" marT="7620" vert="horz">
                    <a:noFill/>
                  </a:tcPr>
                </a:tc>
              </a:tr>
              <a:tr h="234791"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l" indent="0" marL="0"/>
                      <a:r>
                        <a:rPr strike="noStrike" sz="1400" u="none">
                          <a:latin typeface="Century Gothic"/>
                          <a:ea typeface="Century Gothic"/>
                          <a:cs typeface="Century Gothic"/>
                        </a:rPr>
                        <a:t>Актанышский</a:t>
                      </a:r>
                      <a:endParaRPr b="false" i="false" strike="noStrike" sz="1400" u="none">
                        <a:solidFill>
                          <a:srgbClr val="000000"/>
                        </a:solidFill>
                        <a:latin typeface="Century Gothic"/>
                        <a:ea typeface="Century Gothic"/>
                        <a:cs typeface="Century Gothic"/>
                      </a:endParaRPr>
                    </a:p>
                  </a:txBody>
                  <a:tcPr anchor="ctr" anchorCtr="false" marB="0" marL="7620" marR="7620" marT="7620" vert="horz"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/>
                      <a:r>
                        <a:rPr strike="noStrike" sz="1400" u="none">
                          <a:latin typeface="Century Gothic"/>
                          <a:ea typeface="Century Gothic"/>
                          <a:cs typeface="Century Gothic"/>
                        </a:rPr>
                        <a:t>1302</a:t>
                      </a:r>
                      <a:endParaRPr b="false" i="false" strike="noStrike" sz="1400" u="none">
                        <a:solidFill>
                          <a:srgbClr val="000000"/>
                        </a:solidFill>
                        <a:latin typeface="Century Gothic"/>
                        <a:ea typeface="Century Gothic"/>
                        <a:cs typeface="Century Gothic"/>
                      </a:endParaRPr>
                    </a:p>
                  </a:txBody>
                  <a:tcPr anchor="ctr" anchorCtr="false" marB="0" marL="7620" marR="7620" marT="7620" vert="horz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234791"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l" indent="0" marL="0"/>
                      <a:r>
                        <a:rPr strike="noStrike" sz="1400" u="none">
                          <a:latin typeface="Century Gothic"/>
                          <a:ea typeface="Century Gothic"/>
                          <a:cs typeface="Century Gothic"/>
                        </a:rPr>
                        <a:t>Алькеевский</a:t>
                      </a:r>
                      <a:endParaRPr b="false" i="false" strike="noStrike" sz="1400" u="none">
                        <a:solidFill>
                          <a:srgbClr val="000000"/>
                        </a:solidFill>
                        <a:latin typeface="Century Gothic"/>
                        <a:ea typeface="Century Gothic"/>
                        <a:cs typeface="Century Gothic"/>
                      </a:endParaRPr>
                    </a:p>
                  </a:txBody>
                  <a:tcPr anchor="ctr" anchorCtr="false" marB="0" marL="7620" marR="7620" marT="7620" vert="horz">
                    <a:noFill/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/>
                      <a:r>
                        <a:rPr strike="noStrike" sz="1400" u="none">
                          <a:latin typeface="Century Gothic"/>
                          <a:ea typeface="Century Gothic"/>
                          <a:cs typeface="Century Gothic"/>
                        </a:rPr>
                        <a:t>1501</a:t>
                      </a:r>
                      <a:endParaRPr b="false" i="false" strike="noStrike" sz="1400" u="none">
                        <a:solidFill>
                          <a:srgbClr val="000000"/>
                        </a:solidFill>
                        <a:latin typeface="Century Gothic"/>
                        <a:ea typeface="Century Gothic"/>
                        <a:cs typeface="Century Gothic"/>
                      </a:endParaRPr>
                    </a:p>
                  </a:txBody>
                  <a:tcPr anchor="ctr" anchorCtr="false" marB="0" marL="7620" marR="7620" marT="7620" vert="horz">
                    <a:noFill/>
                  </a:tcPr>
                </a:tc>
              </a:tr>
              <a:tr h="234791"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l" indent="0" marL="0"/>
                      <a:r>
                        <a:rPr strike="noStrike" sz="1400" u="none">
                          <a:latin typeface="Century Gothic"/>
                          <a:ea typeface="Century Gothic"/>
                          <a:cs typeface="Century Gothic"/>
                        </a:rPr>
                        <a:t>Апастовский</a:t>
                      </a:r>
                      <a:endParaRPr b="false" i="false" strike="noStrike" sz="1400" u="none">
                        <a:solidFill>
                          <a:srgbClr val="000000"/>
                        </a:solidFill>
                        <a:latin typeface="Century Gothic"/>
                        <a:ea typeface="Century Gothic"/>
                        <a:cs typeface="Century Gothic"/>
                      </a:endParaRPr>
                    </a:p>
                  </a:txBody>
                  <a:tcPr anchor="ctr" anchorCtr="false" marB="0" marL="7620" marR="7620" marT="7620" vert="horz"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/>
                      <a:r>
                        <a:rPr strike="noStrike" sz="1400" u="none">
                          <a:latin typeface="Century Gothic"/>
                          <a:ea typeface="Century Gothic"/>
                          <a:cs typeface="Century Gothic"/>
                        </a:rPr>
                        <a:t>1701</a:t>
                      </a:r>
                      <a:endParaRPr b="false" i="false" strike="noStrike" sz="1400" u="none">
                        <a:solidFill>
                          <a:srgbClr val="000000"/>
                        </a:solidFill>
                        <a:latin typeface="Century Gothic"/>
                        <a:ea typeface="Century Gothic"/>
                        <a:cs typeface="Century Gothic"/>
                      </a:endParaRPr>
                    </a:p>
                  </a:txBody>
                  <a:tcPr anchor="ctr" anchorCtr="false" marB="0" marL="7620" marR="7620" marT="7620" vert="horz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234791"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l" indent="0" marL="0"/>
                      <a:r>
                        <a:rPr strike="noStrike" sz="1400" u="none">
                          <a:latin typeface="Century Gothic"/>
                          <a:ea typeface="Century Gothic"/>
                          <a:cs typeface="Century Gothic"/>
                        </a:rPr>
                        <a:t>Атнинский</a:t>
                      </a:r>
                      <a:endParaRPr b="false" i="false" strike="noStrike" sz="1400" u="none">
                        <a:solidFill>
                          <a:srgbClr val="000000"/>
                        </a:solidFill>
                        <a:latin typeface="Century Gothic"/>
                        <a:ea typeface="Century Gothic"/>
                        <a:cs typeface="Century Gothic"/>
                      </a:endParaRPr>
                    </a:p>
                  </a:txBody>
                  <a:tcPr anchor="ctr" anchorCtr="false" marB="0" marL="7620" marR="7620" marT="7620" vert="horz">
                    <a:noFill/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/>
                      <a:r>
                        <a:rPr strike="noStrike" sz="1400" u="none">
                          <a:latin typeface="Century Gothic"/>
                          <a:ea typeface="Century Gothic"/>
                          <a:cs typeface="Century Gothic"/>
                        </a:rPr>
                        <a:t>1901</a:t>
                      </a:r>
                      <a:endParaRPr b="false" i="false" strike="noStrike" sz="1400" u="none">
                        <a:solidFill>
                          <a:srgbClr val="000000"/>
                        </a:solidFill>
                        <a:latin typeface="Century Gothic"/>
                        <a:ea typeface="Century Gothic"/>
                        <a:cs typeface="Century Gothic"/>
                      </a:endParaRPr>
                    </a:p>
                  </a:txBody>
                  <a:tcPr anchor="ctr" anchorCtr="false" marB="0" marL="7620" marR="7620" marT="7620" vert="horz">
                    <a:noFill/>
                  </a:tcPr>
                </a:tc>
              </a:tr>
              <a:tr h="234791"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l" indent="0" marL="0"/>
                      <a:r>
                        <a:rPr strike="noStrike" sz="1400" u="none">
                          <a:latin typeface="Century Gothic"/>
                          <a:ea typeface="Century Gothic"/>
                          <a:cs typeface="Century Gothic"/>
                        </a:rPr>
                        <a:t>Балтасинский</a:t>
                      </a:r>
                      <a:endParaRPr b="false" i="false" strike="noStrike" sz="1400" u="none">
                        <a:solidFill>
                          <a:srgbClr val="000000"/>
                        </a:solidFill>
                        <a:latin typeface="Century Gothic"/>
                        <a:ea typeface="Century Gothic"/>
                        <a:cs typeface="Century Gothic"/>
                      </a:endParaRPr>
                    </a:p>
                  </a:txBody>
                  <a:tcPr anchor="ctr" anchorCtr="false" marB="0" marL="7620" marR="7620" marT="7620" vert="horz"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/>
                      <a:r>
                        <a:rPr strike="noStrike" sz="1400" u="none">
                          <a:latin typeface="Century Gothic"/>
                          <a:ea typeface="Century Gothic"/>
                          <a:cs typeface="Century Gothic"/>
                        </a:rPr>
                        <a:t>2101</a:t>
                      </a:r>
                      <a:endParaRPr b="false" i="false" strike="noStrike" sz="1400" u="none">
                        <a:solidFill>
                          <a:srgbClr val="000000"/>
                        </a:solidFill>
                        <a:latin typeface="Century Gothic"/>
                        <a:ea typeface="Century Gothic"/>
                        <a:cs typeface="Century Gothic"/>
                      </a:endParaRPr>
                    </a:p>
                  </a:txBody>
                  <a:tcPr anchor="ctr" anchorCtr="false" marB="0" marL="7620" marR="7620" marT="7620" vert="horz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234791">
                <a:tc gridSpan="1" hMerge="false" rowSpan="4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l" indent="0" marL="0"/>
                      <a:r>
                        <a:rPr strike="noStrike" sz="1400" u="none">
                          <a:latin typeface="Century Gothic"/>
                          <a:ea typeface="Century Gothic"/>
                          <a:cs typeface="Century Gothic"/>
                        </a:rPr>
                        <a:t>г.Набережные</a:t>
                      </a:r>
                      <a:r>
                        <a:rPr strike="noStrike" sz="1400" u="none">
                          <a:latin typeface="Century Gothic"/>
                          <a:ea typeface="Century Gothic"/>
                          <a:cs typeface="Century Gothic"/>
                        </a:rPr>
                        <a:t> </a:t>
                      </a:r>
                    </a:p>
                    <a:p>
                      <a:pPr algn="l" indent="0" marL="0"/>
                      <a:r>
                        <a:rPr strike="noStrike" sz="1400" u="none">
                          <a:latin typeface="Century Gothic"/>
                          <a:ea typeface="Century Gothic"/>
                          <a:cs typeface="Century Gothic"/>
                        </a:rPr>
                        <a:t>Челны</a:t>
                      </a:r>
                      <a:endParaRPr b="false" i="false" strike="noStrike" sz="1400" u="none">
                        <a:solidFill>
                          <a:srgbClr val="000000"/>
                        </a:solidFill>
                        <a:latin typeface="Century Gothic"/>
                        <a:ea typeface="Century Gothic"/>
                        <a:cs typeface="Century Gothic"/>
                      </a:endParaRPr>
                    </a:p>
                  </a:txBody>
                  <a:tcPr anchor="ctr" anchorCtr="false" marB="0" marL="7620" marR="7620" marT="7620" vert="horz">
                    <a:noFill/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/>
                      <a:r>
                        <a:rPr strike="noStrike" sz="1400" u="none">
                          <a:latin typeface="Century Gothic"/>
                          <a:ea typeface="Century Gothic"/>
                          <a:cs typeface="Century Gothic"/>
                        </a:rPr>
                        <a:t>2601</a:t>
                      </a:r>
                      <a:endParaRPr b="false" i="false" strike="noStrike" sz="1400" u="none">
                        <a:solidFill>
                          <a:srgbClr val="000000"/>
                        </a:solidFill>
                        <a:latin typeface="Century Gothic"/>
                        <a:ea typeface="Century Gothic"/>
                        <a:cs typeface="Century Gothic"/>
                      </a:endParaRPr>
                    </a:p>
                  </a:txBody>
                  <a:tcPr anchor="ctr" anchorCtr="false" marB="0" marL="7620" marR="7620" marT="7620" vert="horz">
                    <a:noFill/>
                  </a:tcPr>
                </a:tc>
              </a:tr>
              <a:tr h="234791">
                <a:tc gridSpan="1" hMerge="false" rowSpan="1" vMerge="true">
                  <a:txBody>
                    <a:bodyPr/>
                    <a:p/>
                  </a:txBody>
                  <a:tcPr anchor="t" anchorCtr="false" marB="45720" marL="91440" marR="91440" marT="45720" vert="horz"/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/>
                      <a:r>
                        <a:rPr strike="noStrike" sz="1400" u="none">
                          <a:latin typeface="Century Gothic"/>
                          <a:ea typeface="Century Gothic"/>
                          <a:cs typeface="Century Gothic"/>
                        </a:rPr>
                        <a:t>2605</a:t>
                      </a:r>
                      <a:endParaRPr b="false" i="false" strike="noStrike" sz="1400" u="none">
                        <a:solidFill>
                          <a:srgbClr val="000000"/>
                        </a:solidFill>
                        <a:latin typeface="Century Gothic"/>
                        <a:ea typeface="Century Gothic"/>
                        <a:cs typeface="Century Gothic"/>
                      </a:endParaRPr>
                    </a:p>
                  </a:txBody>
                  <a:tcPr anchor="ctr" anchorCtr="false" marB="0" marL="7620" marR="7620" marT="7620" vert="horz">
                    <a:noFill/>
                  </a:tcPr>
                </a:tc>
              </a:tr>
              <a:tr h="234791">
                <a:tc gridSpan="1" hMerge="false" rowSpan="1" vMerge="true">
                  <a:txBody>
                    <a:bodyPr/>
                    <a:p/>
                  </a:txBody>
                  <a:tcPr anchor="t" anchorCtr="false" marB="45720" marL="91440" marR="91440" marT="45720" vert="horz"/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/>
                      <a:r>
                        <a:rPr strike="noStrike" sz="1400" u="none">
                          <a:latin typeface="Century Gothic"/>
                          <a:ea typeface="Century Gothic"/>
                          <a:cs typeface="Century Gothic"/>
                        </a:rPr>
                        <a:t>2607</a:t>
                      </a:r>
                      <a:endParaRPr b="false" i="false" strike="noStrike" sz="1400" u="none">
                        <a:solidFill>
                          <a:srgbClr val="000000"/>
                        </a:solidFill>
                        <a:latin typeface="Century Gothic"/>
                        <a:ea typeface="Century Gothic"/>
                        <a:cs typeface="Century Gothic"/>
                      </a:endParaRPr>
                    </a:p>
                  </a:txBody>
                  <a:tcPr anchor="ctr" anchorCtr="false" marB="0" marL="7620" marR="7620" marT="7620" vert="horz">
                    <a:noFill/>
                  </a:tcPr>
                </a:tc>
              </a:tr>
              <a:tr h="234791">
                <a:tc gridSpan="1" hMerge="false" rowSpan="1" vMerge="true">
                  <a:txBody>
                    <a:bodyPr/>
                    <a:p/>
                  </a:txBody>
                  <a:tcPr anchor="t" anchorCtr="false" marB="45720" marL="91440" marR="91440" marT="45720" vert="horz"/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/>
                      <a:r>
                        <a:rPr strike="noStrike" sz="1400" u="none">
                          <a:latin typeface="Century Gothic"/>
                          <a:ea typeface="Century Gothic"/>
                          <a:cs typeface="Century Gothic"/>
                        </a:rPr>
                        <a:t>2611</a:t>
                      </a:r>
                      <a:endParaRPr b="false" i="false" strike="noStrike" sz="1400" u="none">
                        <a:solidFill>
                          <a:srgbClr val="000000"/>
                        </a:solidFill>
                        <a:latin typeface="Century Gothic"/>
                        <a:ea typeface="Century Gothic"/>
                        <a:cs typeface="Century Gothic"/>
                      </a:endParaRPr>
                    </a:p>
                  </a:txBody>
                  <a:tcPr anchor="ctr" anchorCtr="false" marB="0" marL="7620" marR="7620" marT="7620" vert="horz">
                    <a:noFill/>
                  </a:tcPr>
                </a:tc>
              </a:tr>
              <a:tr h="234791">
                <a:tc gridSpan="1" hMerge="false" rowSpan="2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l" indent="0" marL="0"/>
                      <a:r>
                        <a:rPr strike="noStrike" sz="1400" u="none">
                          <a:latin typeface="Century Gothic"/>
                          <a:ea typeface="Century Gothic"/>
                          <a:cs typeface="Century Gothic"/>
                        </a:rPr>
                        <a:t>Зеленодольский</a:t>
                      </a:r>
                      <a:endParaRPr b="false" i="false" strike="noStrike" sz="1400" u="none">
                        <a:solidFill>
                          <a:srgbClr val="000000"/>
                        </a:solidFill>
                        <a:latin typeface="Century Gothic"/>
                        <a:ea typeface="Century Gothic"/>
                        <a:cs typeface="Century Gothic"/>
                      </a:endParaRPr>
                    </a:p>
                  </a:txBody>
                  <a:tcPr anchor="ctr" anchorCtr="false" marB="0" marL="7620" marR="7620" marT="7620" vert="horz"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/>
                      <a:r>
                        <a:rPr strike="noStrike" sz="1400" u="none">
                          <a:latin typeface="Century Gothic"/>
                          <a:ea typeface="Century Gothic"/>
                          <a:cs typeface="Century Gothic"/>
                        </a:rPr>
                        <a:t>3001</a:t>
                      </a:r>
                      <a:endParaRPr b="false" i="false" strike="noStrike" sz="1400" u="none">
                        <a:solidFill>
                          <a:srgbClr val="000000"/>
                        </a:solidFill>
                        <a:latin typeface="Century Gothic"/>
                        <a:ea typeface="Century Gothic"/>
                        <a:cs typeface="Century Gothic"/>
                      </a:endParaRPr>
                    </a:p>
                  </a:txBody>
                  <a:tcPr anchor="ctr" anchorCtr="false" marB="0" marL="7620" marR="7620" marT="7620" vert="horz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234791">
                <a:tc gridSpan="1" hMerge="false" rowSpan="1" vMerge="true">
                  <a:txBody>
                    <a:bodyPr/>
                    <a:p/>
                  </a:txBody>
                  <a:tcPr anchor="t" anchorCtr="false" marB="45720" marL="91440" marR="91440" marT="45720" vert="horz"/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/>
                      <a:r>
                        <a:rPr strike="noStrike" sz="1400" u="none">
                          <a:latin typeface="Century Gothic"/>
                          <a:ea typeface="Century Gothic"/>
                          <a:cs typeface="Century Gothic"/>
                        </a:rPr>
                        <a:t>3003</a:t>
                      </a:r>
                      <a:endParaRPr b="false" i="false" strike="noStrike" sz="1400" u="none">
                        <a:solidFill>
                          <a:srgbClr val="000000"/>
                        </a:solidFill>
                        <a:latin typeface="Century Gothic"/>
                        <a:ea typeface="Century Gothic"/>
                        <a:cs typeface="Century Gothic"/>
                      </a:endParaRPr>
                    </a:p>
                  </a:txBody>
                  <a:tcPr anchor="ctr" anchorCtr="false" marB="0" marL="7620" marR="7620" marT="7620" vert="horz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234791"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l" indent="0" marL="0"/>
                      <a:r>
                        <a:rPr strike="noStrike" sz="1400" u="none">
                          <a:latin typeface="Century Gothic"/>
                          <a:ea typeface="Century Gothic"/>
                          <a:cs typeface="Century Gothic"/>
                        </a:rPr>
                        <a:t>Кайбицкий</a:t>
                      </a:r>
                      <a:endParaRPr b="false" i="false" strike="noStrike" sz="1400" u="none">
                        <a:solidFill>
                          <a:srgbClr val="000000"/>
                        </a:solidFill>
                        <a:latin typeface="Century Gothic"/>
                        <a:ea typeface="Century Gothic"/>
                        <a:cs typeface="Century Gothic"/>
                      </a:endParaRPr>
                    </a:p>
                  </a:txBody>
                  <a:tcPr anchor="ctr" anchorCtr="false" marB="0" marL="7620" marR="7620" marT="7620" vert="horz">
                    <a:noFill/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/>
                      <a:r>
                        <a:rPr strike="noStrike" sz="1400" u="none">
                          <a:latin typeface="Century Gothic"/>
                          <a:ea typeface="Century Gothic"/>
                          <a:cs typeface="Century Gothic"/>
                        </a:rPr>
                        <a:t>3101</a:t>
                      </a:r>
                      <a:endParaRPr b="false" i="false" strike="noStrike" sz="1400" u="none">
                        <a:solidFill>
                          <a:srgbClr val="000000"/>
                        </a:solidFill>
                        <a:latin typeface="Century Gothic"/>
                        <a:ea typeface="Century Gothic"/>
                        <a:cs typeface="Century Gothic"/>
                      </a:endParaRPr>
                    </a:p>
                  </a:txBody>
                  <a:tcPr anchor="ctr" anchorCtr="false" marB="0" marL="7620" marR="7620" marT="7620" vert="horz">
                    <a:noFill/>
                  </a:tcPr>
                </a:tc>
              </a:tr>
              <a:tr h="234791"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l" indent="0" marL="0"/>
                      <a:r>
                        <a:rPr strike="noStrike" sz="1400" u="none">
                          <a:latin typeface="Century Gothic"/>
                          <a:ea typeface="Century Gothic"/>
                          <a:cs typeface="Century Gothic"/>
                        </a:rPr>
                        <a:t>Кукморский</a:t>
                      </a:r>
                      <a:endParaRPr b="false" i="false" strike="noStrike" sz="1400" u="none">
                        <a:solidFill>
                          <a:srgbClr val="000000"/>
                        </a:solidFill>
                        <a:latin typeface="Century Gothic"/>
                        <a:ea typeface="Century Gothic"/>
                        <a:cs typeface="Century Gothic"/>
                      </a:endParaRPr>
                    </a:p>
                  </a:txBody>
                  <a:tcPr anchor="ctr" anchorCtr="false" marB="0" marL="7620" marR="7620" marT="7620" vert="horz"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/>
                      <a:r>
                        <a:rPr strike="noStrike" sz="1400" u="none">
                          <a:latin typeface="Century Gothic"/>
                          <a:ea typeface="Century Gothic"/>
                          <a:cs typeface="Century Gothic"/>
                        </a:rPr>
                        <a:t>3305</a:t>
                      </a:r>
                      <a:endParaRPr b="false" i="false" strike="noStrike" sz="1400" u="none">
                        <a:solidFill>
                          <a:srgbClr val="000000"/>
                        </a:solidFill>
                        <a:latin typeface="Century Gothic"/>
                        <a:ea typeface="Century Gothic"/>
                        <a:cs typeface="Century Gothic"/>
                      </a:endParaRPr>
                    </a:p>
                  </a:txBody>
                  <a:tcPr anchor="ctr" anchorCtr="false" marB="0" marL="7620" marR="7620" marT="7620" vert="horz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234791"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l" indent="0" marL="0"/>
                      <a:r>
                        <a:rPr strike="noStrike" sz="1400" u="none">
                          <a:latin typeface="Century Gothic"/>
                          <a:ea typeface="Century Gothic"/>
                          <a:cs typeface="Century Gothic"/>
                        </a:rPr>
                        <a:t>Муслюмовский</a:t>
                      </a:r>
                      <a:endParaRPr b="false" i="false" strike="noStrike" sz="1400" u="none">
                        <a:solidFill>
                          <a:srgbClr val="000000"/>
                        </a:solidFill>
                        <a:latin typeface="Century Gothic"/>
                        <a:ea typeface="Century Gothic"/>
                        <a:cs typeface="Century Gothic"/>
                      </a:endParaRPr>
                    </a:p>
                  </a:txBody>
                  <a:tcPr anchor="ctr" anchorCtr="false" marB="0" marL="7620" marR="7620" marT="7620" vert="horz">
                    <a:noFill/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/>
                      <a:r>
                        <a:rPr strike="noStrike" sz="1400" u="none">
                          <a:latin typeface="Century Gothic"/>
                          <a:ea typeface="Century Gothic"/>
                          <a:cs typeface="Century Gothic"/>
                        </a:rPr>
                        <a:t>3901</a:t>
                      </a:r>
                      <a:endParaRPr b="false" i="false" strike="noStrike" sz="1400" u="none">
                        <a:solidFill>
                          <a:srgbClr val="000000"/>
                        </a:solidFill>
                        <a:latin typeface="Century Gothic"/>
                        <a:ea typeface="Century Gothic"/>
                        <a:cs typeface="Century Gothic"/>
                      </a:endParaRPr>
                    </a:p>
                  </a:txBody>
                  <a:tcPr anchor="ctr" anchorCtr="false" marB="0" marL="7620" marR="7620" marT="7620" vert="horz">
                    <a:noFill/>
                  </a:tcPr>
                </a:tc>
              </a:tr>
              <a:tr h="234791"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l" indent="0" marL="0"/>
                      <a:r>
                        <a:rPr strike="noStrike" sz="1400" u="none">
                          <a:latin typeface="Century Gothic"/>
                          <a:ea typeface="Century Gothic"/>
                          <a:cs typeface="Century Gothic"/>
                        </a:rPr>
                        <a:t>Новошешминский</a:t>
                      </a:r>
                      <a:endParaRPr b="false" i="false" strike="noStrike" sz="1400" u="none">
                        <a:solidFill>
                          <a:srgbClr val="000000"/>
                        </a:solidFill>
                        <a:latin typeface="Century Gothic"/>
                        <a:ea typeface="Century Gothic"/>
                        <a:cs typeface="Century Gothic"/>
                      </a:endParaRPr>
                    </a:p>
                  </a:txBody>
                  <a:tcPr anchor="ctr" anchorCtr="false" marB="0" marL="7620" marR="7620" marT="7620" vert="horz"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/>
                      <a:r>
                        <a:rPr strike="noStrike" sz="1400" u="none">
                          <a:latin typeface="Century Gothic"/>
                          <a:ea typeface="Century Gothic"/>
                          <a:cs typeface="Century Gothic"/>
                        </a:rPr>
                        <a:t>4101</a:t>
                      </a:r>
                      <a:endParaRPr b="false" i="false" strike="noStrike" sz="1400" u="none">
                        <a:solidFill>
                          <a:srgbClr val="000000"/>
                        </a:solidFill>
                        <a:latin typeface="Century Gothic"/>
                        <a:ea typeface="Century Gothic"/>
                        <a:cs typeface="Century Gothic"/>
                      </a:endParaRPr>
                    </a:p>
                  </a:txBody>
                  <a:tcPr anchor="ctr" anchorCtr="false" marB="0" marL="7620" marR="7620" marT="7620" vert="horz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hidden="false" id="596" name="Table 596"/>
          <p:cNvGraphicFramePr/>
          <p:nvPr isPhoto="false"/>
        </p:nvGraphicFramePr>
        <p:xfrm flipH="false" flipV="false" rot="0">
          <a:off x="6369516" y="1137156"/>
          <a:ext cx="2745104" cy="3756659"/>
        </p:xfrm>
        <a:graphic>
          <a:graphicData uri="http://schemas.openxmlformats.org/drawingml/2006/table">
            <a:tbl>
              <a:tblPr bandCol="false" bandRow="false" firstCol="false" firstRow="false" lastCol="false" lastRow="false">
                <a:tableStyleId>{5C22544A-7EE6-4342-B048-85BDC9FD1C3A}</a:tableStyleId>
              </a:tblPr>
              <a:tblGrid>
                <a:gridCol w="1769110"/>
                <a:gridCol w="975945"/>
              </a:tblGrid>
              <a:tr h="221879"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l" indent="0" marL="0"/>
                      <a:r>
                        <a:rPr strike="noStrike" sz="1400" u="none">
                          <a:latin typeface="Century Gothic"/>
                          <a:ea typeface="Century Gothic"/>
                          <a:cs typeface="Century Gothic"/>
                        </a:rPr>
                        <a:t>Пестречинский</a:t>
                      </a:r>
                      <a:endParaRPr b="false" i="false" strike="noStrike" sz="1400" u="none">
                        <a:solidFill>
                          <a:srgbClr val="000000"/>
                        </a:solidFill>
                        <a:latin typeface="Century Gothic"/>
                        <a:ea typeface="Century Gothic"/>
                        <a:cs typeface="Century Gothic"/>
                      </a:endParaRPr>
                    </a:p>
                  </a:txBody>
                  <a:tcPr anchor="ctr" anchorCtr="false" marB="0" marL="7620" marR="7620" marT="7620" vert="horz"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/>
                      <a:r>
                        <a:rPr strike="noStrike" sz="1400" u="none">
                          <a:latin typeface="Century Gothic"/>
                          <a:ea typeface="Century Gothic"/>
                          <a:cs typeface="Century Gothic"/>
                        </a:rPr>
                        <a:t>4301</a:t>
                      </a:r>
                      <a:endParaRPr b="false" i="false" strike="noStrike" sz="1400" u="none">
                        <a:solidFill>
                          <a:srgbClr val="000000"/>
                        </a:solidFill>
                        <a:latin typeface="Century Gothic"/>
                        <a:ea typeface="Century Gothic"/>
                        <a:cs typeface="Century Gothic"/>
                      </a:endParaRPr>
                    </a:p>
                  </a:txBody>
                  <a:tcPr anchor="ctr" anchorCtr="false" marB="0" marL="7620" marR="7620" marT="7620" vert="horz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221879"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l" indent="0" marL="0"/>
                      <a:r>
                        <a:rPr strike="noStrike" sz="1400" u="none">
                          <a:latin typeface="Century Gothic"/>
                          <a:ea typeface="Century Gothic"/>
                          <a:cs typeface="Century Gothic"/>
                        </a:rPr>
                        <a:t>Сармановский</a:t>
                      </a:r>
                      <a:endParaRPr b="false" i="false" strike="noStrike" sz="1400" u="none">
                        <a:solidFill>
                          <a:srgbClr val="000000"/>
                        </a:solidFill>
                        <a:latin typeface="Century Gothic"/>
                        <a:ea typeface="Century Gothic"/>
                        <a:cs typeface="Century Gothic"/>
                      </a:endParaRPr>
                    </a:p>
                  </a:txBody>
                  <a:tcPr anchor="ctr" anchorCtr="false" marB="0" marL="7620" marR="7620" marT="7620" vert="horz">
                    <a:noFill/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/>
                      <a:r>
                        <a:rPr strike="noStrike" sz="1400" u="none">
                          <a:latin typeface="Century Gothic"/>
                          <a:ea typeface="Century Gothic"/>
                          <a:cs typeface="Century Gothic"/>
                        </a:rPr>
                        <a:t>4605</a:t>
                      </a:r>
                      <a:endParaRPr b="false" i="false" strike="noStrike" sz="1400" u="none">
                        <a:solidFill>
                          <a:srgbClr val="000000"/>
                        </a:solidFill>
                        <a:latin typeface="Century Gothic"/>
                        <a:ea typeface="Century Gothic"/>
                        <a:cs typeface="Century Gothic"/>
                      </a:endParaRPr>
                    </a:p>
                  </a:txBody>
                  <a:tcPr anchor="ctr" anchorCtr="false" marB="0" marL="7620" marR="7620" marT="7620" vert="horz">
                    <a:noFill/>
                  </a:tcPr>
                </a:tc>
              </a:tr>
              <a:tr h="221879"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l" indent="0" marL="0"/>
                      <a:r>
                        <a:rPr strike="noStrike" sz="1400" u="none">
                          <a:latin typeface="Century Gothic"/>
                          <a:ea typeface="Century Gothic"/>
                          <a:cs typeface="Century Gothic"/>
                        </a:rPr>
                        <a:t>Тетюшский</a:t>
                      </a:r>
                      <a:endParaRPr b="false" i="false" strike="noStrike" sz="1400" u="none">
                        <a:solidFill>
                          <a:srgbClr val="000000"/>
                        </a:solidFill>
                        <a:latin typeface="Century Gothic"/>
                        <a:ea typeface="Century Gothic"/>
                        <a:cs typeface="Century Gothic"/>
                      </a:endParaRPr>
                    </a:p>
                  </a:txBody>
                  <a:tcPr anchor="ctr" anchorCtr="false" marB="0" marL="7620" marR="7620" marT="7620" vert="horz"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/>
                      <a:r>
                        <a:rPr strike="noStrike" sz="1400" u="none">
                          <a:latin typeface="Century Gothic"/>
                          <a:ea typeface="Century Gothic"/>
                          <a:cs typeface="Century Gothic"/>
                        </a:rPr>
                        <a:t>4801</a:t>
                      </a:r>
                      <a:endParaRPr b="false" i="false" strike="noStrike" sz="1400" u="none">
                        <a:solidFill>
                          <a:srgbClr val="000000"/>
                        </a:solidFill>
                        <a:latin typeface="Century Gothic"/>
                        <a:ea typeface="Century Gothic"/>
                        <a:cs typeface="Century Gothic"/>
                      </a:endParaRPr>
                    </a:p>
                  </a:txBody>
                  <a:tcPr anchor="ctr" anchorCtr="false" marB="0" marL="7620" marR="7620" marT="7620" vert="horz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221879"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l" indent="0" marL="0"/>
                      <a:r>
                        <a:rPr strike="noStrike" sz="1400" u="none">
                          <a:latin typeface="Century Gothic"/>
                          <a:ea typeface="Century Gothic"/>
                          <a:cs typeface="Century Gothic"/>
                        </a:rPr>
                        <a:t>Тюлячинский</a:t>
                      </a:r>
                      <a:endParaRPr b="false" i="false" strike="noStrike" sz="1400" u="none">
                        <a:solidFill>
                          <a:srgbClr val="000000"/>
                        </a:solidFill>
                        <a:latin typeface="Century Gothic"/>
                        <a:ea typeface="Century Gothic"/>
                        <a:cs typeface="Century Gothic"/>
                      </a:endParaRPr>
                    </a:p>
                  </a:txBody>
                  <a:tcPr anchor="ctr" anchorCtr="false" marB="0" marL="7620" marR="7620" marT="7620" vert="horz">
                    <a:noFill/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/>
                      <a:r>
                        <a:rPr strike="noStrike" sz="1400" u="none">
                          <a:latin typeface="Century Gothic"/>
                          <a:ea typeface="Century Gothic"/>
                          <a:cs typeface="Century Gothic"/>
                        </a:rPr>
                        <a:t>5001</a:t>
                      </a:r>
                      <a:endParaRPr b="false" i="false" strike="noStrike" sz="1400" u="none">
                        <a:solidFill>
                          <a:srgbClr val="000000"/>
                        </a:solidFill>
                        <a:latin typeface="Century Gothic"/>
                        <a:ea typeface="Century Gothic"/>
                        <a:cs typeface="Century Gothic"/>
                      </a:endParaRPr>
                    </a:p>
                  </a:txBody>
                  <a:tcPr anchor="ctr" anchorCtr="false" marB="0" marL="7620" marR="7620" marT="7620" vert="horz">
                    <a:noFill/>
                  </a:tcPr>
                </a:tc>
              </a:tr>
              <a:tr h="221879"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l" indent="0" marL="0"/>
                      <a:r>
                        <a:rPr strike="noStrike" sz="1400" u="none">
                          <a:latin typeface="Century Gothic"/>
                          <a:ea typeface="Century Gothic"/>
                          <a:cs typeface="Century Gothic"/>
                        </a:rPr>
                        <a:t>Черемшанский</a:t>
                      </a:r>
                      <a:endParaRPr b="false" i="false" strike="noStrike" sz="1400" u="none">
                        <a:solidFill>
                          <a:srgbClr val="000000"/>
                        </a:solidFill>
                        <a:latin typeface="Century Gothic"/>
                        <a:ea typeface="Century Gothic"/>
                        <a:cs typeface="Century Gothic"/>
                      </a:endParaRPr>
                    </a:p>
                  </a:txBody>
                  <a:tcPr anchor="ctr" anchorCtr="false" marB="0" marL="7620" marR="7620" marT="7620" vert="horz"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/>
                      <a:r>
                        <a:rPr strike="noStrike" sz="1400" u="none">
                          <a:latin typeface="Century Gothic"/>
                          <a:ea typeface="Century Gothic"/>
                          <a:cs typeface="Century Gothic"/>
                        </a:rPr>
                        <a:t>5101</a:t>
                      </a:r>
                      <a:endParaRPr b="false" i="false" strike="noStrike" sz="1400" u="none">
                        <a:solidFill>
                          <a:srgbClr val="000000"/>
                        </a:solidFill>
                        <a:latin typeface="Century Gothic"/>
                        <a:ea typeface="Century Gothic"/>
                        <a:cs typeface="Century Gothic"/>
                      </a:endParaRPr>
                    </a:p>
                  </a:txBody>
                  <a:tcPr anchor="ctr" anchorCtr="false" marB="0" marL="7620" marR="7620" marT="7620" vert="horz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221879"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l" indent="0" marL="0"/>
                      <a:r>
                        <a:rPr strike="noStrike" sz="1400" u="none">
                          <a:latin typeface="Century Gothic"/>
                          <a:ea typeface="Century Gothic"/>
                          <a:cs typeface="Century Gothic"/>
                        </a:rPr>
                        <a:t>Авиастроительный</a:t>
                      </a:r>
                      <a:endParaRPr b="false" i="false" strike="noStrike" sz="1400" u="none">
                        <a:solidFill>
                          <a:srgbClr val="000000"/>
                        </a:solidFill>
                        <a:latin typeface="Century Gothic"/>
                        <a:ea typeface="Century Gothic"/>
                        <a:cs typeface="Century Gothic"/>
                      </a:endParaRPr>
                    </a:p>
                  </a:txBody>
                  <a:tcPr anchor="ctr" anchorCtr="false" marB="0" marL="7620" marR="7620" marT="7620" vert="horz">
                    <a:noFill/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/>
                      <a:r>
                        <a:rPr strike="noStrike" sz="1400" u="none">
                          <a:latin typeface="Century Gothic"/>
                          <a:ea typeface="Century Gothic"/>
                          <a:cs typeface="Century Gothic"/>
                        </a:rPr>
                        <a:t>5402</a:t>
                      </a:r>
                      <a:endParaRPr b="false" i="false" strike="noStrike" sz="1400" u="none">
                        <a:solidFill>
                          <a:srgbClr val="000000"/>
                        </a:solidFill>
                        <a:latin typeface="Century Gothic"/>
                        <a:ea typeface="Century Gothic"/>
                        <a:cs typeface="Century Gothic"/>
                      </a:endParaRPr>
                    </a:p>
                  </a:txBody>
                  <a:tcPr anchor="ctr" anchorCtr="false" marB="0" marL="7620" marR="7620" marT="7620" vert="horz">
                    <a:noFill/>
                  </a:tcPr>
                </a:tc>
              </a:tr>
              <a:tr h="221879">
                <a:tc gridSpan="1" hMerge="false" rowSpan="5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l" indent="0" marL="0"/>
                      <a:r>
                        <a:rPr strike="noStrike" sz="1400" u="none">
                          <a:latin typeface="Century Gothic"/>
                          <a:ea typeface="Century Gothic"/>
                          <a:cs typeface="Century Gothic"/>
                        </a:rPr>
                        <a:t>Вахитовский</a:t>
                      </a:r>
                      <a:endParaRPr b="false" i="false" strike="noStrike" sz="1400" u="none">
                        <a:solidFill>
                          <a:srgbClr val="000000"/>
                        </a:solidFill>
                        <a:latin typeface="Century Gothic"/>
                        <a:ea typeface="Century Gothic"/>
                        <a:cs typeface="Century Gothic"/>
                      </a:endParaRPr>
                    </a:p>
                  </a:txBody>
                  <a:tcPr anchor="ctr" anchorCtr="false" marB="0" marL="7620" marR="7620" marT="7620" vert="horz"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/>
                      <a:r>
                        <a:rPr strike="noStrike" sz="1400" u="none">
                          <a:latin typeface="Century Gothic"/>
                          <a:ea typeface="Century Gothic"/>
                          <a:cs typeface="Century Gothic"/>
                        </a:rPr>
                        <a:t>5513</a:t>
                      </a:r>
                      <a:endParaRPr b="false" i="false" strike="noStrike" sz="1400" u="none">
                        <a:solidFill>
                          <a:srgbClr val="000000"/>
                        </a:solidFill>
                        <a:latin typeface="Century Gothic"/>
                        <a:ea typeface="Century Gothic"/>
                        <a:cs typeface="Century Gothic"/>
                      </a:endParaRPr>
                    </a:p>
                  </a:txBody>
                  <a:tcPr anchor="ctr" anchorCtr="false" marB="0" marL="7620" marR="7620" marT="7620" vert="horz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221879">
                <a:tc gridSpan="1" hMerge="false" rowSpan="1" vMerge="true">
                  <a:txBody>
                    <a:bodyPr/>
                    <a:p/>
                  </a:txBody>
                  <a:tcPr anchor="t" anchorCtr="false" marB="45720" marL="91440" marR="91440" marT="45720" vert="horz"/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/>
                      <a:r>
                        <a:rPr strike="noStrike" sz="1400" u="none">
                          <a:latin typeface="Century Gothic"/>
                          <a:ea typeface="Century Gothic"/>
                          <a:cs typeface="Century Gothic"/>
                        </a:rPr>
                        <a:t>5516</a:t>
                      </a:r>
                      <a:endParaRPr b="false" i="false" strike="noStrike" sz="1400" u="none">
                        <a:solidFill>
                          <a:srgbClr val="000000"/>
                        </a:solidFill>
                        <a:latin typeface="Century Gothic"/>
                        <a:ea typeface="Century Gothic"/>
                        <a:cs typeface="Century Gothic"/>
                      </a:endParaRPr>
                    </a:p>
                  </a:txBody>
                  <a:tcPr anchor="ctr" anchorCtr="false" marB="0" marL="7620" marR="7620" marT="7620" vert="horz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221879">
                <a:tc gridSpan="1" hMerge="false" rowSpan="1" vMerge="true">
                  <a:txBody>
                    <a:bodyPr/>
                    <a:p/>
                  </a:txBody>
                  <a:tcPr anchor="t" anchorCtr="false" marB="45720" marL="91440" marR="91440" marT="45720" vert="horz"/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/>
                      <a:r>
                        <a:rPr strike="noStrike" sz="1400" u="none">
                          <a:latin typeface="Century Gothic"/>
                          <a:ea typeface="Century Gothic"/>
                          <a:cs typeface="Century Gothic"/>
                        </a:rPr>
                        <a:t>5527</a:t>
                      </a:r>
                      <a:endParaRPr b="false" i="false" strike="noStrike" sz="1400" u="none">
                        <a:solidFill>
                          <a:srgbClr val="000000"/>
                        </a:solidFill>
                        <a:latin typeface="Century Gothic"/>
                        <a:ea typeface="Century Gothic"/>
                        <a:cs typeface="Century Gothic"/>
                      </a:endParaRPr>
                    </a:p>
                  </a:txBody>
                  <a:tcPr anchor="ctr" anchorCtr="false" marB="0" marL="7620" marR="7620" marT="7620" vert="horz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221879">
                <a:tc gridSpan="1" hMerge="false" rowSpan="1" vMerge="true">
                  <a:txBody>
                    <a:bodyPr/>
                    <a:p/>
                  </a:txBody>
                  <a:tcPr anchor="t" anchorCtr="false" marB="45720" marL="91440" marR="91440" marT="45720" vert="horz"/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/>
                      <a:r>
                        <a:rPr strike="noStrike" sz="1400" u="none">
                          <a:latin typeface="Century Gothic"/>
                          <a:ea typeface="Century Gothic"/>
                          <a:cs typeface="Century Gothic"/>
                        </a:rPr>
                        <a:t>5596</a:t>
                      </a:r>
                      <a:endParaRPr b="false" i="false" strike="noStrike" sz="1400" u="none">
                        <a:solidFill>
                          <a:srgbClr val="000000"/>
                        </a:solidFill>
                        <a:latin typeface="Century Gothic"/>
                        <a:ea typeface="Century Gothic"/>
                        <a:cs typeface="Century Gothic"/>
                      </a:endParaRPr>
                    </a:p>
                  </a:txBody>
                  <a:tcPr anchor="ctr" anchorCtr="false" marB="0" marL="7620" marR="7620" marT="7620" vert="horz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221879">
                <a:tc gridSpan="1" hMerge="false" rowSpan="1" vMerge="true">
                  <a:txBody>
                    <a:bodyPr/>
                    <a:p/>
                  </a:txBody>
                  <a:tcPr anchor="t" anchorCtr="false" marB="45720" marL="91440" marR="91440" marT="45720" vert="horz"/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/>
                      <a:r>
                        <a:rPr strike="noStrike" sz="1400" u="none">
                          <a:latin typeface="Century Gothic"/>
                          <a:ea typeface="Century Gothic"/>
                          <a:cs typeface="Century Gothic"/>
                        </a:rPr>
                        <a:t>5598</a:t>
                      </a:r>
                      <a:endParaRPr b="false" i="false" strike="noStrike" sz="1400" u="none">
                        <a:solidFill>
                          <a:srgbClr val="000000"/>
                        </a:solidFill>
                        <a:latin typeface="Century Gothic"/>
                        <a:ea typeface="Century Gothic"/>
                        <a:cs typeface="Century Gothic"/>
                      </a:endParaRPr>
                    </a:p>
                  </a:txBody>
                  <a:tcPr anchor="ctr" anchorCtr="false" marB="0" marL="7620" marR="7620" marT="7620" vert="horz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221879">
                <a:tc gridSpan="1" hMerge="false" rowSpan="2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l" indent="0" marL="0"/>
                      <a:r>
                        <a:rPr strike="noStrike" sz="1400" u="none">
                          <a:latin typeface="Century Gothic"/>
                          <a:ea typeface="Century Gothic"/>
                          <a:cs typeface="Century Gothic"/>
                        </a:rPr>
                        <a:t>Приволжский</a:t>
                      </a:r>
                      <a:endParaRPr b="false" i="false" strike="noStrike" sz="1400" u="none">
                        <a:solidFill>
                          <a:srgbClr val="000000"/>
                        </a:solidFill>
                        <a:latin typeface="Century Gothic"/>
                        <a:ea typeface="Century Gothic"/>
                        <a:cs typeface="Century Gothic"/>
                      </a:endParaRPr>
                    </a:p>
                  </a:txBody>
                  <a:tcPr anchor="ctr" anchorCtr="false" marB="0" marL="7620" marR="7620" marT="7620" vert="horz">
                    <a:noFill/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/>
                      <a:r>
                        <a:rPr strike="noStrike" sz="1400" u="none">
                          <a:latin typeface="Century Gothic"/>
                          <a:ea typeface="Century Gothic"/>
                          <a:cs typeface="Century Gothic"/>
                        </a:rPr>
                        <a:t>5906</a:t>
                      </a:r>
                      <a:endParaRPr b="false" i="false" strike="noStrike" sz="1400" u="none">
                        <a:solidFill>
                          <a:srgbClr val="000000"/>
                        </a:solidFill>
                        <a:latin typeface="Century Gothic"/>
                        <a:ea typeface="Century Gothic"/>
                        <a:cs typeface="Century Gothic"/>
                      </a:endParaRPr>
                    </a:p>
                  </a:txBody>
                  <a:tcPr anchor="ctr" anchorCtr="false" marB="0" marL="7620" marR="7620" marT="7620" vert="horz">
                    <a:noFill/>
                  </a:tcPr>
                </a:tc>
              </a:tr>
              <a:tr h="428458">
                <a:tc gridSpan="1" hMerge="false" rowSpan="1" vMerge="true">
                  <a:txBody>
                    <a:bodyPr/>
                    <a:p/>
                  </a:txBody>
                  <a:tcPr anchor="t" anchorCtr="false" marB="45720" marL="91440" marR="91440" marT="45720" vert="horz"/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/>
                      <a:r>
                        <a:rPr strike="noStrike" sz="1400" u="none">
                          <a:latin typeface="Century Gothic"/>
                          <a:ea typeface="Century Gothic"/>
                          <a:cs typeface="Century Gothic"/>
                        </a:rPr>
                        <a:t>5939</a:t>
                      </a:r>
                      <a:endParaRPr b="false" i="false" strike="noStrike" sz="1400" u="none">
                        <a:solidFill>
                          <a:srgbClr val="000000"/>
                        </a:solidFill>
                        <a:latin typeface="Century Gothic"/>
                        <a:ea typeface="Century Gothic"/>
                        <a:cs typeface="Century Gothic"/>
                      </a:endParaRPr>
                    </a:p>
                  </a:txBody>
                  <a:tcPr anchor="ctr" anchorCtr="false" marB="0" marL="7620" marR="7620" marT="7620" vert="horz">
                    <a:noFill/>
                  </a:tcPr>
                </a:tc>
              </a:tr>
              <a:tr h="221879">
                <a:tc gridSpan="1" hMerge="false" rowSpan="3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l" indent="0" marL="0"/>
                      <a:r>
                        <a:rPr strike="noStrike" sz="1400" u="none">
                          <a:latin typeface="Century Gothic"/>
                          <a:ea typeface="Century Gothic"/>
                          <a:cs typeface="Century Gothic"/>
                        </a:rPr>
                        <a:t>Советский</a:t>
                      </a:r>
                      <a:endParaRPr b="false" i="false" strike="noStrike" sz="1400" u="none">
                        <a:solidFill>
                          <a:srgbClr val="000000"/>
                        </a:solidFill>
                        <a:latin typeface="Century Gothic"/>
                        <a:ea typeface="Century Gothic"/>
                        <a:cs typeface="Century Gothic"/>
                      </a:endParaRPr>
                    </a:p>
                  </a:txBody>
                  <a:tcPr anchor="ctr" anchorCtr="false" marB="0" marL="7620" marR="7620" marT="7620" vert="horz"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/>
                      <a:r>
                        <a:rPr strike="noStrike" sz="1400" u="none">
                          <a:latin typeface="Century Gothic"/>
                          <a:ea typeface="Century Gothic"/>
                          <a:cs typeface="Century Gothic"/>
                        </a:rPr>
                        <a:t>6001</a:t>
                      </a:r>
                      <a:endParaRPr b="false" i="false" strike="noStrike" sz="1400" u="none">
                        <a:solidFill>
                          <a:srgbClr val="000000"/>
                        </a:solidFill>
                        <a:latin typeface="Century Gothic"/>
                        <a:ea typeface="Century Gothic"/>
                        <a:cs typeface="Century Gothic"/>
                      </a:endParaRPr>
                    </a:p>
                  </a:txBody>
                  <a:tcPr anchor="ctr" anchorCtr="false" marB="0" marL="7620" marR="7620" marT="7620" vert="horz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221879">
                <a:tc gridSpan="1" hMerge="false" rowSpan="1" vMerge="true">
                  <a:txBody>
                    <a:bodyPr/>
                    <a:p/>
                  </a:txBody>
                  <a:tcPr anchor="t" anchorCtr="false" marB="45720" marL="91440" marR="91440" marT="45720" vert="horz"/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/>
                      <a:r>
                        <a:rPr strike="noStrike" sz="1400" u="none">
                          <a:latin typeface="Century Gothic"/>
                          <a:ea typeface="Century Gothic"/>
                          <a:cs typeface="Century Gothic"/>
                        </a:rPr>
                        <a:t>6011</a:t>
                      </a:r>
                      <a:endParaRPr b="false" i="false" strike="noStrike" sz="1400" u="none">
                        <a:solidFill>
                          <a:srgbClr val="000000"/>
                        </a:solidFill>
                        <a:latin typeface="Century Gothic"/>
                        <a:ea typeface="Century Gothic"/>
                        <a:cs typeface="Century Gothic"/>
                      </a:endParaRPr>
                    </a:p>
                  </a:txBody>
                  <a:tcPr anchor="ctr" anchorCtr="false" marB="0" marL="7620" marR="7620" marT="7620" vert="horz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221879">
                <a:tc gridSpan="1" hMerge="false" rowSpan="1" vMerge="true">
                  <a:txBody>
                    <a:bodyPr/>
                    <a:p/>
                  </a:txBody>
                  <a:tcPr anchor="t" anchorCtr="false" marB="45720" marL="91440" marR="91440" marT="45720" vert="horz"/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/>
                      <a:r>
                        <a:rPr strike="noStrike" sz="1400" u="none">
                          <a:latin typeface="Century Gothic"/>
                          <a:ea typeface="Century Gothic"/>
                          <a:cs typeface="Century Gothic"/>
                        </a:rPr>
                        <a:t>6083</a:t>
                      </a:r>
                      <a:endParaRPr b="false" i="false" strike="noStrike" sz="1400" u="none">
                        <a:solidFill>
                          <a:srgbClr val="000000"/>
                        </a:solidFill>
                        <a:latin typeface="Century Gothic"/>
                        <a:ea typeface="Century Gothic"/>
                        <a:cs typeface="Century Gothic"/>
                      </a:endParaRPr>
                    </a:p>
                  </a:txBody>
                  <a:tcPr anchor="ctr" anchorCtr="false" marB="0" marL="7620" marR="7620" marT="7620" vert="horz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hidden="false" id="597" name="Shape 597"/>
          <p:cNvSpPr txBox="false"/>
          <p:nvPr isPhoto="false"/>
        </p:nvSpPr>
        <p:spPr>
          <a:xfrm flipH="false" flipV="false" rot="0">
            <a:off x="697865" y="1198245"/>
            <a:ext cx="2573655" cy="3834765"/>
          </a:xfrm>
          <a:prstGeom prst="rect">
            <a:avLst/>
          </a:prstGeom>
        </p:spPr>
        <p:txBody>
          <a:bodyPr bIns="45720" lIns="91440" rIns="91440" tIns="45720" wrap="square">
            <a:spAutoFit/>
          </a:bodyPr>
          <a:lstStyle>
            <a:defPPr/>
            <a:lvl1pPr algn="l" indent="0" lvl="0" marL="0"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algn="l" indent="0" lvl="1" marL="342900"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algn="l" indent="0" lvl="2" marL="685800"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algn="l" indent="0" lvl="3" marL="1028700"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l" indent="0" lvl="4" marL="1371600"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algn="l" indent="0" lvl="5" marL="1714500"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algn="l" indent="0" lvl="6" marL="2057400"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algn="l" indent="0" lvl="7" marL="2400300"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algn="l" indent="0" lvl="8" marL="2743200"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indent="0" marL="0">
              <a:lnSpc>
                <a:spcPct val="90000"/>
              </a:lnSpc>
            </a:pPr>
            <a:endParaRPr sz="1050">
              <a:solidFill>
                <a:schemeClr val="tx1"/>
              </a:solidFill>
              <a:latin typeface="Century Gothic"/>
              <a:ea typeface="Century Gothic"/>
              <a:cs typeface="Century Gothic"/>
            </a:endParaRPr>
          </a:p>
          <a:p>
            <a:pPr algn="l" indent="-342900" marL="342900">
              <a:lnSpc>
                <a:spcPct val="90000"/>
              </a:lnSpc>
              <a:buFont typeface="Wingdings"/>
              <a:buChar char="Ø"/>
            </a:pPr>
            <a:r>
              <a:rPr sz="1200">
                <a:solidFill>
                  <a:schemeClr val="tx1"/>
                </a:solidFill>
                <a:latin typeface="Century Gothic"/>
                <a:ea typeface="Century Gothic"/>
                <a:cs typeface="Century Gothic"/>
              </a:rPr>
              <a:t>В 2025 году установлено 158 АРМ с </a:t>
            </a:r>
            <a:r>
              <a:rPr sz="1200">
                <a:solidFill>
                  <a:schemeClr val="tx1"/>
                </a:solidFill>
                <a:latin typeface="Century Gothic"/>
                <a:ea typeface="Century Gothic"/>
                <a:cs typeface="Century Gothic"/>
              </a:rPr>
              <a:t>ViPNet</a:t>
            </a:r>
            <a:r>
              <a:rPr sz="1200">
                <a:solidFill>
                  <a:schemeClr val="tx1"/>
                </a:solidFill>
                <a:latin typeface="Century Gothic"/>
                <a:ea typeface="Century Gothic"/>
                <a:cs typeface="Century Gothic"/>
              </a:rPr>
              <a:t> ЗСПД ГИА №21387</a:t>
            </a:r>
            <a:r>
              <a:rPr sz="1200">
                <a:solidFill>
                  <a:schemeClr val="tx1"/>
                </a:solidFill>
                <a:latin typeface="Century Gothic"/>
                <a:ea typeface="Century Gothic"/>
                <a:cs typeface="Century Gothic"/>
              </a:rPr>
              <a:t> </a:t>
            </a:r>
            <a:r>
              <a:rPr b="true" sz="1200">
                <a:solidFill>
                  <a:schemeClr val="tx1"/>
                </a:solidFill>
                <a:latin typeface="Century Gothic"/>
                <a:ea typeface="Century Gothic"/>
                <a:cs typeface="Century Gothic"/>
              </a:rPr>
              <a:t>в 79 ППЭ ЕГЭ</a:t>
            </a:r>
          </a:p>
          <a:p>
            <a:pPr algn="l" indent="-342900" marL="342900">
              <a:lnSpc>
                <a:spcPct val="90000"/>
              </a:lnSpc>
              <a:buFont typeface="Wingdings"/>
              <a:buChar char="Ø"/>
            </a:pPr>
            <a:endParaRPr sz="1200">
              <a:solidFill>
                <a:schemeClr val="tx1"/>
              </a:solidFill>
              <a:latin typeface="Century Gothic"/>
              <a:ea typeface="Century Gothic"/>
              <a:cs typeface="Century Gothic"/>
            </a:endParaRPr>
          </a:p>
          <a:p>
            <a:pPr algn="l" indent="-342900" marL="342900">
              <a:lnSpc>
                <a:spcPct val="90000"/>
              </a:lnSpc>
              <a:buFont typeface="Wingdings"/>
              <a:buChar char="Ø"/>
            </a:pPr>
            <a:r>
              <a:rPr sz="1200">
                <a:solidFill>
                  <a:schemeClr val="tx1"/>
                </a:solidFill>
                <a:latin typeface="Century Gothic"/>
                <a:ea typeface="Century Gothic"/>
                <a:cs typeface="Century Gothic"/>
              </a:rPr>
              <a:t>По состоянию на 23.01.2026 доступ в ЛК отсутствует </a:t>
            </a:r>
            <a:br>
              <a:rPr sz="1200">
                <a:solidFill>
                  <a:schemeClr val="tx1"/>
                </a:solidFill>
                <a:latin typeface="Century Gothic"/>
                <a:ea typeface="Century Gothic"/>
                <a:cs typeface="Century Gothic"/>
              </a:rPr>
            </a:br>
            <a:r>
              <a:rPr b="true" sz="1200">
                <a:solidFill>
                  <a:schemeClr val="tx1"/>
                </a:solidFill>
                <a:latin typeface="Century Gothic"/>
                <a:ea typeface="Century Gothic"/>
                <a:cs typeface="Century Gothic"/>
              </a:rPr>
              <a:t>у 3</a:t>
            </a:r>
            <a:r>
              <a:rPr b="true" sz="1200">
                <a:solidFill>
                  <a:schemeClr val="tx1"/>
                </a:solidFill>
                <a:latin typeface="Century Gothic"/>
                <a:ea typeface="Century Gothic"/>
                <a:cs typeface="Century Gothic"/>
              </a:rPr>
              <a:t>2</a:t>
            </a:r>
            <a:r>
              <a:rPr b="true" sz="1200">
                <a:solidFill>
                  <a:schemeClr val="tx1"/>
                </a:solidFill>
                <a:latin typeface="Century Gothic"/>
                <a:ea typeface="Century Gothic"/>
                <a:cs typeface="Century Gothic"/>
              </a:rPr>
              <a:t> ППЭ ЕГЭ</a:t>
            </a:r>
          </a:p>
          <a:p>
            <a:pPr algn="l" indent="-342900" marL="342900">
              <a:lnSpc>
                <a:spcPct val="90000"/>
              </a:lnSpc>
              <a:buFont typeface="Wingdings"/>
              <a:buChar char="Ø"/>
            </a:pPr>
            <a:endParaRPr b="true" sz="1200">
              <a:solidFill>
                <a:schemeClr val="tx1"/>
              </a:solidFill>
              <a:latin typeface="Century Gothic"/>
              <a:ea typeface="Century Gothic"/>
              <a:cs typeface="Century Gothic"/>
            </a:endParaRPr>
          </a:p>
          <a:p>
            <a:pPr algn="l" indent="-342900" marL="342900">
              <a:lnSpc>
                <a:spcPct val="90000"/>
              </a:lnSpc>
              <a:buFont typeface="Wingdings"/>
              <a:buChar char="Ø"/>
            </a:pPr>
            <a:r>
              <a:rPr sz="1200">
                <a:solidFill>
                  <a:schemeClr val="tx1"/>
                </a:solidFill>
                <a:latin typeface="Century Gothic"/>
                <a:ea typeface="Century Gothic"/>
                <a:cs typeface="Century Gothic"/>
              </a:rPr>
              <a:t>До начала досрочного периода ГИА 2026 ППЭ ЕГЭ необходимо получить доступ в ЛК </a:t>
            </a:r>
            <a:r>
              <a:rPr sz="1200">
                <a:solidFill>
                  <a:schemeClr val="tx1"/>
                </a:solidFill>
                <a:latin typeface="Century Gothic"/>
                <a:ea typeface="Century Gothic"/>
                <a:cs typeface="Century Gothic"/>
              </a:rPr>
              <a:t>ViPNet</a:t>
            </a:r>
            <a:r>
              <a:rPr sz="1200">
                <a:solidFill>
                  <a:schemeClr val="tx1"/>
                </a:solidFill>
                <a:latin typeface="Century Gothic"/>
                <a:ea typeface="Century Gothic"/>
                <a:cs typeface="Century Gothic"/>
              </a:rPr>
              <a:t> ЗСПД ГИА №21387</a:t>
            </a:r>
          </a:p>
          <a:p>
            <a:pPr algn="l" indent="-342900" marL="342900">
              <a:lnSpc>
                <a:spcPct val="90000"/>
              </a:lnSpc>
              <a:buFont typeface="Wingdings"/>
              <a:buChar char="Ø"/>
            </a:pPr>
            <a:endParaRPr b="true" sz="1200">
              <a:solidFill>
                <a:schemeClr val="tx1"/>
              </a:solidFill>
              <a:latin typeface="Century Gothic"/>
              <a:ea typeface="Century Gothic"/>
              <a:cs typeface="Century Gothic"/>
            </a:endParaRPr>
          </a:p>
          <a:p>
            <a:pPr algn="l" indent="-342900" marL="342900">
              <a:lnSpc>
                <a:spcPct val="90000"/>
              </a:lnSpc>
              <a:buFont typeface="Wingdings"/>
              <a:buChar char="Ø"/>
            </a:pPr>
            <a:endParaRPr b="true" sz="1200">
              <a:solidFill>
                <a:schemeClr val="tx1"/>
              </a:solidFill>
              <a:latin typeface="Century Gothic"/>
              <a:ea typeface="Century Gothic"/>
              <a:cs typeface="Century Gothic"/>
            </a:endParaRPr>
          </a:p>
          <a:p>
            <a:pPr algn="l" indent="-342900" marL="342900">
              <a:lnSpc>
                <a:spcPct val="90000"/>
              </a:lnSpc>
              <a:buFont typeface="Wingdings"/>
              <a:buChar char="Ø"/>
            </a:pPr>
            <a:r>
              <a:rPr b="true" sz="1200">
                <a:solidFill>
                  <a:schemeClr val="tx1"/>
                </a:solidFill>
                <a:latin typeface="Century Gothic"/>
                <a:ea typeface="Century Gothic"/>
                <a:cs typeface="Century Gothic"/>
              </a:rPr>
              <a:t>В 2026 году установка </a:t>
            </a:r>
            <a:r>
              <a:rPr b="true" sz="1200">
                <a:solidFill>
                  <a:schemeClr val="tx1"/>
                </a:solidFill>
                <a:latin typeface="Century Gothic"/>
                <a:ea typeface="Century Gothic"/>
                <a:cs typeface="Century Gothic"/>
              </a:rPr>
              <a:t>ViPNet</a:t>
            </a:r>
            <a:r>
              <a:rPr b="true" sz="1200">
                <a:solidFill>
                  <a:schemeClr val="tx1"/>
                </a:solidFill>
                <a:latin typeface="Century Gothic"/>
                <a:ea typeface="Century Gothic"/>
                <a:cs typeface="Century Gothic"/>
              </a:rPr>
              <a:t> ЗСПД ГИА №</a:t>
            </a:r>
            <a:r>
              <a:rPr b="true" sz="1200">
                <a:solidFill>
                  <a:schemeClr val="tx1"/>
                </a:solidFill>
                <a:latin typeface="Century Gothic"/>
                <a:ea typeface="Century Gothic"/>
                <a:cs typeface="Century Gothic"/>
              </a:rPr>
              <a:t>21387 должна быть завершена </a:t>
            </a:r>
            <a:r>
              <a:rPr b="true" sz="1200">
                <a:solidFill>
                  <a:srgbClr val="C00000"/>
                </a:solidFill>
                <a:latin typeface="Century Gothic"/>
                <a:ea typeface="Century Gothic"/>
                <a:cs typeface="Century Gothic"/>
              </a:rPr>
              <a:t>во всех ППЭ ЕГЭ</a:t>
            </a:r>
            <a:endParaRPr sz="1200">
              <a:solidFill>
                <a:schemeClr val="tx1"/>
              </a:solidFill>
              <a:latin typeface="Century Gothic"/>
              <a:ea typeface="Century Gothic"/>
              <a:cs typeface="Century Gothic"/>
            </a:endParaRPr>
          </a:p>
          <a:p>
            <a:pPr algn="l" indent="-342900" marL="342900">
              <a:lnSpc>
                <a:spcPct val="90000"/>
              </a:lnSpc>
              <a:buFont typeface="Wingdings"/>
              <a:buChar char="Ø"/>
            </a:pPr>
            <a:endParaRPr sz="1200">
              <a:solidFill>
                <a:schemeClr val="tx1"/>
              </a:solidFill>
              <a:latin typeface="Century Gothic"/>
              <a:ea typeface="Century Gothic"/>
              <a:cs typeface="Century Gothic"/>
            </a:endParaRPr>
          </a:p>
        </p:txBody>
      </p:sp>
      <p:pic>
        <p:nvPicPr>
          <p:cNvPr hidden="false" id="599" name="Picture 599"/>
          <p:cNvPicPr preferRelativeResize="true"/>
          <p:nvPr isPhoto="false"/>
        </p:nvPicPr>
        <p:blipFill>
          <a:blip r:embed="rId1"/>
          <a:stretch/>
        </p:blipFill>
        <p:spPr>
          <a:xfrm flipH="false" flipV="false" rot="0">
            <a:off x="7045753" y="79015"/>
            <a:ext cx="2016224" cy="620512"/>
          </a:xfrm>
          <a:prstGeom prst="rect">
            <a:avLst/>
          </a:prstGeom>
        </p:spPr>
      </p:pic>
      <p:sp>
        <p:nvSpPr>
          <p:cNvPr hidden="false" id="600" name="Shape 600"/>
          <p:cNvSpPr txBox="false"/>
          <p:nvPr isPhoto="false"/>
        </p:nvSpPr>
        <p:spPr>
          <a:xfrm flipH="false" flipV="false" rot="0">
            <a:off x="729615" y="878551"/>
            <a:ext cx="790574" cy="34288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txBody>
          <a:bodyPr anchor="ctr" bIns="45720" lIns="91440" rIns="91440" tIns="45720"/>
          <a:p>
            <a:pPr algn="ctr" indent="0" marL="0" marR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b="false" baseline="0" cap="none" i="false" spc="0" strike="noStrike" sz="1014" u="none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</p:spTree>
  </p:cSld>
</p:sld>
</file>

<file path=ppt/slides/slide4.xml><?xml version="1.0" encoding="utf-8"?>
<p:sld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="true" showMasterSp="true">
  <p:cSld name="">
    <p:spTree>
      <p:nvGrpSpPr>
        <p:cNvPr hidden="false" id="150" name="GroupShape 150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151" name="Shape 151"/>
          <p:cNvSpPr txBox="true"/>
          <p:nvPr isPhoto="false"/>
        </p:nvSpPr>
        <p:spPr>
          <a:xfrm flipH="false" flipV="false" rot="0">
            <a:off x="8668607" y="32957"/>
            <a:ext cx="245744" cy="255270"/>
          </a:xfrm>
          <a:prstGeom prst="rect">
            <a:avLst/>
          </a:prstGeom>
        </p:spPr>
        <p:txBody>
          <a:bodyPr bIns="0" lIns="0" rIns="0" tIns="12858" vert="horz" wrap="square">
            <a:spAutoFit/>
          </a:bodyPr>
          <a:p>
            <a:pPr algn="l" indent="0" marL="12700">
              <a:lnSpc>
                <a:spcPct val="100000"/>
              </a:lnSpc>
              <a:spcBef>
                <a:spcPts val="135"/>
              </a:spcBef>
            </a:pPr>
            <a:r>
              <a:rPr b="true" spc="-25" sz="1575">
                <a:solidFill>
                  <a:srgbClr val="FFFFFF"/>
                </a:solidFill>
                <a:latin typeface="Arial"/>
                <a:ea typeface="Arial"/>
                <a:cs typeface="Arial"/>
              </a:rPr>
              <a:t>28</a:t>
            </a:r>
            <a:endParaRPr sz="1575">
              <a:solidFill>
                <a:schemeClr val="tx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hidden="false" id="152" name="Shape 152"/>
          <p:cNvSpPr txBox="true"/>
          <p:nvPr isPhoto="false"/>
        </p:nvSpPr>
        <p:spPr>
          <a:xfrm flipH="false" flipV="false" rot="0">
            <a:off x="706120" y="1098550"/>
            <a:ext cx="4015105" cy="3600450"/>
          </a:xfrm>
          <a:prstGeom prst="rect">
            <a:avLst/>
          </a:prstGeom>
        </p:spPr>
        <p:txBody>
          <a:bodyPr bIns="0" lIns="0" rIns="0" tIns="88106" vert="horz" wrap="square">
            <a:spAutoFit/>
          </a:bodyPr>
          <a:p>
            <a:pPr algn="l" indent="0" marL="12700">
              <a:lnSpc>
                <a:spcPct val="100000"/>
              </a:lnSpc>
              <a:spcBef>
                <a:spcPts val="925"/>
              </a:spcBef>
            </a:pPr>
            <a:r>
              <a:rPr spc="-50" sz="1200">
                <a:solidFill>
                  <a:schemeClr val="bg2">
                    <a:lumMod val="25000"/>
                  </a:schemeClr>
                </a:solidFill>
                <a:latin typeface="Arial"/>
                <a:ea typeface="Arial"/>
                <a:cs typeface="Arial"/>
              </a:rPr>
              <a:t>▌</a:t>
            </a:r>
            <a:r>
              <a:rPr sz="1200">
                <a:solidFill>
                  <a:schemeClr val="bg2">
                    <a:lumMod val="25000"/>
                  </a:schemeClr>
                </a:solidFill>
                <a:latin typeface="Arial"/>
                <a:ea typeface="Arial"/>
                <a:cs typeface="Arial"/>
              </a:rPr>
              <a:t>	Наименование</a:t>
            </a:r>
            <a:r>
              <a:rPr spc="35" sz="1200">
                <a:solidFill>
                  <a:schemeClr val="bg2">
                    <a:lumMod val="2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pc="-25" sz="1200">
                <a:solidFill>
                  <a:schemeClr val="bg2">
                    <a:lumMod val="25000"/>
                  </a:schemeClr>
                </a:solidFill>
                <a:latin typeface="Arial"/>
                <a:ea typeface="Arial"/>
                <a:cs typeface="Arial"/>
              </a:rPr>
              <a:t>ОО</a:t>
            </a:r>
            <a:endParaRPr sz="1200">
              <a:solidFill>
                <a:schemeClr val="bg2">
                  <a:lumMod val="25000"/>
                </a:schemeClr>
              </a:solidFill>
              <a:latin typeface="Arial"/>
              <a:ea typeface="Arial"/>
              <a:cs typeface="Arial"/>
            </a:endParaRPr>
          </a:p>
          <a:p>
            <a:pPr algn="l" indent="-381635" marL="393700" marR="5080">
              <a:lnSpc>
                <a:spcPct val="100000"/>
              </a:lnSpc>
              <a:spcBef>
                <a:spcPts val="820"/>
              </a:spcBef>
            </a:pPr>
            <a:r>
              <a:rPr spc="-50" sz="1200">
                <a:solidFill>
                  <a:schemeClr val="bg2">
                    <a:lumMod val="25000"/>
                  </a:schemeClr>
                </a:solidFill>
                <a:latin typeface="Arial"/>
                <a:ea typeface="Arial"/>
                <a:cs typeface="Arial"/>
              </a:rPr>
              <a:t>▌</a:t>
            </a:r>
            <a:r>
              <a:rPr sz="1200">
                <a:solidFill>
                  <a:schemeClr val="bg2">
                    <a:lumMod val="25000"/>
                  </a:schemeClr>
                </a:solidFill>
                <a:latin typeface="Arial"/>
                <a:ea typeface="Arial"/>
                <a:cs typeface="Arial"/>
              </a:rPr>
              <a:t>	Название</a:t>
            </a:r>
            <a:r>
              <a:rPr spc="-55" sz="1200">
                <a:solidFill>
                  <a:schemeClr val="bg2">
                    <a:lumMod val="2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200">
                <a:solidFill>
                  <a:schemeClr val="bg2">
                    <a:lumMod val="25000"/>
                  </a:schemeClr>
                </a:solidFill>
                <a:latin typeface="Arial"/>
                <a:ea typeface="Arial"/>
                <a:cs typeface="Arial"/>
              </a:rPr>
              <a:t>документа</a:t>
            </a:r>
            <a:r>
              <a:rPr spc="5" sz="1200">
                <a:solidFill>
                  <a:schemeClr val="bg2">
                    <a:lumMod val="2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200">
                <a:solidFill>
                  <a:schemeClr val="bg2">
                    <a:lumMod val="25000"/>
                  </a:schemeClr>
                </a:solidFill>
                <a:latin typeface="Arial"/>
                <a:ea typeface="Arial"/>
                <a:cs typeface="Arial"/>
              </a:rPr>
              <a:t>(протокол/выписка</a:t>
            </a:r>
            <a:r>
              <a:rPr spc="5" sz="1200">
                <a:solidFill>
                  <a:schemeClr val="bg2">
                    <a:lumMod val="2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pc="-25" sz="1200">
                <a:solidFill>
                  <a:schemeClr val="bg2">
                    <a:lumMod val="25000"/>
                  </a:schemeClr>
                </a:solidFill>
                <a:latin typeface="Arial"/>
                <a:ea typeface="Arial"/>
                <a:cs typeface="Arial"/>
              </a:rPr>
              <a:t>из </a:t>
            </a:r>
            <a:r>
              <a:rPr spc="-10" sz="1200">
                <a:solidFill>
                  <a:schemeClr val="bg2">
                    <a:lumMod val="25000"/>
                  </a:schemeClr>
                </a:solidFill>
                <a:latin typeface="Arial"/>
                <a:ea typeface="Arial"/>
                <a:cs typeface="Arial"/>
              </a:rPr>
              <a:t>протокола)</a:t>
            </a:r>
            <a:endParaRPr sz="1200">
              <a:solidFill>
                <a:schemeClr val="bg2">
                  <a:lumMod val="25000"/>
                </a:schemeClr>
              </a:solidFill>
              <a:latin typeface="Arial"/>
              <a:ea typeface="Arial"/>
              <a:cs typeface="Arial"/>
            </a:endParaRPr>
          </a:p>
          <a:p>
            <a:pPr algn="l" indent="0" marL="12700">
              <a:lnSpc>
                <a:spcPct val="100000"/>
              </a:lnSpc>
              <a:spcBef>
                <a:spcPts val="825"/>
              </a:spcBef>
            </a:pPr>
            <a:r>
              <a:rPr spc="-50" sz="1200">
                <a:solidFill>
                  <a:schemeClr val="bg2">
                    <a:lumMod val="25000"/>
                  </a:schemeClr>
                </a:solidFill>
                <a:latin typeface="Arial"/>
                <a:ea typeface="Arial"/>
                <a:cs typeface="Arial"/>
              </a:rPr>
              <a:t>▌</a:t>
            </a:r>
            <a:r>
              <a:rPr sz="1200">
                <a:solidFill>
                  <a:schemeClr val="bg2">
                    <a:lumMod val="25000"/>
                  </a:schemeClr>
                </a:solidFill>
                <a:latin typeface="Arial"/>
                <a:ea typeface="Arial"/>
                <a:cs typeface="Arial"/>
              </a:rPr>
              <a:t>	</a:t>
            </a:r>
            <a:r>
              <a:rPr b="true" sz="1200">
                <a:solidFill>
                  <a:srgbClr val="C00000"/>
                </a:solidFill>
                <a:latin typeface="Arial"/>
                <a:ea typeface="Arial"/>
                <a:cs typeface="Arial"/>
              </a:rPr>
              <a:t>Дата</a:t>
            </a:r>
            <a:r>
              <a:rPr b="true" spc="30" sz="1200">
                <a:solidFill>
                  <a:srgbClr val="C00000"/>
                </a:solidFill>
                <a:latin typeface="Arial"/>
                <a:ea typeface="Arial"/>
                <a:cs typeface="Arial"/>
              </a:rPr>
              <a:t> </a:t>
            </a:r>
            <a:r>
              <a:rPr b="true" sz="1200">
                <a:solidFill>
                  <a:srgbClr val="C00000"/>
                </a:solidFill>
                <a:latin typeface="Arial"/>
                <a:ea typeface="Arial"/>
                <a:cs typeface="Arial"/>
              </a:rPr>
              <a:t>проведения</a:t>
            </a:r>
            <a:r>
              <a:rPr spc="-25" sz="1200">
                <a:solidFill>
                  <a:schemeClr val="bg2">
                    <a:lumMod val="2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200">
                <a:solidFill>
                  <a:schemeClr val="bg2">
                    <a:lumMod val="25000"/>
                  </a:schemeClr>
                </a:solidFill>
                <a:latin typeface="Arial"/>
                <a:ea typeface="Arial"/>
                <a:cs typeface="Arial"/>
              </a:rPr>
              <a:t>педагогического</a:t>
            </a:r>
            <a:r>
              <a:rPr spc="-20" sz="1200">
                <a:solidFill>
                  <a:schemeClr val="bg2">
                    <a:lumMod val="2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pc="-10" sz="1200">
                <a:solidFill>
                  <a:schemeClr val="bg2">
                    <a:lumMod val="25000"/>
                  </a:schemeClr>
                </a:solidFill>
                <a:latin typeface="Arial"/>
                <a:ea typeface="Arial"/>
                <a:cs typeface="Arial"/>
              </a:rPr>
              <a:t>совета</a:t>
            </a:r>
            <a:endParaRPr sz="1200">
              <a:solidFill>
                <a:schemeClr val="bg2">
                  <a:lumMod val="25000"/>
                </a:schemeClr>
              </a:solidFill>
              <a:latin typeface="Arial"/>
              <a:ea typeface="Arial"/>
              <a:cs typeface="Arial"/>
            </a:endParaRPr>
          </a:p>
          <a:p>
            <a:pPr algn="l" indent="0" marL="12700">
              <a:lnSpc>
                <a:spcPct val="100000"/>
              </a:lnSpc>
              <a:spcBef>
                <a:spcPts val="814"/>
              </a:spcBef>
            </a:pPr>
            <a:r>
              <a:rPr spc="-50" sz="1200">
                <a:solidFill>
                  <a:schemeClr val="bg2">
                    <a:lumMod val="25000"/>
                  </a:schemeClr>
                </a:solidFill>
                <a:latin typeface="Arial"/>
                <a:ea typeface="Arial"/>
                <a:cs typeface="Arial"/>
              </a:rPr>
              <a:t>▌</a:t>
            </a:r>
            <a:r>
              <a:rPr sz="1200">
                <a:solidFill>
                  <a:schemeClr val="bg2">
                    <a:lumMod val="25000"/>
                  </a:schemeClr>
                </a:solidFill>
                <a:latin typeface="Arial"/>
                <a:ea typeface="Arial"/>
                <a:cs typeface="Arial"/>
              </a:rPr>
              <a:t>	Регистрационный</a:t>
            </a:r>
            <a:r>
              <a:rPr spc="20" sz="1200">
                <a:solidFill>
                  <a:schemeClr val="bg2">
                    <a:lumMod val="2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200">
                <a:solidFill>
                  <a:schemeClr val="bg2">
                    <a:lumMod val="25000"/>
                  </a:schemeClr>
                </a:solidFill>
                <a:latin typeface="Arial"/>
                <a:ea typeface="Arial"/>
                <a:cs typeface="Arial"/>
              </a:rPr>
              <a:t>номер</a:t>
            </a:r>
            <a:r>
              <a:rPr spc="5" sz="1200">
                <a:solidFill>
                  <a:schemeClr val="bg2">
                    <a:lumMod val="2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pc="-10" sz="1200">
                <a:solidFill>
                  <a:schemeClr val="bg2">
                    <a:lumMod val="25000"/>
                  </a:schemeClr>
                </a:solidFill>
                <a:latin typeface="Arial"/>
                <a:ea typeface="Arial"/>
                <a:cs typeface="Arial"/>
              </a:rPr>
              <a:t>протокола</a:t>
            </a:r>
            <a:endParaRPr sz="1200">
              <a:solidFill>
                <a:schemeClr val="bg2">
                  <a:lumMod val="25000"/>
                </a:schemeClr>
              </a:solidFill>
              <a:latin typeface="Arial"/>
              <a:ea typeface="Arial"/>
              <a:cs typeface="Arial"/>
            </a:endParaRPr>
          </a:p>
          <a:p>
            <a:pPr algn="l" indent="-381635" marL="393700" marR="1016635">
              <a:lnSpc>
                <a:spcPct val="100000"/>
              </a:lnSpc>
              <a:spcBef>
                <a:spcPts val="820"/>
              </a:spcBef>
            </a:pPr>
            <a:r>
              <a:rPr spc="-50" sz="1200">
                <a:solidFill>
                  <a:schemeClr val="bg2">
                    <a:lumMod val="25000"/>
                  </a:schemeClr>
                </a:solidFill>
                <a:latin typeface="Arial"/>
                <a:ea typeface="Arial"/>
                <a:cs typeface="Arial"/>
              </a:rPr>
              <a:t>▌</a:t>
            </a:r>
            <a:r>
              <a:rPr sz="1200">
                <a:solidFill>
                  <a:schemeClr val="bg2">
                    <a:lumMod val="25000"/>
                  </a:schemeClr>
                </a:solidFill>
                <a:latin typeface="Arial"/>
                <a:ea typeface="Arial"/>
                <a:cs typeface="Arial"/>
              </a:rPr>
              <a:t>	Состав</a:t>
            </a:r>
            <a:r>
              <a:rPr spc="25" sz="1200">
                <a:solidFill>
                  <a:schemeClr val="bg2">
                    <a:lumMod val="2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200">
                <a:solidFill>
                  <a:schemeClr val="bg2">
                    <a:lumMod val="25000"/>
                  </a:schemeClr>
                </a:solidFill>
                <a:latin typeface="Arial"/>
                <a:ea typeface="Arial"/>
                <a:cs typeface="Arial"/>
              </a:rPr>
              <a:t>лиц,</a:t>
            </a:r>
            <a:r>
              <a:rPr spc="-5" sz="1200">
                <a:solidFill>
                  <a:schemeClr val="bg2">
                    <a:lumMod val="2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200">
                <a:solidFill>
                  <a:schemeClr val="bg2">
                    <a:lumMod val="25000"/>
                  </a:schemeClr>
                </a:solidFill>
                <a:latin typeface="Arial"/>
                <a:ea typeface="Arial"/>
                <a:cs typeface="Arial"/>
              </a:rPr>
              <a:t>присутствовавших</a:t>
            </a:r>
            <a:r>
              <a:rPr spc="25" sz="1200">
                <a:solidFill>
                  <a:schemeClr val="bg2">
                    <a:lumMod val="2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pc="-25" sz="1200">
                <a:solidFill>
                  <a:schemeClr val="bg2">
                    <a:lumMod val="25000"/>
                  </a:schemeClr>
                </a:solidFill>
                <a:latin typeface="Arial"/>
                <a:ea typeface="Arial"/>
                <a:cs typeface="Arial"/>
              </a:rPr>
              <a:t>на </a:t>
            </a:r>
            <a:r>
              <a:rPr sz="1200">
                <a:solidFill>
                  <a:schemeClr val="bg2">
                    <a:lumMod val="25000"/>
                  </a:schemeClr>
                </a:solidFill>
                <a:latin typeface="Arial"/>
                <a:ea typeface="Arial"/>
                <a:cs typeface="Arial"/>
              </a:rPr>
              <a:t>педагогическом</a:t>
            </a:r>
            <a:r>
              <a:rPr spc="-60" sz="1200">
                <a:solidFill>
                  <a:schemeClr val="bg2">
                    <a:lumMod val="2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200">
                <a:solidFill>
                  <a:schemeClr val="bg2">
                    <a:lumMod val="25000"/>
                  </a:schemeClr>
                </a:solidFill>
                <a:latin typeface="Arial"/>
                <a:ea typeface="Arial"/>
                <a:cs typeface="Arial"/>
              </a:rPr>
              <a:t>совете,</a:t>
            </a:r>
            <a:r>
              <a:rPr spc="-5" sz="1200">
                <a:solidFill>
                  <a:schemeClr val="bg2">
                    <a:lumMod val="2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200">
                <a:solidFill>
                  <a:schemeClr val="bg2">
                    <a:lumMod val="25000"/>
                  </a:schemeClr>
                </a:solidFill>
                <a:latin typeface="Arial"/>
                <a:ea typeface="Arial"/>
                <a:cs typeface="Arial"/>
              </a:rPr>
              <a:t>и</a:t>
            </a:r>
            <a:r>
              <a:rPr spc="5" sz="1200">
                <a:solidFill>
                  <a:schemeClr val="bg2">
                    <a:lumMod val="2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pc="-25" sz="1200">
                <a:solidFill>
                  <a:schemeClr val="bg2">
                    <a:lumMod val="25000"/>
                  </a:schemeClr>
                </a:solidFill>
                <a:latin typeface="Arial"/>
                <a:ea typeface="Arial"/>
                <a:cs typeface="Arial"/>
              </a:rPr>
              <a:t>его</a:t>
            </a:r>
            <a:endParaRPr sz="1200">
              <a:solidFill>
                <a:schemeClr val="bg2">
                  <a:lumMod val="25000"/>
                </a:schemeClr>
              </a:solidFill>
              <a:latin typeface="Arial"/>
              <a:ea typeface="Arial"/>
              <a:cs typeface="Arial"/>
            </a:endParaRPr>
          </a:p>
          <a:p>
            <a:pPr algn="l" indent="0" marL="393700">
              <a:lnSpc>
                <a:spcPct val="100000"/>
              </a:lnSpc>
              <a:spcBef>
                <a:spcPts val="25"/>
              </a:spcBef>
            </a:pPr>
            <a:r>
              <a:rPr sz="1200">
                <a:solidFill>
                  <a:schemeClr val="bg2">
                    <a:lumMod val="25000"/>
                  </a:schemeClr>
                </a:solidFill>
                <a:latin typeface="Arial"/>
                <a:ea typeface="Arial"/>
                <a:cs typeface="Arial"/>
              </a:rPr>
              <a:t>правомочность</a:t>
            </a:r>
            <a:r>
              <a:rPr spc="-10" sz="1200">
                <a:solidFill>
                  <a:schemeClr val="bg2">
                    <a:lumMod val="2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200">
                <a:solidFill>
                  <a:schemeClr val="bg2">
                    <a:lumMod val="25000"/>
                  </a:schemeClr>
                </a:solidFill>
                <a:latin typeface="Arial"/>
                <a:ea typeface="Arial"/>
                <a:cs typeface="Arial"/>
              </a:rPr>
              <a:t>(наличие</a:t>
            </a:r>
            <a:r>
              <a:rPr spc="-15" sz="1200">
                <a:solidFill>
                  <a:schemeClr val="bg2">
                    <a:lumMod val="2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pc="-10" sz="1200">
                <a:solidFill>
                  <a:schemeClr val="bg2">
                    <a:lumMod val="25000"/>
                  </a:schemeClr>
                </a:solidFill>
                <a:latin typeface="Arial"/>
                <a:ea typeface="Arial"/>
                <a:cs typeface="Arial"/>
              </a:rPr>
              <a:t>кворума)</a:t>
            </a:r>
            <a:endParaRPr sz="1200">
              <a:solidFill>
                <a:schemeClr val="bg2">
                  <a:lumMod val="25000"/>
                </a:schemeClr>
              </a:solidFill>
              <a:latin typeface="Arial"/>
              <a:ea typeface="Arial"/>
              <a:cs typeface="Arial"/>
            </a:endParaRPr>
          </a:p>
          <a:p>
            <a:pPr algn="l" indent="0" marL="12700">
              <a:lnSpc>
                <a:spcPct val="100000"/>
              </a:lnSpc>
              <a:spcBef>
                <a:spcPts val="814"/>
              </a:spcBef>
            </a:pPr>
            <a:r>
              <a:rPr spc="-50" sz="1200">
                <a:solidFill>
                  <a:schemeClr val="bg2">
                    <a:lumMod val="25000"/>
                  </a:schemeClr>
                </a:solidFill>
                <a:latin typeface="Arial"/>
                <a:ea typeface="Arial"/>
                <a:cs typeface="Arial"/>
              </a:rPr>
              <a:t>▌</a:t>
            </a:r>
            <a:r>
              <a:rPr sz="1200">
                <a:solidFill>
                  <a:schemeClr val="bg2">
                    <a:lumMod val="25000"/>
                  </a:schemeClr>
                </a:solidFill>
                <a:latin typeface="Arial"/>
                <a:ea typeface="Arial"/>
                <a:cs typeface="Arial"/>
              </a:rPr>
              <a:t>	Список</a:t>
            </a:r>
            <a:r>
              <a:rPr spc="25" sz="1200">
                <a:solidFill>
                  <a:schemeClr val="bg2">
                    <a:lumMod val="2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200">
                <a:solidFill>
                  <a:schemeClr val="bg2">
                    <a:lumMod val="25000"/>
                  </a:schemeClr>
                </a:solidFill>
                <a:latin typeface="Arial"/>
                <a:ea typeface="Arial"/>
                <a:cs typeface="Arial"/>
              </a:rPr>
              <a:t>лиц,</a:t>
            </a:r>
            <a:r>
              <a:rPr spc="40" sz="1200">
                <a:solidFill>
                  <a:schemeClr val="bg2">
                    <a:lumMod val="2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200">
                <a:solidFill>
                  <a:schemeClr val="bg2">
                    <a:lumMod val="25000"/>
                  </a:schemeClr>
                </a:solidFill>
                <a:latin typeface="Arial"/>
                <a:ea typeface="Arial"/>
                <a:cs typeface="Arial"/>
              </a:rPr>
              <a:t>выступавших</a:t>
            </a:r>
            <a:r>
              <a:rPr spc="50" sz="1200">
                <a:solidFill>
                  <a:schemeClr val="bg2">
                    <a:lumMod val="2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pc="-25" sz="1200">
                <a:solidFill>
                  <a:schemeClr val="bg2">
                    <a:lumMod val="25000"/>
                  </a:schemeClr>
                </a:solidFill>
                <a:latin typeface="Arial"/>
                <a:ea typeface="Arial"/>
                <a:cs typeface="Arial"/>
              </a:rPr>
              <a:t>на</a:t>
            </a:r>
            <a:endParaRPr sz="1200">
              <a:solidFill>
                <a:schemeClr val="bg2">
                  <a:lumMod val="25000"/>
                </a:schemeClr>
              </a:solidFill>
              <a:latin typeface="Arial"/>
              <a:ea typeface="Arial"/>
              <a:cs typeface="Arial"/>
            </a:endParaRPr>
          </a:p>
          <a:p>
            <a:pPr algn="l" indent="0" marL="393700">
              <a:lnSpc>
                <a:spcPct val="100000"/>
              </a:lnSpc>
              <a:spcBef>
                <a:spcPts val="30"/>
              </a:spcBef>
            </a:pPr>
            <a:r>
              <a:rPr sz="1200">
                <a:solidFill>
                  <a:schemeClr val="bg2">
                    <a:lumMod val="25000"/>
                  </a:schemeClr>
                </a:solidFill>
                <a:latin typeface="Arial"/>
                <a:ea typeface="Arial"/>
                <a:cs typeface="Arial"/>
              </a:rPr>
              <a:t>педагогическом</a:t>
            </a:r>
            <a:r>
              <a:rPr spc="-50" sz="1200">
                <a:solidFill>
                  <a:schemeClr val="bg2">
                    <a:lumMod val="2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pc="-10" sz="1200">
                <a:solidFill>
                  <a:schemeClr val="bg2">
                    <a:lumMod val="25000"/>
                  </a:schemeClr>
                </a:solidFill>
                <a:latin typeface="Arial"/>
                <a:ea typeface="Arial"/>
                <a:cs typeface="Arial"/>
              </a:rPr>
              <a:t>совете</a:t>
            </a:r>
            <a:endParaRPr sz="1200">
              <a:solidFill>
                <a:schemeClr val="bg2">
                  <a:lumMod val="25000"/>
                </a:schemeClr>
              </a:solidFill>
              <a:latin typeface="Arial"/>
              <a:ea typeface="Arial"/>
              <a:cs typeface="Arial"/>
            </a:endParaRPr>
          </a:p>
          <a:p>
            <a:pPr algn="l" indent="-381635" marL="393700" marR="381000">
              <a:lnSpc>
                <a:spcPct val="101000"/>
              </a:lnSpc>
              <a:spcBef>
                <a:spcPts val="790"/>
              </a:spcBef>
            </a:pPr>
            <a:r>
              <a:rPr spc="-50" sz="1200">
                <a:solidFill>
                  <a:schemeClr val="bg2">
                    <a:lumMod val="25000"/>
                  </a:schemeClr>
                </a:solidFill>
                <a:latin typeface="Arial"/>
                <a:ea typeface="Arial"/>
                <a:cs typeface="Arial"/>
              </a:rPr>
              <a:t>▌</a:t>
            </a:r>
            <a:r>
              <a:rPr sz="1200">
                <a:solidFill>
                  <a:schemeClr val="bg2">
                    <a:lumMod val="25000"/>
                  </a:schemeClr>
                </a:solidFill>
                <a:latin typeface="Arial"/>
                <a:ea typeface="Arial"/>
                <a:cs typeface="Arial"/>
              </a:rPr>
              <a:t>	Информация</a:t>
            </a:r>
            <a:r>
              <a:rPr spc="-25" sz="1200">
                <a:solidFill>
                  <a:schemeClr val="bg2">
                    <a:lumMod val="2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200">
                <a:solidFill>
                  <a:schemeClr val="bg2">
                    <a:lumMod val="25000"/>
                  </a:schemeClr>
                </a:solidFill>
                <a:latin typeface="Arial"/>
                <a:ea typeface="Arial"/>
                <a:cs typeface="Arial"/>
              </a:rPr>
              <a:t>о</a:t>
            </a:r>
            <a:r>
              <a:rPr spc="-10" sz="1200">
                <a:solidFill>
                  <a:schemeClr val="bg2">
                    <a:lumMod val="2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200">
                <a:solidFill>
                  <a:schemeClr val="bg2">
                    <a:lumMod val="25000"/>
                  </a:schemeClr>
                </a:solidFill>
                <a:latin typeface="Arial"/>
                <a:ea typeface="Arial"/>
                <a:cs typeface="Arial"/>
              </a:rPr>
              <a:t>рассмотрении</a:t>
            </a:r>
            <a:r>
              <a:rPr spc="-20" sz="1200">
                <a:solidFill>
                  <a:schemeClr val="bg2">
                    <a:lumMod val="2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pc="-10" sz="1200">
                <a:solidFill>
                  <a:schemeClr val="bg2">
                    <a:lumMod val="25000"/>
                  </a:schemeClr>
                </a:solidFill>
                <a:latin typeface="Arial"/>
                <a:ea typeface="Arial"/>
                <a:cs typeface="Arial"/>
              </a:rPr>
              <a:t>вопросов </a:t>
            </a:r>
            <a:r>
              <a:rPr sz="1200">
                <a:solidFill>
                  <a:schemeClr val="bg2">
                    <a:lumMod val="25000"/>
                  </a:schemeClr>
                </a:solidFill>
                <a:latin typeface="Arial"/>
                <a:ea typeface="Arial"/>
                <a:cs typeface="Arial"/>
              </a:rPr>
              <a:t>повестки</a:t>
            </a:r>
            <a:r>
              <a:rPr spc="10" sz="1200">
                <a:solidFill>
                  <a:schemeClr val="bg2">
                    <a:lumMod val="2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200">
                <a:solidFill>
                  <a:schemeClr val="bg2">
                    <a:lumMod val="25000"/>
                  </a:schemeClr>
                </a:solidFill>
                <a:latin typeface="Arial"/>
                <a:ea typeface="Arial"/>
                <a:cs typeface="Arial"/>
              </a:rPr>
              <a:t>дня</a:t>
            </a:r>
            <a:r>
              <a:rPr spc="-15" sz="1200">
                <a:solidFill>
                  <a:schemeClr val="bg2">
                    <a:lumMod val="2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200">
                <a:solidFill>
                  <a:schemeClr val="bg2">
                    <a:lumMod val="25000"/>
                  </a:schemeClr>
                </a:solidFill>
                <a:latin typeface="Arial"/>
                <a:ea typeface="Arial"/>
                <a:cs typeface="Arial"/>
              </a:rPr>
              <a:t>педагогического</a:t>
            </a:r>
            <a:r>
              <a:rPr spc="-40" sz="1200">
                <a:solidFill>
                  <a:schemeClr val="bg2">
                    <a:lumMod val="2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pc="-10" sz="1200">
                <a:solidFill>
                  <a:schemeClr val="bg2">
                    <a:lumMod val="25000"/>
                  </a:schemeClr>
                </a:solidFill>
                <a:latin typeface="Arial"/>
                <a:ea typeface="Arial"/>
                <a:cs typeface="Arial"/>
              </a:rPr>
              <a:t>совета</a:t>
            </a:r>
            <a:endParaRPr sz="1200">
              <a:solidFill>
                <a:schemeClr val="bg2">
                  <a:lumMod val="25000"/>
                </a:schemeClr>
              </a:solidFill>
              <a:latin typeface="Arial"/>
              <a:ea typeface="Arial"/>
              <a:cs typeface="Arial"/>
            </a:endParaRPr>
          </a:p>
          <a:p>
            <a:pPr algn="l" indent="-381635" marL="393700" marR="807085">
              <a:lnSpc>
                <a:spcPct val="101000"/>
              </a:lnSpc>
              <a:spcBef>
                <a:spcPts val="795"/>
              </a:spcBef>
            </a:pPr>
            <a:r>
              <a:rPr spc="-50" sz="1200">
                <a:solidFill>
                  <a:schemeClr val="bg2">
                    <a:lumMod val="25000"/>
                  </a:schemeClr>
                </a:solidFill>
                <a:latin typeface="Arial"/>
                <a:ea typeface="Arial"/>
                <a:cs typeface="Arial"/>
              </a:rPr>
              <a:t>▌</a:t>
            </a:r>
            <a:r>
              <a:rPr sz="1200">
                <a:solidFill>
                  <a:schemeClr val="bg2">
                    <a:lumMod val="25000"/>
                  </a:schemeClr>
                </a:solidFill>
                <a:latin typeface="Arial"/>
                <a:ea typeface="Arial"/>
                <a:cs typeface="Arial"/>
              </a:rPr>
              <a:t>	Информация</a:t>
            </a:r>
            <a:r>
              <a:rPr spc="-20" sz="1200">
                <a:solidFill>
                  <a:schemeClr val="bg2">
                    <a:lumMod val="2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200">
                <a:solidFill>
                  <a:schemeClr val="bg2">
                    <a:lumMod val="25000"/>
                  </a:schemeClr>
                </a:solidFill>
                <a:latin typeface="Arial"/>
                <a:ea typeface="Arial"/>
                <a:cs typeface="Arial"/>
              </a:rPr>
              <a:t>о</a:t>
            </a:r>
            <a:r>
              <a:rPr spc="-5" sz="1200">
                <a:solidFill>
                  <a:schemeClr val="bg2">
                    <a:lumMod val="2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pc="-10" sz="1200">
                <a:solidFill>
                  <a:schemeClr val="bg2">
                    <a:lumMod val="25000"/>
                  </a:schemeClr>
                </a:solidFill>
                <a:latin typeface="Arial"/>
                <a:ea typeface="Arial"/>
                <a:cs typeface="Arial"/>
              </a:rPr>
              <a:t>голосовании </a:t>
            </a:r>
            <a:r>
              <a:rPr sz="1200">
                <a:solidFill>
                  <a:schemeClr val="bg2">
                    <a:lumMod val="25000"/>
                  </a:schemeClr>
                </a:solidFill>
                <a:latin typeface="Arial"/>
                <a:ea typeface="Arial"/>
                <a:cs typeface="Arial"/>
              </a:rPr>
              <a:t>(количество</a:t>
            </a:r>
            <a:r>
              <a:rPr spc="-55" sz="1200">
                <a:solidFill>
                  <a:schemeClr val="bg2">
                    <a:lumMod val="2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200">
                <a:solidFill>
                  <a:schemeClr val="bg2">
                    <a:lumMod val="25000"/>
                  </a:schemeClr>
                </a:solidFill>
                <a:latin typeface="Arial"/>
                <a:ea typeface="Arial"/>
                <a:cs typeface="Arial"/>
              </a:rPr>
              <a:t>проголосовавших</a:t>
            </a:r>
            <a:r>
              <a:rPr spc="-95" sz="1200">
                <a:solidFill>
                  <a:schemeClr val="bg2">
                    <a:lumMod val="2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pc="-10" sz="1200">
                <a:solidFill>
                  <a:schemeClr val="bg2">
                    <a:lumMod val="25000"/>
                  </a:schemeClr>
                </a:solidFill>
                <a:latin typeface="Arial"/>
                <a:ea typeface="Arial"/>
                <a:cs typeface="Arial"/>
              </a:rPr>
              <a:t>«за»,</a:t>
            </a:r>
            <a:endParaRPr sz="1200">
              <a:solidFill>
                <a:schemeClr val="bg2">
                  <a:lumMod val="25000"/>
                </a:schemeClr>
              </a:solidFill>
              <a:latin typeface="Arial"/>
              <a:ea typeface="Arial"/>
              <a:cs typeface="Arial"/>
            </a:endParaRPr>
          </a:p>
          <a:p>
            <a:pPr algn="l" indent="0" marL="393700">
              <a:lnSpc>
                <a:spcPct val="100000"/>
              </a:lnSpc>
              <a:spcBef>
                <a:spcPts val="20"/>
              </a:spcBef>
            </a:pPr>
            <a:r>
              <a:rPr sz="1200">
                <a:solidFill>
                  <a:schemeClr val="bg2">
                    <a:lumMod val="25000"/>
                  </a:schemeClr>
                </a:solidFill>
                <a:latin typeface="Arial"/>
                <a:ea typeface="Arial"/>
                <a:cs typeface="Arial"/>
              </a:rPr>
              <a:t>«против»,</a:t>
            </a:r>
            <a:r>
              <a:rPr spc="-5" sz="1200">
                <a:solidFill>
                  <a:schemeClr val="bg2">
                    <a:lumMod val="2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pc="-10" sz="1200">
                <a:solidFill>
                  <a:schemeClr val="bg2">
                    <a:lumMod val="25000"/>
                  </a:schemeClr>
                </a:solidFill>
                <a:latin typeface="Arial"/>
                <a:ea typeface="Arial"/>
                <a:cs typeface="Arial"/>
              </a:rPr>
              <a:t>«воздержались»)</a:t>
            </a:r>
            <a:endParaRPr sz="135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hidden="false" id="153" name="Shape 153"/>
          <p:cNvSpPr txBox="true"/>
          <p:nvPr isPhoto="false">
            <p:ph idx="0" type="title"/>
          </p:nvPr>
        </p:nvSpPr>
        <p:spPr>
          <a:xfrm flipH="false" flipV="false" rot="0">
            <a:off x="706120" y="240348"/>
            <a:ext cx="6941185" cy="566420"/>
          </a:xfrm>
          <a:prstGeom prst="rect">
            <a:avLst/>
          </a:prstGeom>
        </p:spPr>
        <p:txBody>
          <a:bodyPr bIns="0" lIns="0" rIns="0" tIns="8096" vert="horz" wrap="square">
            <a:spAutoFit/>
          </a:bodyPr>
          <a:lstStyle>
            <a:defPPr/>
            <a:lvl1pPr lvl="0"/>
          </a:lstStyle>
          <a:p>
            <a:pPr algn="l" indent="0" marL="12700" marR="5080">
              <a:lnSpc>
                <a:spcPct val="101000"/>
              </a:lnSpc>
              <a:spcBef>
                <a:spcPts val="85"/>
              </a:spcBef>
              <a:buNone/>
            </a:pPr>
            <a:r>
              <a:rPr sz="1800">
                <a:solidFill>
                  <a:schemeClr val="bg2">
                    <a:lumMod val="50000"/>
                  </a:schemeClr>
                </a:solidFill>
              </a:rPr>
              <a:t>Оформление</a:t>
            </a:r>
            <a:r>
              <a:rPr spc="10" sz="180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sz="1800">
                <a:solidFill>
                  <a:schemeClr val="bg2">
                    <a:lumMod val="50000"/>
                  </a:schemeClr>
                </a:solidFill>
              </a:rPr>
              <a:t>протокола</a:t>
            </a:r>
            <a:r>
              <a:rPr spc="-15" sz="180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sz="1800">
                <a:solidFill>
                  <a:schemeClr val="bg2">
                    <a:lumMod val="50000"/>
                  </a:schemeClr>
                </a:solidFill>
              </a:rPr>
              <a:t>(выписки</a:t>
            </a:r>
            <a:r>
              <a:rPr spc="-5" sz="180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sz="1800">
                <a:solidFill>
                  <a:schemeClr val="bg2">
                    <a:lumMod val="50000"/>
                  </a:schemeClr>
                </a:solidFill>
              </a:rPr>
              <a:t>из</a:t>
            </a:r>
            <a:r>
              <a:rPr spc="-5" sz="180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spc="-10" sz="1800">
                <a:solidFill>
                  <a:schemeClr val="bg2">
                    <a:lumMod val="50000"/>
                  </a:schemeClr>
                </a:solidFill>
              </a:rPr>
              <a:t>протокола) </a:t>
            </a:r>
            <a:r>
              <a:rPr sz="1800">
                <a:solidFill>
                  <a:schemeClr val="bg2">
                    <a:lumMod val="50000"/>
                  </a:schemeClr>
                </a:solidFill>
              </a:rPr>
              <a:t>педагогического</a:t>
            </a:r>
            <a:r>
              <a:rPr spc="-35" sz="180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spc="-10" sz="1800">
                <a:solidFill>
                  <a:schemeClr val="bg2">
                    <a:lumMod val="50000"/>
                  </a:schemeClr>
                </a:solidFill>
              </a:rPr>
              <a:t>совета</a:t>
            </a:r>
            <a:r>
              <a:rPr spc="-10" sz="1800">
                <a:solidFill>
                  <a:schemeClr val="bg2">
                    <a:lumMod val="50000"/>
                  </a:schemeClr>
                </a:solidFill>
              </a:rPr>
              <a:t> </a:t>
            </a:r>
          </a:p>
        </p:txBody>
      </p:sp>
      <p:sp>
        <p:nvSpPr>
          <p:cNvPr hidden="false" id="154" name="Shape 154"/>
          <p:cNvSpPr txBox="true"/>
          <p:nvPr isPhoto="false">
            <p:ph idx="4294967295" type="body"/>
          </p:nvPr>
        </p:nvSpPr>
        <p:spPr>
          <a:xfrm flipH="false" flipV="false" rot="0">
            <a:off x="4789170" y="1258570"/>
            <a:ext cx="3644616" cy="3120084"/>
          </a:xfrm>
          <a:prstGeom prst="rect">
            <a:avLst/>
          </a:prstGeom>
        </p:spPr>
        <p:txBody>
          <a:bodyPr bIns="0" lIns="0" rIns="0" tIns="11430" vert="horz" wrap="square">
            <a:spAutoFit/>
          </a:bodyPr>
          <a:lstStyle>
            <a:defPPr/>
            <a:lvl1pPr lvl="0"/>
          </a:lstStyle>
          <a:p>
            <a:pPr algn="l" indent="0" marL="0">
              <a:lnSpc>
                <a:spcPct val="100000"/>
              </a:lnSpc>
              <a:spcBef>
                <a:spcPts val="120"/>
              </a:spcBef>
              <a:buFont typeface="Arial"/>
              <a:buNone/>
            </a:pPr>
            <a:r>
              <a:rPr b="false" spc="-50" sz="1400">
                <a:solidFill>
                  <a:srgbClr val="C00000"/>
                </a:solidFill>
                <a:latin typeface="Arial"/>
                <a:ea typeface="Arial"/>
                <a:cs typeface="Arial"/>
              </a:rPr>
              <a:t>▌</a:t>
            </a:r>
            <a:r>
              <a:rPr b="false" sz="1400">
                <a:solidFill>
                  <a:srgbClr val="C00000"/>
                </a:solidFill>
                <a:latin typeface="Arial"/>
                <a:ea typeface="Arial"/>
                <a:cs typeface="Arial"/>
              </a:rPr>
              <a:t>	</a:t>
            </a:r>
            <a:r>
              <a:rPr sz="1400">
                <a:solidFill>
                  <a:schemeClr val="bg2">
                    <a:lumMod val="25000"/>
                  </a:schemeClr>
                </a:solidFill>
                <a:latin typeface="Arial"/>
                <a:ea typeface="Arial"/>
                <a:cs typeface="Arial"/>
              </a:rPr>
              <a:t>Информация</a:t>
            </a:r>
            <a:r>
              <a:rPr spc="-30" sz="1400">
                <a:solidFill>
                  <a:schemeClr val="bg2">
                    <a:lumMod val="2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400">
                <a:solidFill>
                  <a:schemeClr val="bg2">
                    <a:lumMod val="25000"/>
                  </a:schemeClr>
                </a:solidFill>
                <a:latin typeface="Arial"/>
                <a:ea typeface="Arial"/>
                <a:cs typeface="Arial"/>
              </a:rPr>
              <a:t>о</a:t>
            </a:r>
            <a:r>
              <a:rPr spc="-10" sz="1400">
                <a:solidFill>
                  <a:schemeClr val="bg2">
                    <a:lumMod val="2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400">
                <a:solidFill>
                  <a:schemeClr val="bg2">
                    <a:lumMod val="25000"/>
                  </a:schemeClr>
                </a:solidFill>
                <a:latin typeface="Arial"/>
                <a:ea typeface="Arial"/>
                <a:cs typeface="Arial"/>
              </a:rPr>
              <a:t>принятом</a:t>
            </a:r>
            <a:r>
              <a:rPr spc="-10" sz="1400">
                <a:solidFill>
                  <a:schemeClr val="bg2">
                    <a:lumMod val="25000"/>
                  </a:schemeClr>
                </a:solidFill>
                <a:latin typeface="Arial"/>
                <a:ea typeface="Arial"/>
                <a:cs typeface="Arial"/>
              </a:rPr>
              <a:t> решении</a:t>
            </a:r>
          </a:p>
          <a:p>
            <a:pPr algn="l" indent="0" marL="50800">
              <a:lnSpc>
                <a:spcPct val="100000"/>
              </a:lnSpc>
              <a:spcBef>
                <a:spcPts val="25"/>
              </a:spcBef>
              <a:buFont typeface="Arial"/>
              <a:buNone/>
            </a:pPr>
            <a:r>
              <a:rPr sz="1400">
                <a:solidFill>
                  <a:schemeClr val="bg2">
                    <a:lumMod val="25000"/>
                  </a:schemeClr>
                </a:solidFill>
                <a:latin typeface="Arial"/>
                <a:ea typeface="Arial"/>
                <a:cs typeface="Arial"/>
              </a:rPr>
              <a:t>(допустить/</a:t>
            </a:r>
            <a:r>
              <a:rPr spc="15" sz="1400">
                <a:solidFill>
                  <a:schemeClr val="bg2">
                    <a:lumMod val="2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400">
                <a:solidFill>
                  <a:schemeClr val="bg2">
                    <a:lumMod val="25000"/>
                  </a:schemeClr>
                </a:solidFill>
                <a:latin typeface="Arial"/>
                <a:ea typeface="Arial"/>
                <a:cs typeface="Arial"/>
              </a:rPr>
              <a:t>не</a:t>
            </a:r>
            <a:r>
              <a:rPr spc="-35" sz="1400">
                <a:solidFill>
                  <a:schemeClr val="bg2">
                    <a:lumMod val="2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pc="-10" sz="1400">
                <a:solidFill>
                  <a:schemeClr val="bg2">
                    <a:lumMod val="25000"/>
                  </a:schemeClr>
                </a:solidFill>
                <a:latin typeface="Arial"/>
                <a:ea typeface="Arial"/>
                <a:cs typeface="Arial"/>
              </a:rPr>
              <a:t>допустить</a:t>
            </a:r>
            <a:r>
              <a:rPr spc="-10" sz="1400">
                <a:solidFill>
                  <a:schemeClr val="bg2">
                    <a:lumMod val="2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400">
                <a:solidFill>
                  <a:schemeClr val="bg2">
                    <a:lumMod val="25000"/>
                  </a:schemeClr>
                </a:solidFill>
                <a:latin typeface="Arial"/>
                <a:ea typeface="Arial"/>
                <a:cs typeface="Arial"/>
              </a:rPr>
              <a:t>обучающегося(щихся)</a:t>
            </a:r>
            <a:r>
              <a:rPr spc="-80" sz="1400">
                <a:solidFill>
                  <a:schemeClr val="bg2">
                    <a:lumMod val="2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400">
                <a:solidFill>
                  <a:schemeClr val="bg2">
                    <a:lumMod val="25000"/>
                  </a:schemeClr>
                </a:solidFill>
                <a:latin typeface="Arial"/>
                <a:ea typeface="Arial"/>
                <a:cs typeface="Arial"/>
              </a:rPr>
              <a:t>11</a:t>
            </a:r>
            <a:r>
              <a:rPr spc="-50" sz="1400">
                <a:solidFill>
                  <a:schemeClr val="bg2">
                    <a:lumMod val="2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pc="-10" sz="1400">
                <a:solidFill>
                  <a:schemeClr val="bg2">
                    <a:lumMod val="25000"/>
                  </a:schemeClr>
                </a:solidFill>
                <a:latin typeface="Arial"/>
                <a:ea typeface="Arial"/>
                <a:cs typeface="Arial"/>
              </a:rPr>
              <a:t>класса(ов), </a:t>
            </a:r>
            <a:r>
              <a:rPr sz="1400">
                <a:solidFill>
                  <a:schemeClr val="bg2">
                    <a:lumMod val="25000"/>
                  </a:schemeClr>
                </a:solidFill>
                <a:latin typeface="Arial"/>
                <a:ea typeface="Arial"/>
                <a:cs typeface="Arial"/>
              </a:rPr>
              <a:t>согласно</a:t>
            </a:r>
            <a:r>
              <a:rPr spc="-25" sz="1400">
                <a:solidFill>
                  <a:schemeClr val="bg2">
                    <a:lumMod val="2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pc="-10" sz="1400">
                <a:solidFill>
                  <a:schemeClr val="bg2">
                    <a:lumMod val="25000"/>
                  </a:schemeClr>
                </a:solidFill>
                <a:latin typeface="Arial"/>
                <a:ea typeface="Arial"/>
                <a:cs typeface="Arial"/>
              </a:rPr>
              <a:t>списку(ам),</a:t>
            </a:r>
            <a:r>
              <a:rPr spc="-10" sz="1400">
                <a:solidFill>
                  <a:schemeClr val="bg2">
                    <a:lumMod val="2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400">
                <a:solidFill>
                  <a:schemeClr val="bg2">
                    <a:lumMod val="25000"/>
                  </a:schemeClr>
                </a:solidFill>
                <a:latin typeface="Arial"/>
                <a:ea typeface="Arial"/>
                <a:cs typeface="Arial"/>
              </a:rPr>
              <a:t>к</a:t>
            </a:r>
            <a:r>
              <a:rPr spc="20" sz="1400">
                <a:solidFill>
                  <a:schemeClr val="bg2">
                    <a:lumMod val="2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400">
                <a:solidFill>
                  <a:schemeClr val="bg2">
                    <a:lumMod val="25000"/>
                  </a:schemeClr>
                </a:solidFill>
                <a:latin typeface="Arial"/>
                <a:ea typeface="Arial"/>
                <a:cs typeface="Arial"/>
              </a:rPr>
              <a:t>повторному</a:t>
            </a:r>
            <a:r>
              <a:rPr spc="15" sz="1400">
                <a:solidFill>
                  <a:schemeClr val="bg2">
                    <a:lumMod val="2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400">
                <a:solidFill>
                  <a:schemeClr val="bg2">
                    <a:lumMod val="25000"/>
                  </a:schemeClr>
                </a:solidFill>
                <a:latin typeface="Arial"/>
                <a:ea typeface="Arial"/>
                <a:cs typeface="Arial"/>
              </a:rPr>
              <a:t>написанию</a:t>
            </a:r>
            <a:r>
              <a:rPr spc="-20" sz="1400">
                <a:solidFill>
                  <a:schemeClr val="bg2">
                    <a:lumMod val="2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pc="-10" sz="1400">
                <a:solidFill>
                  <a:schemeClr val="bg2">
                    <a:lumMod val="25000"/>
                  </a:schemeClr>
                </a:solidFill>
                <a:latin typeface="Arial"/>
                <a:ea typeface="Arial"/>
                <a:cs typeface="Arial"/>
              </a:rPr>
              <a:t>итогового</a:t>
            </a:r>
            <a:r>
              <a:rPr spc="-10" sz="1400">
                <a:solidFill>
                  <a:schemeClr val="bg2">
                    <a:lumMod val="2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400">
                <a:solidFill>
                  <a:schemeClr val="bg2">
                    <a:lumMod val="25000"/>
                  </a:schemeClr>
                </a:solidFill>
                <a:latin typeface="Arial"/>
                <a:ea typeface="Arial"/>
                <a:cs typeface="Arial"/>
              </a:rPr>
              <a:t>сочинения</a:t>
            </a:r>
            <a:r>
              <a:rPr spc="-35" sz="1400">
                <a:solidFill>
                  <a:schemeClr val="bg2">
                    <a:lumMod val="2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pc="-10" sz="1400">
                <a:solidFill>
                  <a:schemeClr val="bg2">
                    <a:lumMod val="25000"/>
                  </a:schemeClr>
                </a:solidFill>
                <a:latin typeface="Arial"/>
                <a:ea typeface="Arial"/>
                <a:cs typeface="Arial"/>
              </a:rPr>
              <a:t>(изложения)</a:t>
            </a:r>
          </a:p>
          <a:p>
            <a:pPr algn="l" indent="0" marL="0">
              <a:lnSpc>
                <a:spcPct val="100000"/>
              </a:lnSpc>
              <a:spcBef>
                <a:spcPts val="820"/>
              </a:spcBef>
              <a:buFont typeface="Arial"/>
              <a:buNone/>
            </a:pPr>
            <a:r>
              <a:rPr b="false" spc="-50" sz="1400">
                <a:solidFill>
                  <a:schemeClr val="bg2">
                    <a:lumMod val="25000"/>
                  </a:schemeClr>
                </a:solidFill>
                <a:latin typeface="Arial"/>
                <a:ea typeface="Arial"/>
                <a:cs typeface="Arial"/>
              </a:rPr>
              <a:t>▌</a:t>
            </a:r>
            <a:r>
              <a:rPr b="false" sz="1400">
                <a:solidFill>
                  <a:schemeClr val="bg2">
                    <a:lumMod val="25000"/>
                  </a:schemeClr>
                </a:solidFill>
                <a:latin typeface="Arial"/>
                <a:ea typeface="Arial"/>
                <a:cs typeface="Arial"/>
              </a:rPr>
              <a:t>	</a:t>
            </a:r>
            <a:r>
              <a:rPr sz="1400">
                <a:solidFill>
                  <a:schemeClr val="bg2">
                    <a:lumMod val="25000"/>
                  </a:schemeClr>
                </a:solidFill>
                <a:latin typeface="Arial"/>
                <a:ea typeface="Arial"/>
                <a:cs typeface="Arial"/>
              </a:rPr>
              <a:t>Протокол</a:t>
            </a:r>
            <a:r>
              <a:rPr spc="-15" sz="1400">
                <a:solidFill>
                  <a:schemeClr val="bg2">
                    <a:lumMod val="2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400">
                <a:solidFill>
                  <a:schemeClr val="bg2">
                    <a:lumMod val="25000"/>
                  </a:schemeClr>
                </a:solidFill>
                <a:latin typeface="Arial"/>
                <a:ea typeface="Arial"/>
                <a:cs typeface="Arial"/>
              </a:rPr>
              <a:t>(выписка</a:t>
            </a:r>
            <a:r>
              <a:rPr spc="-50" sz="1400">
                <a:solidFill>
                  <a:schemeClr val="bg2">
                    <a:lumMod val="2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400">
                <a:solidFill>
                  <a:schemeClr val="bg2">
                    <a:lumMod val="25000"/>
                  </a:schemeClr>
                </a:solidFill>
                <a:latin typeface="Arial"/>
                <a:ea typeface="Arial"/>
                <a:cs typeface="Arial"/>
              </a:rPr>
              <a:t>из</a:t>
            </a:r>
            <a:r>
              <a:rPr spc="-40" sz="1400">
                <a:solidFill>
                  <a:schemeClr val="bg2">
                    <a:lumMod val="2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pc="-10" sz="1400">
                <a:solidFill>
                  <a:schemeClr val="bg2">
                    <a:lumMod val="25000"/>
                  </a:schemeClr>
                </a:solidFill>
                <a:latin typeface="Arial"/>
                <a:ea typeface="Arial"/>
                <a:cs typeface="Arial"/>
              </a:rPr>
              <a:t>протокола)</a:t>
            </a:r>
          </a:p>
          <a:p>
            <a:pPr algn="l" indent="0" marL="50800">
              <a:lnSpc>
                <a:spcPct val="100000"/>
              </a:lnSpc>
              <a:spcBef>
                <a:spcPts val="25"/>
              </a:spcBef>
              <a:buFont typeface="Arial"/>
              <a:buNone/>
            </a:pPr>
            <a:r>
              <a:rPr sz="1400">
                <a:solidFill>
                  <a:schemeClr val="bg2">
                    <a:lumMod val="25000"/>
                  </a:schemeClr>
                </a:solidFill>
                <a:latin typeface="Arial"/>
                <a:ea typeface="Arial"/>
                <a:cs typeface="Arial"/>
              </a:rPr>
              <a:t>педагогического</a:t>
            </a:r>
            <a:r>
              <a:rPr spc="-55" sz="1400">
                <a:solidFill>
                  <a:schemeClr val="bg2">
                    <a:lumMod val="2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400">
                <a:solidFill>
                  <a:schemeClr val="bg2">
                    <a:lumMod val="25000"/>
                  </a:schemeClr>
                </a:solidFill>
                <a:latin typeface="Arial"/>
                <a:ea typeface="Arial"/>
                <a:cs typeface="Arial"/>
              </a:rPr>
              <a:t>совета</a:t>
            </a:r>
            <a:r>
              <a:rPr spc="-15" sz="1400">
                <a:solidFill>
                  <a:schemeClr val="bg2">
                    <a:lumMod val="2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400">
                <a:solidFill>
                  <a:schemeClr val="bg2">
                    <a:lumMod val="25000"/>
                  </a:schemeClr>
                </a:solidFill>
                <a:latin typeface="Arial"/>
                <a:ea typeface="Arial"/>
                <a:cs typeface="Arial"/>
              </a:rPr>
              <a:t>должен</a:t>
            </a:r>
            <a:r>
              <a:rPr spc="-30" sz="1400">
                <a:solidFill>
                  <a:schemeClr val="bg2">
                    <a:lumMod val="2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pc="-20" sz="1400">
                <a:solidFill>
                  <a:schemeClr val="bg2">
                    <a:lumMod val="25000"/>
                  </a:schemeClr>
                </a:solidFill>
                <a:latin typeface="Arial"/>
                <a:ea typeface="Arial"/>
                <a:cs typeface="Arial"/>
              </a:rPr>
              <a:t>быть</a:t>
            </a:r>
            <a:r>
              <a:rPr spc="-20" sz="1400">
                <a:solidFill>
                  <a:schemeClr val="bg2">
                    <a:lumMod val="2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400">
                <a:solidFill>
                  <a:schemeClr val="bg2">
                    <a:lumMod val="25000"/>
                  </a:schemeClr>
                </a:solidFill>
                <a:latin typeface="Arial"/>
                <a:ea typeface="Arial"/>
                <a:cs typeface="Arial"/>
              </a:rPr>
              <a:t>подписан</a:t>
            </a:r>
            <a:r>
              <a:rPr spc="-45" sz="1400">
                <a:solidFill>
                  <a:schemeClr val="bg2">
                    <a:lumMod val="2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400">
                <a:solidFill>
                  <a:schemeClr val="bg2">
                    <a:lumMod val="25000"/>
                  </a:schemeClr>
                </a:solidFill>
                <a:latin typeface="Arial"/>
                <a:ea typeface="Arial"/>
                <a:cs typeface="Arial"/>
              </a:rPr>
              <a:t>в соответствии</a:t>
            </a:r>
            <a:r>
              <a:rPr spc="40" sz="1400">
                <a:solidFill>
                  <a:schemeClr val="bg2">
                    <a:lumMod val="2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400">
                <a:solidFill>
                  <a:schemeClr val="bg2">
                    <a:lumMod val="25000"/>
                  </a:schemeClr>
                </a:solidFill>
                <a:latin typeface="Arial"/>
                <a:ea typeface="Arial"/>
                <a:cs typeface="Arial"/>
              </a:rPr>
              <a:t>с</a:t>
            </a:r>
            <a:r>
              <a:rPr spc="-15" sz="1400">
                <a:solidFill>
                  <a:schemeClr val="bg2">
                    <a:lumMod val="2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pc="-10" sz="1400">
                <a:solidFill>
                  <a:schemeClr val="bg2">
                    <a:lumMod val="25000"/>
                  </a:schemeClr>
                </a:solidFill>
                <a:latin typeface="Arial"/>
                <a:ea typeface="Arial"/>
                <a:cs typeface="Arial"/>
              </a:rPr>
              <a:t>Положением</a:t>
            </a:r>
            <a:r>
              <a:rPr spc="-10" sz="1400">
                <a:solidFill>
                  <a:schemeClr val="bg2">
                    <a:lumMod val="2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400">
                <a:solidFill>
                  <a:schemeClr val="bg2">
                    <a:lumMod val="25000"/>
                  </a:schemeClr>
                </a:solidFill>
                <a:latin typeface="Arial"/>
                <a:ea typeface="Arial"/>
                <a:cs typeface="Arial"/>
              </a:rPr>
              <a:t>о</a:t>
            </a:r>
            <a:r>
              <a:rPr spc="-30" sz="1400">
                <a:solidFill>
                  <a:schemeClr val="bg2">
                    <a:lumMod val="2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400">
                <a:solidFill>
                  <a:schemeClr val="bg2">
                    <a:lumMod val="25000"/>
                  </a:schemeClr>
                </a:solidFill>
                <a:latin typeface="Arial"/>
                <a:ea typeface="Arial"/>
                <a:cs typeface="Arial"/>
              </a:rPr>
              <a:t>педагогическом</a:t>
            </a:r>
            <a:r>
              <a:rPr spc="-55" sz="1400">
                <a:solidFill>
                  <a:schemeClr val="bg2">
                    <a:lumMod val="2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400">
                <a:solidFill>
                  <a:schemeClr val="bg2">
                    <a:lumMod val="25000"/>
                  </a:schemeClr>
                </a:solidFill>
                <a:latin typeface="Arial"/>
                <a:ea typeface="Arial"/>
                <a:cs typeface="Arial"/>
              </a:rPr>
              <a:t>совете </a:t>
            </a:r>
            <a:r>
              <a:rPr spc="-35" sz="1400">
                <a:solidFill>
                  <a:schemeClr val="bg2">
                    <a:lumMod val="25000"/>
                  </a:schemeClr>
                </a:solidFill>
                <a:latin typeface="Arial"/>
                <a:ea typeface="Arial"/>
                <a:cs typeface="Arial"/>
              </a:rPr>
              <a:t>ОО</a:t>
            </a:r>
          </a:p>
          <a:p>
            <a:pPr algn="l" indent="0" marL="0">
              <a:lnSpc>
                <a:spcPct val="100000"/>
              </a:lnSpc>
              <a:spcBef>
                <a:spcPts val="830"/>
              </a:spcBef>
              <a:buFont typeface="Arial"/>
              <a:buNone/>
            </a:pPr>
            <a:r>
              <a:rPr b="false" spc="-50" sz="1400">
                <a:solidFill>
                  <a:schemeClr val="bg2">
                    <a:lumMod val="25000"/>
                  </a:schemeClr>
                </a:solidFill>
                <a:latin typeface="Arial"/>
                <a:ea typeface="Arial"/>
                <a:cs typeface="Arial"/>
              </a:rPr>
              <a:t>▌</a:t>
            </a:r>
            <a:r>
              <a:rPr b="false" sz="1400">
                <a:solidFill>
                  <a:schemeClr val="bg2">
                    <a:lumMod val="25000"/>
                  </a:schemeClr>
                </a:solidFill>
                <a:latin typeface="Arial"/>
                <a:ea typeface="Arial"/>
                <a:cs typeface="Arial"/>
              </a:rPr>
              <a:t>	</a:t>
            </a:r>
            <a:r>
              <a:rPr sz="1400">
                <a:solidFill>
                  <a:schemeClr val="bg2">
                    <a:lumMod val="25000"/>
                  </a:schemeClr>
                </a:solidFill>
                <a:latin typeface="Arial"/>
                <a:ea typeface="Arial"/>
                <a:cs typeface="Arial"/>
              </a:rPr>
              <a:t>П.</a:t>
            </a:r>
            <a:r>
              <a:rPr spc="15" sz="1400">
                <a:solidFill>
                  <a:schemeClr val="bg2">
                    <a:lumMod val="2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400">
                <a:solidFill>
                  <a:schemeClr val="bg2">
                    <a:lumMod val="25000"/>
                  </a:schemeClr>
                </a:solidFill>
                <a:latin typeface="Arial"/>
                <a:ea typeface="Arial"/>
                <a:cs typeface="Arial"/>
              </a:rPr>
              <a:t>30</a:t>
            </a:r>
            <a:r>
              <a:rPr spc="20" sz="1400">
                <a:solidFill>
                  <a:schemeClr val="bg2">
                    <a:lumMod val="2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400">
                <a:solidFill>
                  <a:schemeClr val="bg2">
                    <a:lumMod val="25000"/>
                  </a:schemeClr>
                </a:solidFill>
                <a:latin typeface="Arial"/>
                <a:ea typeface="Arial"/>
                <a:cs typeface="Arial"/>
              </a:rPr>
              <a:t>Порядка</a:t>
            </a:r>
            <a:r>
              <a:rPr spc="10" sz="1400">
                <a:solidFill>
                  <a:schemeClr val="bg2">
                    <a:lumMod val="2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400">
                <a:solidFill>
                  <a:schemeClr val="bg2">
                    <a:lumMod val="25000"/>
                  </a:schemeClr>
                </a:solidFill>
                <a:latin typeface="Arial"/>
                <a:ea typeface="Arial"/>
                <a:cs typeface="Arial"/>
              </a:rPr>
              <a:t>проведения</a:t>
            </a:r>
            <a:r>
              <a:rPr sz="1400">
                <a:solidFill>
                  <a:schemeClr val="bg2">
                    <a:lumMod val="2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400">
                <a:solidFill>
                  <a:schemeClr val="bg2">
                    <a:lumMod val="25000"/>
                  </a:schemeClr>
                </a:solidFill>
                <a:latin typeface="Arial"/>
                <a:ea typeface="Arial"/>
                <a:cs typeface="Arial"/>
              </a:rPr>
              <a:t>ГИА-</a:t>
            </a:r>
            <a:r>
              <a:rPr spc="-25" sz="1400">
                <a:solidFill>
                  <a:schemeClr val="bg2">
                    <a:lumMod val="25000"/>
                  </a:schemeClr>
                </a:solidFill>
                <a:latin typeface="Arial"/>
                <a:ea typeface="Arial"/>
                <a:cs typeface="Arial"/>
              </a:rPr>
              <a:t>11</a:t>
            </a:r>
            <a:endParaRPr spc="-25" sz="1400">
              <a:solidFill>
                <a:schemeClr val="bg2">
                  <a:lumMod val="25000"/>
                </a:schemeClr>
              </a:solidFill>
              <a:latin typeface="Arial"/>
              <a:ea typeface="Arial"/>
              <a:cs typeface="Arial"/>
            </a:endParaRPr>
          </a:p>
          <a:p>
            <a:pPr algn="l" indent="0" marL="0">
              <a:lnSpc>
                <a:spcPct val="100000"/>
              </a:lnSpc>
              <a:spcBef>
                <a:spcPts val="830"/>
              </a:spcBef>
              <a:buFont typeface="Arial"/>
              <a:buNone/>
            </a:pPr>
            <a:r>
              <a:rPr b="false" spc="-50" sz="1400">
                <a:solidFill>
                  <a:srgbClr val="C00000"/>
                </a:solidFill>
                <a:latin typeface="Arial"/>
                <a:ea typeface="Arial"/>
                <a:cs typeface="Arial"/>
              </a:rPr>
              <a:t>▌</a:t>
            </a:r>
            <a:r>
              <a:rPr b="false" sz="1400">
                <a:solidFill>
                  <a:srgbClr val="C00000"/>
                </a:solidFill>
                <a:latin typeface="Arial"/>
                <a:ea typeface="Arial"/>
                <a:cs typeface="Arial"/>
              </a:rPr>
              <a:t>	</a:t>
            </a:r>
            <a:r>
              <a:rPr spc="-10" sz="1400">
                <a:solidFill>
                  <a:srgbClr val="C00000"/>
                </a:solidFill>
                <a:latin typeface="Arial"/>
                <a:ea typeface="Arial"/>
                <a:cs typeface="Arial"/>
              </a:rPr>
              <a:t>Документ, </a:t>
            </a:r>
            <a:r>
              <a:rPr sz="1400">
                <a:solidFill>
                  <a:srgbClr val="C00000"/>
                </a:solidFill>
                <a:latin typeface="Arial"/>
                <a:ea typeface="Arial"/>
                <a:cs typeface="Arial"/>
              </a:rPr>
              <a:t>подтверждающий</a:t>
            </a:r>
            <a:r>
              <a:rPr spc="-10" sz="1400">
                <a:solidFill>
                  <a:srgbClr val="C00000"/>
                </a:solidFill>
                <a:latin typeface="Arial"/>
                <a:ea typeface="Arial"/>
                <a:cs typeface="Arial"/>
              </a:rPr>
              <a:t> наличие</a:t>
            </a:r>
          </a:p>
          <a:p>
            <a:pPr algn="l" indent="0" marL="50800">
              <a:lnSpc>
                <a:spcPct val="100000"/>
              </a:lnSpc>
              <a:spcBef>
                <a:spcPts val="15"/>
              </a:spcBef>
              <a:buFont typeface="Arial"/>
              <a:buNone/>
            </a:pPr>
            <a:r>
              <a:rPr sz="1400">
                <a:solidFill>
                  <a:srgbClr val="C00000"/>
                </a:solidFill>
                <a:latin typeface="Arial"/>
                <a:ea typeface="Arial"/>
                <a:cs typeface="Arial"/>
              </a:rPr>
              <a:t>уважительной</a:t>
            </a:r>
            <a:r>
              <a:rPr spc="50" sz="1400">
                <a:solidFill>
                  <a:srgbClr val="C00000"/>
                </a:solidFill>
                <a:latin typeface="Arial"/>
                <a:ea typeface="Arial"/>
                <a:cs typeface="Arial"/>
              </a:rPr>
              <a:t> </a:t>
            </a:r>
            <a:r>
              <a:rPr spc="-10" sz="1400">
                <a:solidFill>
                  <a:srgbClr val="C00000"/>
                </a:solidFill>
                <a:latin typeface="Arial"/>
                <a:ea typeface="Arial"/>
                <a:cs typeface="Arial"/>
              </a:rPr>
              <a:t>причины</a:t>
            </a:r>
          </a:p>
        </p:txBody>
      </p:sp>
      <p:pic>
        <p:nvPicPr>
          <p:cNvPr hidden="false" id="156" name="Picture 156"/>
          <p:cNvPicPr preferRelativeResize="true"/>
          <p:nvPr isPhoto="false"/>
        </p:nvPicPr>
        <p:blipFill>
          <a:blip r:embed="rId1"/>
          <a:stretch/>
        </p:blipFill>
        <p:spPr>
          <a:xfrm flipH="false" flipV="false" rot="0">
            <a:off x="6950710" y="10795"/>
            <a:ext cx="2193290" cy="712470"/>
          </a:xfrm>
          <a:prstGeom prst="rect">
            <a:avLst/>
          </a:prstGeom>
        </p:spPr>
      </p:pic>
    </p:spTree>
  </p:cSld>
</p:sld>
</file>

<file path=ppt/slides/slide40.xml><?xml version="1.0" encoding="utf-8"?>
<p:sld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="true" showMasterSp="true">
  <p:cSld name="">
    <p:spTree>
      <p:nvGrpSpPr>
        <p:cNvPr hidden="false" id="601" name="GroupShape 601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602" name="Shape 602"/>
          <p:cNvSpPr txBox="false"/>
          <p:nvPr isPhoto="false"/>
        </p:nvSpPr>
        <p:spPr>
          <a:xfrm flipH="false" flipV="false" rot="0">
            <a:off x="539553" y="1779661"/>
            <a:ext cx="8604448" cy="1754326"/>
          </a:xfrm>
          <a:prstGeom prst="rect">
            <a:avLst/>
          </a:prstGeom>
        </p:spPr>
        <p:txBody>
          <a:bodyPr bIns="45720" lIns="91440" rIns="91440" tIns="45720" wrap="square">
            <a:spAutoFit/>
          </a:bodyPr>
          <a:p>
            <a:pPr algn="ctr" indent="0" marL="0"/>
            <a:r>
              <a:rPr b="true" sz="3600">
                <a:solidFill>
                  <a:srgbClr val="878025"/>
                </a:solidFill>
                <a:latin typeface="Arial"/>
                <a:ea typeface="Arial"/>
                <a:cs typeface="Arial"/>
              </a:rPr>
              <a:t>Благодарю за внимание!</a:t>
            </a:r>
            <a:endParaRPr sz="135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ctr" indent="0" marL="0"/>
            <a:endParaRPr b="true" sz="3600">
              <a:solidFill>
                <a:srgbClr val="878025"/>
              </a:solidFill>
              <a:latin typeface="Arial"/>
              <a:ea typeface="Arial"/>
              <a:cs typeface="Arial"/>
            </a:endParaRPr>
          </a:p>
          <a:p>
            <a:pPr algn="ctr" indent="0" marL="0"/>
            <a:r>
              <a:rPr b="true" sz="3600">
                <a:solidFill>
                  <a:srgbClr val="878025"/>
                </a:solidFill>
                <a:latin typeface="Arial"/>
                <a:ea typeface="Arial"/>
                <a:cs typeface="Arial"/>
              </a:rPr>
              <a:t>Игътибарыгыз өчен рәхмәт!</a:t>
            </a:r>
            <a:endParaRPr sz="135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hidden="false" id="604" name="Picture 604"/>
          <p:cNvPicPr preferRelativeResize="true"/>
          <p:nvPr isPhoto="false"/>
        </p:nvPicPr>
        <p:blipFill>
          <a:blip r:embed="rId1"/>
          <a:stretch/>
        </p:blipFill>
        <p:spPr>
          <a:xfrm flipH="false" flipV="false" rot="0">
            <a:off x="6950710" y="10795"/>
            <a:ext cx="2193290" cy="712470"/>
          </a:xfrm>
          <a:prstGeom prst="rect">
            <a:avLst/>
          </a:prstGeom>
        </p:spPr>
      </p:pic>
    </p:spTree>
  </p:cSld>
</p:sld>
</file>

<file path=ppt/slides/slide5.xml><?xml version="1.0" encoding="utf-8"?>
<p:sld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="true" showMasterSp="true">
  <p:cSld name="">
    <p:spTree>
      <p:nvGrpSpPr>
        <p:cNvPr hidden="false" id="157" name="GroupShape 157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158" name="Shape 158"/>
          <p:cNvSpPr txBox="true"/>
          <p:nvPr isPhoto="false"/>
        </p:nvSpPr>
        <p:spPr>
          <a:xfrm flipH="false" flipV="false" rot="0">
            <a:off x="8668607" y="32957"/>
            <a:ext cx="245744" cy="255270"/>
          </a:xfrm>
          <a:prstGeom prst="rect">
            <a:avLst/>
          </a:prstGeom>
        </p:spPr>
        <p:txBody>
          <a:bodyPr bIns="0" lIns="0" rIns="0" tIns="12858" vert="horz" wrap="square">
            <a:spAutoFit/>
          </a:bodyPr>
          <a:p>
            <a:pPr algn="l" indent="0" marL="12700">
              <a:lnSpc>
                <a:spcPct val="100000"/>
              </a:lnSpc>
              <a:spcBef>
                <a:spcPts val="135"/>
              </a:spcBef>
            </a:pPr>
            <a:r>
              <a:rPr b="true" spc="-25" sz="1575">
                <a:solidFill>
                  <a:srgbClr val="FFFFFF"/>
                </a:solidFill>
                <a:latin typeface="Arial"/>
                <a:ea typeface="Arial"/>
                <a:cs typeface="Arial"/>
              </a:rPr>
              <a:t>29</a:t>
            </a:r>
            <a:endParaRPr sz="1575">
              <a:solidFill>
                <a:schemeClr val="tx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hidden="false" id="159" name="Shape 159"/>
          <p:cNvSpPr txBox="true"/>
          <p:nvPr isPhoto="false">
            <p:ph idx="0" type="title"/>
          </p:nvPr>
        </p:nvSpPr>
        <p:spPr>
          <a:xfrm flipH="false" flipV="false" rot="0">
            <a:off x="659130" y="288290"/>
            <a:ext cx="6211570" cy="285750"/>
          </a:xfrm>
          <a:prstGeom prst="rect">
            <a:avLst/>
          </a:prstGeom>
        </p:spPr>
        <p:txBody>
          <a:bodyPr bIns="0" lIns="0" rIns="0" tIns="9048" vert="horz" wrap="square">
            <a:spAutoFit/>
          </a:bodyPr>
          <a:lstStyle>
            <a:defPPr/>
            <a:lvl1pPr lvl="0"/>
          </a:lstStyle>
          <a:p>
            <a:pPr algn="l" indent="0" marL="12700" marR="5080">
              <a:lnSpc>
                <a:spcPct val="100000"/>
              </a:lnSpc>
              <a:spcBef>
                <a:spcPts val="95"/>
              </a:spcBef>
              <a:buNone/>
            </a:pPr>
            <a:r>
              <a:rPr sz="1800">
                <a:solidFill>
                  <a:schemeClr val="bg2">
                    <a:lumMod val="25000"/>
                  </a:schemeClr>
                </a:solidFill>
              </a:rPr>
              <a:t>Повторный</a:t>
            </a:r>
            <a:r>
              <a:rPr spc="-50" sz="180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sz="1800">
                <a:solidFill>
                  <a:schemeClr val="bg2">
                    <a:lumMod val="25000"/>
                  </a:schemeClr>
                </a:solidFill>
              </a:rPr>
              <a:t>допуск</a:t>
            </a:r>
            <a:r>
              <a:rPr spc="-85" sz="180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sz="1800">
                <a:solidFill>
                  <a:schemeClr val="bg2">
                    <a:lumMod val="25000"/>
                  </a:schemeClr>
                </a:solidFill>
              </a:rPr>
              <a:t>к</a:t>
            </a:r>
            <a:r>
              <a:rPr spc="-80" sz="180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spc="-25" sz="1800">
                <a:solidFill>
                  <a:schemeClr val="bg2">
                    <a:lumMod val="25000"/>
                  </a:schemeClr>
                </a:solidFill>
              </a:rPr>
              <a:t>ИС-11: </a:t>
            </a:r>
            <a:r>
              <a:rPr sz="1800">
                <a:solidFill>
                  <a:schemeClr val="bg2">
                    <a:lumMod val="25000"/>
                  </a:schemeClr>
                </a:solidFill>
              </a:rPr>
              <a:t>ошибки</a:t>
            </a:r>
            <a:r>
              <a:rPr spc="-125" sz="180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sz="1800">
                <a:solidFill>
                  <a:schemeClr val="bg2">
                    <a:lumMod val="25000"/>
                  </a:schemeClr>
                </a:solidFill>
              </a:rPr>
              <a:t>прошлых</a:t>
            </a:r>
            <a:r>
              <a:rPr spc="-120" sz="180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spc="-25" sz="1800">
                <a:solidFill>
                  <a:schemeClr val="bg2">
                    <a:lumMod val="25000"/>
                  </a:schemeClr>
                </a:solidFill>
              </a:rPr>
              <a:t>лет</a:t>
            </a:r>
          </a:p>
        </p:txBody>
      </p:sp>
      <p:grpSp>
        <p:nvGrpSpPr>
          <p:cNvPr hidden="false" id="160" name="Shape 160"/>
          <p:cNvGrpSpPr/>
          <p:nvPr isPhoto="false"/>
        </p:nvGrpSpPr>
        <p:grpSpPr>
          <a:xfrm flipH="false" flipV="false" rot="0">
            <a:off x="5801995" y="1056640"/>
            <a:ext cx="3176236" cy="3971925"/>
            <a:chOff x="0" y="0"/>
            <a:chExt cx="3176236" cy="3971925"/>
          </a:xfrm>
        </p:grpSpPr>
        <p:pic>
          <p:nvPicPr>
            <p:cNvPr hidden="false" id="162" name="Picture 162"/>
            <p:cNvPicPr preferRelativeResize="true"/>
            <p:nvPr isPhoto="false"/>
          </p:nvPicPr>
          <p:blipFill>
            <a:blip r:embed="rId1"/>
            <a:stretch/>
          </p:blipFill>
          <p:spPr>
            <a:xfrm flipH="false" flipV="false" rot="0">
              <a:off x="0" y="454659"/>
              <a:ext cx="3176236" cy="3517265"/>
            </a:xfrm>
            <a:prstGeom prst="rect">
              <a:avLst/>
            </a:prstGeom>
          </p:spPr>
        </p:pic>
        <p:pic>
          <p:nvPicPr>
            <p:cNvPr hidden="false" id="164" name="Picture 164"/>
            <p:cNvPicPr preferRelativeResize="true"/>
            <p:nvPr isPhoto="false"/>
          </p:nvPicPr>
          <p:blipFill>
            <a:blip r:embed="rId2"/>
            <a:stretch/>
          </p:blipFill>
          <p:spPr>
            <a:xfrm flipH="false" flipV="false" rot="0">
              <a:off x="34290" y="0"/>
              <a:ext cx="3041650" cy="3891280"/>
            </a:xfrm>
            <a:prstGeom prst="rect">
              <a:avLst/>
            </a:prstGeom>
          </p:spPr>
        </p:pic>
      </p:grpSp>
      <p:pic>
        <p:nvPicPr>
          <p:cNvPr hidden="false" id="166" name="Picture 166"/>
          <p:cNvPicPr preferRelativeResize="true"/>
          <p:nvPr isPhoto="false"/>
        </p:nvPicPr>
        <p:blipFill>
          <a:blip r:embed="rId3"/>
          <a:stretch/>
        </p:blipFill>
        <p:spPr>
          <a:xfrm flipH="false" flipV="false" rot="0">
            <a:off x="5836920" y="2571750"/>
            <a:ext cx="3041014" cy="1019809"/>
          </a:xfrm>
          <a:prstGeom prst="rect">
            <a:avLst/>
          </a:prstGeom>
        </p:spPr>
      </p:pic>
      <p:sp>
        <p:nvSpPr>
          <p:cNvPr hidden="false" id="167" name="Shape 167"/>
          <p:cNvSpPr txBox="true"/>
          <p:nvPr isPhoto="false"/>
        </p:nvSpPr>
        <p:spPr>
          <a:xfrm flipH="false" flipV="false" rot="0">
            <a:off x="659130" y="1285875"/>
            <a:ext cx="4972050" cy="2856230"/>
          </a:xfrm>
          <a:prstGeom prst="rect">
            <a:avLst/>
          </a:prstGeom>
        </p:spPr>
        <p:txBody>
          <a:bodyPr bIns="0" lIns="0" rIns="0" tIns="10953" vert="horz" wrap="square">
            <a:noAutofit/>
          </a:bodyPr>
          <a:lstStyle>
            <a:defPPr/>
            <a:lvl1pPr algn="l" indent="0" lvl="0" marL="0"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algn="l" indent="0" lvl="1" marL="342900"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algn="l" indent="0" lvl="2" marL="685800"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algn="l" indent="0" lvl="3" marL="1028700"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l" indent="0" lvl="4" marL="1371600"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algn="l" indent="0" lvl="5" marL="1714500"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algn="l" indent="0" lvl="6" marL="2057400"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algn="l" indent="0" lvl="7" marL="2400300"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algn="l" indent="0" lvl="8" marL="2743200"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indent="-285750" marL="285750" marR="34925">
              <a:lnSpc>
                <a:spcPct val="100000"/>
              </a:lnSpc>
              <a:spcBef>
                <a:spcPts val="115"/>
              </a:spcBef>
              <a:buFont typeface="Wingdings"/>
              <a:buChar char="ü"/>
            </a:pPr>
            <a:r>
              <a:rPr sz="1600">
                <a:solidFill>
                  <a:schemeClr val="bg2">
                    <a:lumMod val="25000"/>
                  </a:schemeClr>
                </a:solidFill>
                <a:latin typeface="Arial"/>
                <a:ea typeface="Arial"/>
                <a:cs typeface="Arial"/>
              </a:rPr>
              <a:t>Указан</a:t>
            </a:r>
            <a:r>
              <a:rPr spc="-50" sz="1600">
                <a:solidFill>
                  <a:schemeClr val="bg2">
                    <a:lumMod val="2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pc="-10" sz="1600">
                <a:solidFill>
                  <a:schemeClr val="bg2">
                    <a:lumMod val="25000"/>
                  </a:schemeClr>
                </a:solidFill>
                <a:latin typeface="Arial"/>
                <a:ea typeface="Arial"/>
                <a:cs typeface="Arial"/>
              </a:rPr>
              <a:t>старый</a:t>
            </a:r>
            <a:r>
              <a:rPr spc="-10" sz="1600">
                <a:solidFill>
                  <a:schemeClr val="bg2">
                    <a:lumMod val="2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600">
                <a:solidFill>
                  <a:schemeClr val="bg2">
                    <a:lumMod val="25000"/>
                  </a:schemeClr>
                </a:solidFill>
                <a:latin typeface="Arial"/>
                <a:ea typeface="Arial"/>
                <a:cs typeface="Arial"/>
              </a:rPr>
              <a:t>Порядок</a:t>
            </a:r>
            <a:r>
              <a:rPr spc="-5" sz="1600">
                <a:solidFill>
                  <a:schemeClr val="bg2">
                    <a:lumMod val="2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600">
                <a:solidFill>
                  <a:schemeClr val="bg2">
                    <a:lumMod val="25000"/>
                  </a:schemeClr>
                </a:solidFill>
                <a:latin typeface="Arial"/>
                <a:ea typeface="Arial"/>
                <a:cs typeface="Arial"/>
              </a:rPr>
              <a:t>проведения</a:t>
            </a:r>
            <a:r>
              <a:rPr spc="-10" sz="1600">
                <a:solidFill>
                  <a:schemeClr val="bg2">
                    <a:lumMod val="25000"/>
                  </a:schemeClr>
                </a:solidFill>
                <a:latin typeface="Arial"/>
                <a:ea typeface="Arial"/>
                <a:cs typeface="Arial"/>
              </a:rPr>
              <a:t> ГИА-</a:t>
            </a:r>
            <a:r>
              <a:rPr spc="-25" sz="1600">
                <a:solidFill>
                  <a:schemeClr val="bg2">
                    <a:lumMod val="25000"/>
                  </a:schemeClr>
                </a:solidFill>
                <a:latin typeface="Arial"/>
                <a:ea typeface="Arial"/>
                <a:cs typeface="Arial"/>
              </a:rPr>
              <a:t>11</a:t>
            </a:r>
            <a:r>
              <a:rPr spc="-25" sz="1600">
                <a:solidFill>
                  <a:schemeClr val="bg2">
                    <a:lumMod val="25000"/>
                  </a:schemeClr>
                </a:solidFill>
                <a:latin typeface="Arial"/>
                <a:ea typeface="Arial"/>
                <a:cs typeface="Arial"/>
              </a:rPr>
              <a:t>;</a:t>
            </a:r>
          </a:p>
          <a:p>
            <a:pPr algn="l" indent="-285750" marL="285750" marR="34925">
              <a:lnSpc>
                <a:spcPct val="100000"/>
              </a:lnSpc>
              <a:spcBef>
                <a:spcPts val="115"/>
              </a:spcBef>
              <a:buFont typeface="Wingdings"/>
              <a:buChar char="ü"/>
            </a:pPr>
            <a:endParaRPr spc="-25" sz="1600">
              <a:solidFill>
                <a:schemeClr val="bg2">
                  <a:lumMod val="25000"/>
                </a:schemeClr>
              </a:solidFill>
              <a:latin typeface="Arial"/>
              <a:ea typeface="Arial"/>
              <a:cs typeface="Arial"/>
            </a:endParaRPr>
          </a:p>
          <a:p>
            <a:pPr algn="l" indent="-285750" marL="285750" marR="34925">
              <a:lnSpc>
                <a:spcPct val="100000"/>
              </a:lnSpc>
              <a:spcBef>
                <a:spcPts val="115"/>
              </a:spcBef>
              <a:buFont typeface="Wingdings"/>
              <a:buChar char="ü"/>
            </a:pPr>
            <a:r>
              <a:rPr sz="1600">
                <a:solidFill>
                  <a:schemeClr val="bg2">
                    <a:lumMod val="25000"/>
                  </a:schemeClr>
                </a:solidFill>
                <a:latin typeface="Arial"/>
                <a:ea typeface="Arial"/>
                <a:cs typeface="Arial"/>
              </a:rPr>
              <a:t>Нет</a:t>
            </a:r>
            <a:r>
              <a:rPr spc="-30" sz="1600">
                <a:solidFill>
                  <a:schemeClr val="bg2">
                    <a:lumMod val="2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pc="-10" sz="1600">
                <a:solidFill>
                  <a:schemeClr val="bg2">
                    <a:lumMod val="25000"/>
                  </a:schemeClr>
                </a:solidFill>
                <a:latin typeface="Arial"/>
                <a:ea typeface="Arial"/>
                <a:cs typeface="Arial"/>
              </a:rPr>
              <a:t>информации</a:t>
            </a:r>
            <a:r>
              <a:rPr spc="-10" sz="1600">
                <a:solidFill>
                  <a:schemeClr val="bg2">
                    <a:lumMod val="2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600">
                <a:solidFill>
                  <a:schemeClr val="bg2">
                    <a:lumMod val="25000"/>
                  </a:schemeClr>
                </a:solidFill>
                <a:latin typeface="Arial"/>
                <a:ea typeface="Arial"/>
                <a:cs typeface="Arial"/>
              </a:rPr>
              <a:t>о</a:t>
            </a:r>
            <a:r>
              <a:rPr spc="5" sz="1600">
                <a:solidFill>
                  <a:schemeClr val="bg2">
                    <a:lumMod val="2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pc="-10" sz="1600">
                <a:solidFill>
                  <a:schemeClr val="bg2">
                    <a:lumMod val="25000"/>
                  </a:schemeClr>
                </a:solidFill>
                <a:latin typeface="Arial"/>
                <a:ea typeface="Arial"/>
                <a:cs typeface="Arial"/>
              </a:rPr>
              <a:t>голосовании</a:t>
            </a:r>
            <a:r>
              <a:rPr spc="-10" sz="1600">
                <a:solidFill>
                  <a:schemeClr val="bg2">
                    <a:lumMod val="2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600">
                <a:solidFill>
                  <a:schemeClr val="bg2">
                    <a:lumMod val="25000"/>
                  </a:schemeClr>
                </a:solidFill>
                <a:latin typeface="Arial"/>
                <a:ea typeface="Arial"/>
                <a:cs typeface="Arial"/>
              </a:rPr>
              <a:t>и о</a:t>
            </a:r>
            <a:r>
              <a:rPr spc="-5" sz="1600">
                <a:solidFill>
                  <a:schemeClr val="bg2">
                    <a:lumMod val="2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600">
                <a:solidFill>
                  <a:schemeClr val="bg2">
                    <a:lumMod val="25000"/>
                  </a:schemeClr>
                </a:solidFill>
                <a:latin typeface="Arial"/>
                <a:ea typeface="Arial"/>
                <a:cs typeface="Arial"/>
              </a:rPr>
              <a:t>принятом</a:t>
            </a:r>
            <a:r>
              <a:rPr spc="10" sz="1600">
                <a:solidFill>
                  <a:schemeClr val="bg2">
                    <a:lumMod val="2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pc="-10" sz="1600">
                <a:solidFill>
                  <a:schemeClr val="bg2">
                    <a:lumMod val="25000"/>
                  </a:schemeClr>
                </a:solidFill>
                <a:latin typeface="Arial"/>
                <a:ea typeface="Arial"/>
                <a:cs typeface="Arial"/>
              </a:rPr>
              <a:t>решении</a:t>
            </a:r>
            <a:r>
              <a:rPr spc="-10" sz="1600">
                <a:solidFill>
                  <a:schemeClr val="bg2">
                    <a:lumMod val="25000"/>
                  </a:schemeClr>
                </a:solidFill>
                <a:latin typeface="Arial"/>
                <a:ea typeface="Arial"/>
                <a:cs typeface="Arial"/>
              </a:rPr>
              <a:t>;</a:t>
            </a:r>
          </a:p>
          <a:p>
            <a:pPr algn="l" indent="-285750" marL="285750" marR="34925">
              <a:lnSpc>
                <a:spcPct val="100000"/>
              </a:lnSpc>
              <a:spcBef>
                <a:spcPts val="115"/>
              </a:spcBef>
              <a:buFont typeface="Wingdings"/>
              <a:buChar char="ü"/>
            </a:pPr>
            <a:endParaRPr spc="-10" sz="1600">
              <a:solidFill>
                <a:schemeClr val="bg2">
                  <a:lumMod val="25000"/>
                </a:schemeClr>
              </a:solidFill>
              <a:latin typeface="Arial"/>
              <a:ea typeface="Arial"/>
              <a:cs typeface="Arial"/>
            </a:endParaRPr>
          </a:p>
          <a:p>
            <a:pPr algn="l" indent="-285750" marL="285750" marR="34925">
              <a:lnSpc>
                <a:spcPct val="100000"/>
              </a:lnSpc>
              <a:spcBef>
                <a:spcPts val="115"/>
              </a:spcBef>
              <a:buFont typeface="Wingdings"/>
              <a:buChar char="ü"/>
            </a:pPr>
            <a:r>
              <a:rPr sz="1600">
                <a:solidFill>
                  <a:schemeClr val="bg2">
                    <a:lumMod val="25000"/>
                  </a:schemeClr>
                </a:solidFill>
                <a:latin typeface="Arial"/>
                <a:ea typeface="Arial"/>
                <a:cs typeface="Arial"/>
              </a:rPr>
              <a:t>Одна</a:t>
            </a:r>
            <a:r>
              <a:rPr spc="-15" sz="1600">
                <a:solidFill>
                  <a:schemeClr val="bg2">
                    <a:lumMod val="2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600">
                <a:solidFill>
                  <a:schemeClr val="bg2">
                    <a:lumMod val="25000"/>
                  </a:schemeClr>
                </a:solidFill>
                <a:latin typeface="Arial"/>
                <a:ea typeface="Arial"/>
                <a:cs typeface="Arial"/>
              </a:rPr>
              <a:t>справка</a:t>
            </a:r>
            <a:r>
              <a:rPr spc="-15" sz="1600">
                <a:solidFill>
                  <a:schemeClr val="bg2">
                    <a:lumMod val="2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z="1600">
                <a:solidFill>
                  <a:schemeClr val="bg2">
                    <a:lumMod val="25000"/>
                  </a:schemeClr>
                </a:solidFill>
                <a:latin typeface="Arial"/>
                <a:ea typeface="Arial"/>
                <a:cs typeface="Arial"/>
              </a:rPr>
              <a:t>на</a:t>
            </a:r>
            <a:r>
              <a:rPr spc="-10" sz="1600">
                <a:solidFill>
                  <a:schemeClr val="bg2">
                    <a:lumMod val="2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pc="-20" sz="1600">
                <a:solidFill>
                  <a:schemeClr val="bg2">
                    <a:lumMod val="25000"/>
                  </a:schemeClr>
                </a:solidFill>
                <a:latin typeface="Arial"/>
                <a:ea typeface="Arial"/>
                <a:cs typeface="Arial"/>
              </a:rPr>
              <a:t>всех </a:t>
            </a:r>
            <a:r>
              <a:rPr spc="-10" sz="1600">
                <a:solidFill>
                  <a:schemeClr val="bg2">
                    <a:lumMod val="25000"/>
                  </a:schemeClr>
                </a:solidFill>
                <a:latin typeface="Arial"/>
                <a:ea typeface="Arial"/>
                <a:cs typeface="Arial"/>
              </a:rPr>
              <a:t>участников</a:t>
            </a:r>
          </a:p>
          <a:p>
            <a:pPr algn="l" indent="-285750" marL="285750" marR="34925">
              <a:lnSpc>
                <a:spcPct val="100000"/>
              </a:lnSpc>
              <a:spcBef>
                <a:spcPts val="115"/>
              </a:spcBef>
              <a:buFont typeface="Wingdings"/>
              <a:buChar char="ü"/>
            </a:pPr>
            <a:endParaRPr spc="-10" sz="1600">
              <a:solidFill>
                <a:schemeClr val="bg2">
                  <a:lumMod val="25000"/>
                </a:schemeClr>
              </a:solidFill>
              <a:latin typeface="Arial"/>
              <a:ea typeface="Arial"/>
              <a:cs typeface="Arial"/>
            </a:endParaRPr>
          </a:p>
          <a:p>
            <a:pPr algn="l" indent="-285750" marL="285750" marR="34925">
              <a:lnSpc>
                <a:spcPct val="100000"/>
              </a:lnSpc>
              <a:spcBef>
                <a:spcPts val="115"/>
              </a:spcBef>
              <a:buFont typeface="Wingdings"/>
              <a:buChar char="ü"/>
            </a:pPr>
            <a:r>
              <a:rPr spc="-10" sz="1600">
                <a:solidFill>
                  <a:schemeClr val="bg2">
                    <a:lumMod val="25000"/>
                  </a:schemeClr>
                </a:solidFill>
                <a:latin typeface="Arial"/>
                <a:ea typeface="Arial"/>
                <a:cs typeface="Arial"/>
              </a:rPr>
              <a:t>Скан-</a:t>
            </a:r>
            <a:r>
              <a:rPr sz="1600">
                <a:solidFill>
                  <a:schemeClr val="bg2">
                    <a:lumMod val="25000"/>
                  </a:schemeClr>
                </a:solidFill>
                <a:latin typeface="Arial"/>
                <a:ea typeface="Arial"/>
                <a:cs typeface="Arial"/>
              </a:rPr>
              <a:t>копии</a:t>
            </a:r>
            <a:r>
              <a:rPr spc="65" sz="1600">
                <a:solidFill>
                  <a:schemeClr val="bg2">
                    <a:lumMod val="2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pc="-10" sz="1600">
                <a:solidFill>
                  <a:schemeClr val="bg2">
                    <a:lumMod val="25000"/>
                  </a:schemeClr>
                </a:solidFill>
                <a:latin typeface="Arial"/>
                <a:ea typeface="Arial"/>
                <a:cs typeface="Arial"/>
              </a:rPr>
              <a:t>справок</a:t>
            </a:r>
            <a:r>
              <a:rPr spc="-10" sz="1600">
                <a:solidFill>
                  <a:schemeClr val="bg2">
                    <a:lumMod val="25000"/>
                  </a:schemeClr>
                </a:solidFill>
                <a:latin typeface="Arial"/>
                <a:ea typeface="Arial"/>
                <a:cs typeface="Arial"/>
              </a:rPr>
              <a:t> или иных документов, подтверждающих наличие уважительной причины, - </a:t>
            </a:r>
            <a:r>
              <a:rPr sz="1600">
                <a:solidFill>
                  <a:schemeClr val="bg2">
                    <a:lumMod val="25000"/>
                  </a:schemeClr>
                </a:solidFill>
                <a:latin typeface="Arial"/>
                <a:ea typeface="Arial"/>
                <a:cs typeface="Arial"/>
              </a:rPr>
              <a:t>низкого</a:t>
            </a:r>
            <a:r>
              <a:rPr spc="-25" sz="1600">
                <a:solidFill>
                  <a:schemeClr val="bg2">
                    <a:lumMod val="2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spc="-10" sz="1600">
                <a:solidFill>
                  <a:schemeClr val="bg2">
                    <a:lumMod val="25000"/>
                  </a:schemeClr>
                </a:solidFill>
                <a:latin typeface="Arial"/>
                <a:ea typeface="Arial"/>
                <a:cs typeface="Arial"/>
              </a:rPr>
              <a:t>качества</a:t>
            </a:r>
            <a:endParaRPr spc="-10" sz="1600">
              <a:solidFill>
                <a:schemeClr val="bg2">
                  <a:lumMod val="25000"/>
                </a:schemeClr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hidden="false" id="169" name="Picture 169"/>
          <p:cNvPicPr preferRelativeResize="true"/>
          <p:nvPr isPhoto="false"/>
        </p:nvPicPr>
        <p:blipFill>
          <a:blip r:embed="rId3"/>
          <a:stretch/>
        </p:blipFill>
        <p:spPr>
          <a:xfrm flipH="false" flipV="false" rot="0">
            <a:off x="5991860" y="1422400"/>
            <a:ext cx="2178050" cy="692785"/>
          </a:xfrm>
          <a:prstGeom prst="rect">
            <a:avLst/>
          </a:prstGeom>
        </p:spPr>
      </p:pic>
      <p:pic>
        <p:nvPicPr>
          <p:cNvPr hidden="false" id="171" name="Picture 171"/>
          <p:cNvPicPr preferRelativeResize="true"/>
          <p:nvPr isPhoto="false"/>
        </p:nvPicPr>
        <p:blipFill>
          <a:blip r:embed="rId4"/>
          <a:stretch/>
        </p:blipFill>
        <p:spPr>
          <a:xfrm flipH="false" flipV="false" rot="0">
            <a:off x="6950710" y="10795"/>
            <a:ext cx="2193290" cy="712470"/>
          </a:xfrm>
          <a:prstGeom prst="rect">
            <a:avLst/>
          </a:prstGeom>
        </p:spPr>
      </p:pic>
      <p:sp>
        <p:nvSpPr>
          <p:cNvPr hidden="false" id="172" name="Shape 172"/>
          <p:cNvSpPr txBox="false"/>
          <p:nvPr isPhoto="false"/>
        </p:nvSpPr>
        <p:spPr>
          <a:xfrm flipH="false" flipV="false" rot="0">
            <a:off x="659130" y="722976"/>
            <a:ext cx="790575" cy="34288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txBody>
          <a:bodyPr anchor="ctr" bIns="45720" lIns="91440" rIns="91440" tIns="45720"/>
          <a:p>
            <a:pPr algn="ctr" indent="0" marL="0" marR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b="false" baseline="0" cap="none" i="false" spc="0" strike="noStrike" sz="1014" u="none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</p:spTree>
  </p:cSld>
</p:sld>
</file>

<file path=ppt/slides/slide6.xml><?xml version="1.0" encoding="utf-8"?>
<p:sld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="true" showMasterSp="true">
  <p:cSld name="">
    <p:spTree>
      <p:nvGrpSpPr>
        <p:cNvPr hidden="false" id="173" name="GroupShape 173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174" name="Shape 174"/>
          <p:cNvSpPr txBox="true"/>
          <p:nvPr isPhoto="false">
            <p:ph idx="12" type="sldNum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pPr algn="r" indent="0" marL="0"/>
            <a:fld id="{341870DE-568A-405D-A11D-A31B7AE1C81E}" type="slidenum">
              <a:rPr>
                <a:solidFill>
                  <a:srgbClr val="000000">
                    <a:tint val="75000"/>
                  </a:srgbClr>
                </a:solidFill>
              </a:rPr>
              <a:t>6</a:t>
            </a:fld>
            <a:endParaRPr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hidden="false" id="175" name="Shape 175"/>
          <p:cNvSpPr txBox="true"/>
          <p:nvPr isPhoto="false"/>
        </p:nvSpPr>
        <p:spPr>
          <a:xfrm flipH="false" flipV="false" rot="0">
            <a:off x="689610" y="161925"/>
            <a:ext cx="6577965" cy="706755"/>
          </a:xfrm>
          <a:prstGeom prst="rect">
            <a:avLst/>
          </a:prstGeom>
        </p:spPr>
        <p:txBody>
          <a:bodyPr bIns="45720" lIns="91440" rIns="91440" tIns="45720" wrap="square">
            <a:spAutoFit/>
          </a:bodyPr>
          <a:p>
            <a:pPr algn="l" indent="0" marL="0"/>
            <a:r>
              <a:rPr b="true" sz="2000">
                <a:solidFill>
                  <a:schemeClr val="bg2">
                    <a:lumMod val="25000"/>
                  </a:schemeClr>
                </a:solidFill>
                <a:latin typeface="Arial"/>
                <a:ea typeface="Arial"/>
                <a:cs typeface="Arial"/>
              </a:rPr>
              <a:t>План-график проведения итогового сочинения (изложения)</a:t>
            </a:r>
            <a:r>
              <a:rPr b="true" sz="2000">
                <a:solidFill>
                  <a:schemeClr val="bg2">
                    <a:lumMod val="2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b="true" sz="2000">
                <a:solidFill>
                  <a:schemeClr val="bg2">
                    <a:lumMod val="25000"/>
                  </a:schemeClr>
                </a:solidFill>
                <a:latin typeface="Arial"/>
                <a:ea typeface="Arial"/>
                <a:cs typeface="Arial"/>
              </a:rPr>
              <a:t>обучающихся 11(12) классов </a:t>
            </a:r>
            <a:endParaRPr sz="135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hidden="false" id="177" name="Picture 177"/>
          <p:cNvPicPr preferRelativeResize="true"/>
          <p:nvPr isPhoto="false"/>
        </p:nvPicPr>
        <p:blipFill>
          <a:blip r:embed="rId1"/>
          <a:stretch/>
        </p:blipFill>
        <p:spPr>
          <a:xfrm flipH="false" flipV="false" rot="0">
            <a:off x="6950710" y="10795"/>
            <a:ext cx="2193290" cy="712470"/>
          </a:xfrm>
          <a:prstGeom prst="rect">
            <a:avLst/>
          </a:prstGeom>
        </p:spPr>
      </p:pic>
      <p:sp>
        <p:nvSpPr>
          <p:cNvPr hidden="false" id="178" name="Shape 178"/>
          <p:cNvSpPr txBox="false"/>
          <p:nvPr isPhoto="false"/>
        </p:nvSpPr>
        <p:spPr>
          <a:xfrm flipH="false" flipV="false" rot="0">
            <a:off x="817880" y="929351"/>
            <a:ext cx="790575" cy="34288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txBody>
          <a:bodyPr anchor="ctr" bIns="45720" lIns="91440" rIns="91440" tIns="45720"/>
          <a:p>
            <a:pPr algn="ctr" indent="0" marL="0" marR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b="false" baseline="0" cap="none" i="false" spc="0" strike="noStrike" sz="1014" u="none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graphicFrame>
        <p:nvGraphicFramePr>
          <p:cNvPr hidden="false" id="179" name="Table 179"/>
          <p:cNvGraphicFramePr/>
          <p:nvPr isPhoto="false"/>
        </p:nvGraphicFramePr>
        <p:xfrm flipH="false" flipV="false" rot="0">
          <a:off x="689610" y="1108710"/>
          <a:ext cx="6216015" cy="3851275"/>
        </p:xfrm>
        <a:graphic>
          <a:graphicData uri="http://schemas.openxmlformats.org/drawingml/2006/table">
            <a:tbl>
              <a:tblPr bandCol="false" bandRow="false" firstCol="false" firstRow="false" lastCol="false" lastRow="false"/>
              <a:tblGrid>
                <a:gridCol w="6216015"/>
              </a:tblGrid>
              <a:tr h="405130"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l" indent="0" marL="0"/>
                      <a:r>
                        <a:rPr sz="1200">
                          <a:latin typeface="Arial"/>
                          <a:ea typeface="Arial"/>
                          <a:cs typeface="Arial"/>
                        </a:rPr>
                        <a:t>Проведение семинара-совещания в рамках подготовки и проведения итогового сочинения (изложения) в 2025-2026 учебном году</a:t>
                      </a:r>
                    </a:p>
                  </a:txBody>
                  <a:tcPr anchor="ctr" anchorCtr="false" marB="0" marL="0" marR="0" marT="0" vert="horz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202565"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l" indent="0" marL="0"/>
                      <a:r>
                        <a:rPr sz="1200">
                          <a:latin typeface="Arial"/>
                          <a:ea typeface="Arial"/>
                          <a:cs typeface="Arial"/>
                        </a:rPr>
                        <a:t>Проведение итогового сочинения (изложения)</a:t>
                      </a:r>
                    </a:p>
                  </a:txBody>
                  <a:tcPr anchor="ctr" anchorCtr="false" marB="0" marL="0" marR="0" marT="0" vert="horz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608330"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l" indent="0" marL="0"/>
                      <a:r>
                        <a:rPr sz="1200">
                          <a:latin typeface="Arial"/>
                          <a:ea typeface="Arial"/>
                          <a:cs typeface="Arial"/>
                        </a:rPr>
                        <a:t>Проверка и оценивание итогового сочинения (изложения) экспертными комиссиями по проверке и оцениванию итогового сочинения (изложения), сформированными на уровне МСУ/ОО</a:t>
                      </a:r>
                    </a:p>
                  </a:txBody>
                  <a:tcPr anchor="ctr" anchorCtr="false" marB="0" marL="0" marR="0" marT="0" vert="horz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203200"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l" indent="0" marL="0"/>
                      <a:r>
                        <a:rPr sz="1200">
                          <a:latin typeface="Arial"/>
                          <a:ea typeface="Arial"/>
                          <a:cs typeface="Arial"/>
                        </a:rPr>
                        <a:t>Прием проверенных оригиналов бланков итогового сочинения (изложения)</a:t>
                      </a:r>
                    </a:p>
                  </a:txBody>
                  <a:tcPr anchor="ctr" anchorCtr="false" marB="0" marL="0" marR="0" marT="0" vert="horz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1417955"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l" indent="0" marL="0"/>
                      <a:r>
                        <a:rPr sz="1200">
                          <a:latin typeface="Arial"/>
                          <a:ea typeface="Arial"/>
                          <a:cs typeface="Arial"/>
                        </a:rPr>
                        <a:t>Обработка проверенных бланков итогового сочинения (изложения):</a:t>
                      </a:r>
                    </a:p>
                    <a:p>
                      <a:pPr algn="l" indent="0" marL="186055"/>
                      <a:r>
                        <a:rPr sz="1200">
                          <a:latin typeface="Arial"/>
                          <a:ea typeface="Arial"/>
                          <a:cs typeface="Arial"/>
                        </a:rPr>
                        <a:t>- сканирование проверенных оригиналов бланков итогового сочинения (изложения);</a:t>
                      </a:r>
                    </a:p>
                    <a:p>
                      <a:pPr algn="l" indent="0" marL="186055"/>
                      <a:r>
                        <a:rPr sz="1200">
                          <a:latin typeface="Arial"/>
                          <a:ea typeface="Arial"/>
                          <a:cs typeface="Arial"/>
                        </a:rPr>
                        <a:t>- распознавание информации, внесённой в проверенные оригиналы бланков итогового сочинения (изложения);</a:t>
                      </a:r>
                    </a:p>
                    <a:p>
                      <a:pPr algn="l" indent="0" marL="186055"/>
                      <a:r>
                        <a:rPr sz="1200">
                          <a:latin typeface="Arial"/>
                          <a:ea typeface="Arial"/>
                          <a:cs typeface="Arial"/>
                        </a:rPr>
                        <a:t>- сверка распознанной информации с оригинальной информацией, внесённой в проверенные оригиналы бланков итогового сочинения (изложения).</a:t>
                      </a:r>
                    </a:p>
                  </a:txBody>
                  <a:tcPr anchor="ctr" anchorCtr="false" marB="0" marL="0" marR="0" marT="0" vert="horz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203834"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l" indent="0" marL="0"/>
                      <a:r>
                        <a:rPr b="true" sz="1200">
                          <a:solidFill>
                            <a:srgbClr val="C00000"/>
                          </a:solidFill>
                          <a:latin typeface="Arial"/>
                          <a:ea typeface="Arial"/>
                          <a:cs typeface="Arial"/>
                        </a:rPr>
                        <a:t>Региональная выборочная перепроверка итогового сочинения (изложения)</a:t>
                      </a:r>
                    </a:p>
                  </a:txBody>
                  <a:tcPr anchor="ctr" anchorCtr="false" marB="0" marL="0" marR="0" marT="0" vert="horz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405130"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l" indent="0" marL="0"/>
                      <a:r>
                        <a:rPr sz="1200">
                          <a:latin typeface="Arial"/>
                          <a:ea typeface="Arial"/>
                          <a:cs typeface="Arial"/>
                        </a:rPr>
                        <a:t>Передача сведений о результатах обработки итогового сочинения (изложения) на федеральный уровень</a:t>
                      </a:r>
                    </a:p>
                  </a:txBody>
                  <a:tcPr anchor="ctr" anchorCtr="false" marB="0" marL="0" marR="0" marT="0" vert="horz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405130"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l" indent="0" marL="0"/>
                      <a:r>
                        <a:rPr sz="1200">
                          <a:latin typeface="Arial"/>
                          <a:ea typeface="Arial"/>
                          <a:cs typeface="Arial"/>
                        </a:rPr>
                        <a:t>Ознакомление</a:t>
                      </a:r>
                      <a:r>
                        <a:rPr sz="1200">
                          <a:latin typeface="Arial"/>
                          <a:ea typeface="Arial"/>
                          <a:cs typeface="Arial"/>
                        </a:rPr>
                        <a:t> </a:t>
                      </a:r>
                      <a:r>
                        <a:rPr sz="1200">
                          <a:latin typeface="Arial"/>
                          <a:ea typeface="Arial"/>
                          <a:cs typeface="Arial"/>
                        </a:rPr>
                        <a:t>участников</a:t>
                      </a:r>
                      <a:r>
                        <a:rPr sz="1200">
                          <a:latin typeface="Arial"/>
                          <a:ea typeface="Arial"/>
                          <a:cs typeface="Arial"/>
                        </a:rPr>
                        <a:t> </a:t>
                      </a:r>
                      <a:r>
                        <a:rPr sz="1200">
                          <a:latin typeface="Arial"/>
                          <a:ea typeface="Arial"/>
                          <a:cs typeface="Arial"/>
                        </a:rPr>
                        <a:t>итогового</a:t>
                      </a:r>
                      <a:r>
                        <a:rPr sz="1200">
                          <a:latin typeface="Arial"/>
                          <a:ea typeface="Arial"/>
                          <a:cs typeface="Arial"/>
                        </a:rPr>
                        <a:t> </a:t>
                      </a:r>
                      <a:r>
                        <a:rPr sz="1200">
                          <a:latin typeface="Arial"/>
                          <a:ea typeface="Arial"/>
                          <a:cs typeface="Arial"/>
                        </a:rPr>
                        <a:t>сочинения</a:t>
                      </a:r>
                      <a:r>
                        <a:rPr sz="1200">
                          <a:latin typeface="Arial"/>
                          <a:ea typeface="Arial"/>
                          <a:cs typeface="Arial"/>
                        </a:rPr>
                        <a:t> (</a:t>
                      </a:r>
                      <a:r>
                        <a:rPr sz="1200">
                          <a:latin typeface="Arial"/>
                          <a:ea typeface="Arial"/>
                          <a:cs typeface="Arial"/>
                        </a:rPr>
                        <a:t>изложения</a:t>
                      </a:r>
                      <a:r>
                        <a:rPr sz="1200">
                          <a:latin typeface="Arial"/>
                          <a:ea typeface="Arial"/>
                          <a:cs typeface="Arial"/>
                        </a:rPr>
                        <a:t>) с </a:t>
                      </a:r>
                      <a:r>
                        <a:rPr sz="1200">
                          <a:latin typeface="Arial"/>
                          <a:ea typeface="Arial"/>
                          <a:cs typeface="Arial"/>
                        </a:rPr>
                        <a:t>полученными</a:t>
                      </a:r>
                      <a:r>
                        <a:rPr sz="1200">
                          <a:latin typeface="Arial"/>
                          <a:ea typeface="Arial"/>
                          <a:cs typeface="Arial"/>
                        </a:rPr>
                        <a:t> </a:t>
                      </a:r>
                      <a:r>
                        <a:rPr sz="1200">
                          <a:latin typeface="Arial"/>
                          <a:ea typeface="Arial"/>
                          <a:cs typeface="Arial"/>
                        </a:rPr>
                        <a:t>результатами</a:t>
                      </a:r>
                      <a:endParaRPr sz="1200"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0" marL="0" marR="0" marT="0" vert="horz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hidden="false" id="180" name="Shape 180"/>
          <p:cNvSpPr txBox="true"/>
          <p:nvPr isPhoto="false"/>
        </p:nvSpPr>
        <p:spPr>
          <a:xfrm flipH="false" flipV="false" rot="0">
            <a:off x="7267575" y="3414345"/>
            <a:ext cx="1802166" cy="1323439"/>
          </a:xfrm>
          <a:prstGeom prst="rect">
            <a:avLst/>
          </a:prstGeom>
        </p:spPr>
        <p:txBody>
          <a:bodyPr bIns="45720" lIns="91440" rIns="91440" tIns="45720" wrap="square">
            <a:spAutoFit/>
          </a:bodyPr>
          <a:p>
            <a:pPr algn="l" indent="0" marL="0"/>
            <a:r>
              <a:rPr sz="1000">
                <a:solidFill>
                  <a:schemeClr val="tx1"/>
                </a:solidFill>
                <a:latin typeface="Arial"/>
                <a:ea typeface="Arial"/>
                <a:cs typeface="Arial"/>
              </a:rPr>
              <a:t>работы</a:t>
            </a:r>
            <a:r>
              <a:rPr sz="1000">
                <a:solidFill>
                  <a:schemeClr val="tx1"/>
                </a:solidFill>
                <a:latin typeface="Arial"/>
                <a:ea typeface="Arial"/>
                <a:cs typeface="Arial"/>
              </a:rPr>
              <a:t> </a:t>
            </a:r>
            <a:r>
              <a:rPr sz="1000">
                <a:solidFill>
                  <a:schemeClr val="tx1"/>
                </a:solidFill>
                <a:latin typeface="Arial"/>
                <a:ea typeface="Arial"/>
                <a:cs typeface="Arial"/>
              </a:rPr>
              <a:t>участников</a:t>
            </a:r>
            <a:r>
              <a:rPr sz="1000">
                <a:solidFill>
                  <a:schemeClr val="tx1"/>
                </a:solidFill>
                <a:latin typeface="Arial"/>
                <a:ea typeface="Arial"/>
                <a:cs typeface="Arial"/>
              </a:rPr>
              <a:t> с </a:t>
            </a:r>
            <a:r>
              <a:rPr sz="1000">
                <a:solidFill>
                  <a:schemeClr val="tx1"/>
                </a:solidFill>
                <a:latin typeface="Arial"/>
                <a:ea typeface="Arial"/>
                <a:cs typeface="Arial"/>
              </a:rPr>
              <a:t>некорректно</a:t>
            </a:r>
            <a:r>
              <a:rPr sz="1000">
                <a:solidFill>
                  <a:schemeClr val="tx1"/>
                </a:solidFill>
                <a:latin typeface="Arial"/>
                <a:ea typeface="Arial"/>
                <a:cs typeface="Arial"/>
              </a:rPr>
              <a:t> </a:t>
            </a:r>
            <a:r>
              <a:rPr sz="1000">
                <a:solidFill>
                  <a:schemeClr val="tx1"/>
                </a:solidFill>
                <a:latin typeface="Arial"/>
                <a:ea typeface="Arial"/>
                <a:cs typeface="Arial"/>
              </a:rPr>
              <a:t>заполненными</a:t>
            </a:r>
            <a:r>
              <a:rPr sz="1000">
                <a:solidFill>
                  <a:schemeClr val="tx1"/>
                </a:solidFill>
                <a:latin typeface="Arial"/>
                <a:ea typeface="Arial"/>
                <a:cs typeface="Arial"/>
              </a:rPr>
              <a:t> </a:t>
            </a:r>
            <a:r>
              <a:rPr sz="1000">
                <a:solidFill>
                  <a:schemeClr val="tx1"/>
                </a:solidFill>
                <a:latin typeface="Arial"/>
                <a:ea typeface="Arial"/>
                <a:cs typeface="Arial"/>
              </a:rPr>
              <a:t>полями</a:t>
            </a:r>
            <a:r>
              <a:rPr sz="1000">
                <a:solidFill>
                  <a:schemeClr val="tx1"/>
                </a:solidFill>
                <a:latin typeface="Arial"/>
                <a:ea typeface="Arial"/>
                <a:cs typeface="Arial"/>
              </a:rPr>
              <a:t> </a:t>
            </a:r>
            <a:r>
              <a:rPr sz="1000">
                <a:solidFill>
                  <a:schemeClr val="tx1"/>
                </a:solidFill>
                <a:latin typeface="Arial"/>
                <a:ea typeface="Arial"/>
                <a:cs typeface="Arial"/>
              </a:rPr>
              <a:t>для</a:t>
            </a:r>
            <a:r>
              <a:rPr sz="1000">
                <a:solidFill>
                  <a:schemeClr val="tx1"/>
                </a:solidFill>
                <a:latin typeface="Arial"/>
                <a:ea typeface="Arial"/>
                <a:cs typeface="Arial"/>
              </a:rPr>
              <a:t> </a:t>
            </a:r>
            <a:r>
              <a:rPr sz="1000">
                <a:solidFill>
                  <a:schemeClr val="tx1"/>
                </a:solidFill>
                <a:latin typeface="Arial"/>
                <a:ea typeface="Arial"/>
                <a:cs typeface="Arial"/>
              </a:rPr>
              <a:t>внесения</a:t>
            </a:r>
            <a:r>
              <a:rPr sz="1000">
                <a:solidFill>
                  <a:schemeClr val="tx1"/>
                </a:solidFill>
                <a:latin typeface="Arial"/>
                <a:ea typeface="Arial"/>
                <a:cs typeface="Arial"/>
              </a:rPr>
              <a:t> </a:t>
            </a:r>
            <a:r>
              <a:rPr sz="1000">
                <a:solidFill>
                  <a:schemeClr val="tx1"/>
                </a:solidFill>
                <a:latin typeface="Arial"/>
                <a:ea typeface="Arial"/>
                <a:cs typeface="Arial"/>
              </a:rPr>
              <a:t>отметок</a:t>
            </a:r>
            <a:r>
              <a:rPr sz="1000">
                <a:solidFill>
                  <a:schemeClr val="tx1"/>
                </a:solidFill>
                <a:latin typeface="Arial"/>
                <a:ea typeface="Arial"/>
                <a:cs typeface="Arial"/>
              </a:rPr>
              <a:t> </a:t>
            </a:r>
            <a:r>
              <a:rPr sz="1000">
                <a:solidFill>
                  <a:schemeClr val="tx1"/>
                </a:solidFill>
                <a:latin typeface="Arial"/>
                <a:ea typeface="Arial"/>
                <a:cs typeface="Arial"/>
              </a:rPr>
              <a:t>оценивания</a:t>
            </a:r>
            <a:r>
              <a:rPr sz="1000">
                <a:solidFill>
                  <a:schemeClr val="tx1"/>
                </a:solidFill>
                <a:latin typeface="Arial"/>
                <a:ea typeface="Arial"/>
                <a:cs typeface="Arial"/>
              </a:rPr>
              <a:t> </a:t>
            </a:r>
            <a:r>
              <a:rPr sz="1000">
                <a:solidFill>
                  <a:schemeClr val="tx1"/>
                </a:solidFill>
                <a:latin typeface="Arial"/>
                <a:ea typeface="Arial"/>
                <a:cs typeface="Arial"/>
              </a:rPr>
              <a:t>итогового</a:t>
            </a:r>
            <a:r>
              <a:rPr sz="1000">
                <a:solidFill>
                  <a:schemeClr val="tx1"/>
                </a:solidFill>
                <a:latin typeface="Arial"/>
                <a:ea typeface="Arial"/>
                <a:cs typeface="Arial"/>
              </a:rPr>
              <a:t> </a:t>
            </a:r>
            <a:r>
              <a:rPr sz="1000">
                <a:solidFill>
                  <a:schemeClr val="tx1"/>
                </a:solidFill>
                <a:latin typeface="Arial"/>
                <a:ea typeface="Arial"/>
                <a:cs typeface="Arial"/>
              </a:rPr>
              <a:t>сочинения</a:t>
            </a:r>
            <a:r>
              <a:rPr sz="1000">
                <a:solidFill>
                  <a:schemeClr val="tx1"/>
                </a:solidFill>
                <a:latin typeface="Arial"/>
                <a:ea typeface="Arial"/>
                <a:cs typeface="Arial"/>
              </a:rPr>
              <a:t> (</a:t>
            </a:r>
            <a:r>
              <a:rPr sz="1000">
                <a:solidFill>
                  <a:schemeClr val="tx1"/>
                </a:solidFill>
                <a:latin typeface="Arial"/>
                <a:ea typeface="Arial"/>
                <a:cs typeface="Arial"/>
              </a:rPr>
              <a:t>изложения</a:t>
            </a:r>
            <a:r>
              <a:rPr sz="1000">
                <a:solidFill>
                  <a:schemeClr val="tx1"/>
                </a:solidFill>
                <a:latin typeface="Arial"/>
                <a:ea typeface="Arial"/>
                <a:cs typeface="Arial"/>
              </a:rPr>
              <a:t>), </a:t>
            </a:r>
            <a:endParaRPr sz="135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l" indent="0" marL="0"/>
            <a:r>
              <a:rPr sz="1000">
                <a:solidFill>
                  <a:schemeClr val="tx1"/>
                </a:solidFill>
                <a:latin typeface="Arial"/>
                <a:ea typeface="Arial"/>
                <a:cs typeface="Arial"/>
              </a:rPr>
              <a:t>работы</a:t>
            </a:r>
            <a:r>
              <a:rPr sz="1000">
                <a:solidFill>
                  <a:schemeClr val="tx1"/>
                </a:solidFill>
                <a:latin typeface="Arial"/>
                <a:ea typeface="Arial"/>
                <a:cs typeface="Arial"/>
              </a:rPr>
              <a:t> </a:t>
            </a:r>
            <a:r>
              <a:rPr sz="1000">
                <a:solidFill>
                  <a:schemeClr val="tx1"/>
                </a:solidFill>
                <a:latin typeface="Arial"/>
                <a:ea typeface="Arial"/>
                <a:cs typeface="Arial"/>
              </a:rPr>
              <a:t>участников</a:t>
            </a:r>
            <a:r>
              <a:rPr sz="1000">
                <a:solidFill>
                  <a:schemeClr val="tx1"/>
                </a:solidFill>
                <a:latin typeface="Arial"/>
                <a:ea typeface="Arial"/>
                <a:cs typeface="Arial"/>
              </a:rPr>
              <a:t>, </a:t>
            </a:r>
            <a:r>
              <a:rPr sz="1000">
                <a:solidFill>
                  <a:schemeClr val="tx1"/>
                </a:solidFill>
                <a:latin typeface="Arial"/>
                <a:ea typeface="Arial"/>
                <a:cs typeface="Arial"/>
              </a:rPr>
              <a:t>получивших</a:t>
            </a:r>
            <a:r>
              <a:rPr sz="1000">
                <a:solidFill>
                  <a:schemeClr val="tx1"/>
                </a:solidFill>
                <a:latin typeface="Arial"/>
                <a:ea typeface="Arial"/>
                <a:cs typeface="Arial"/>
              </a:rPr>
              <a:t> «</a:t>
            </a:r>
            <a:r>
              <a:rPr sz="1000">
                <a:solidFill>
                  <a:schemeClr val="tx1"/>
                </a:solidFill>
                <a:latin typeface="Arial"/>
                <a:ea typeface="Arial"/>
                <a:cs typeface="Arial"/>
              </a:rPr>
              <a:t>незачет</a:t>
            </a:r>
            <a:r>
              <a:rPr sz="1000">
                <a:solidFill>
                  <a:schemeClr val="tx1"/>
                </a:solidFill>
                <a:latin typeface="Arial"/>
                <a:ea typeface="Arial"/>
                <a:cs typeface="Arial"/>
              </a:rPr>
              <a:t>»</a:t>
            </a:r>
            <a:endParaRPr sz="135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hidden="false" id="181" name="Shape 181"/>
          <p:cNvSpPr txBox="false"/>
          <p:nvPr isPhoto="false"/>
        </p:nvSpPr>
        <p:spPr>
          <a:xfrm flipH="false" flipV="false" rot="0">
            <a:off x="7136765" y="3414345"/>
            <a:ext cx="130809" cy="1389671"/>
          </a:xfrm>
          <a:prstGeom prst="leftBrace">
            <a:avLst>
              <a:gd fmla="val 71428" name="adj1"/>
              <a:gd fmla="val 50000" name="adj2"/>
            </a:avLst>
          </a:prstGeom>
          <a:ln w="25400">
            <a:solidFill>
              <a:srgbClr val="C00000"/>
            </a:solidFill>
            <a:prstDash val="solid"/>
          </a:ln>
        </p:spPr>
        <p:style>
          <a:lnRef idx="0"/>
          <a:fillRef idx="0">
            <a:srgbClr val="FFFFFF"/>
          </a:fillRef>
          <a:effectRef idx="0"/>
          <a:fontRef idx="none"/>
        </p:style>
        <p:txBody>
          <a:bodyPr anchor="ctr" bIns="45720" lIns="91440" rIns="91440" tIns="45720"/>
          <a:p>
            <a:pPr algn="ctr" indent="0" marL="0"/>
            <a:endParaRPr sz="135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</p:sld>
</file>

<file path=ppt/slides/slide7.xml><?xml version="1.0" encoding="utf-8"?>
<p:sld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="true" showMasterSp="true">
  <p:cSld name="">
    <p:spTree>
      <p:nvGrpSpPr>
        <p:cNvPr hidden="false" id="182" name="GroupShape 182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183" name="Shape 183"/>
          <p:cNvSpPr txBox="true"/>
          <p:nvPr isPhoto="false"/>
        </p:nvSpPr>
        <p:spPr>
          <a:xfrm flipH="false" flipV="false" rot="0">
            <a:off x="7010400" y="14084"/>
            <a:ext cx="2133600" cy="365125"/>
          </a:xfrm>
          <a:prstGeom prst="rect">
            <a:avLst/>
          </a:prstGeom>
        </p:spPr>
        <p:txBody>
          <a:bodyPr anchor="ctr" bIns="45720" lIns="91440" rIns="91440" tIns="45720" vert="horz"/>
          <a:lstStyle>
            <a:defPPr/>
            <a:lvl1pPr algn="r" indent="0" lvl="0" marL="0"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algn="l" indent="0" lvl="1" marL="342900"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algn="l" indent="0" lvl="2" marL="685800"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algn="l" indent="0" lvl="3" marL="1028700"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l" indent="0" lvl="4" marL="1371600"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algn="l" indent="0" lvl="5" marL="1714500"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algn="l" indent="0" lvl="6" marL="2057400"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algn="l" indent="0" lvl="7" marL="2400300"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algn="l" indent="0" lvl="8" marL="2743200"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indent="0" lvl="0" marL="0" marR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b="false" baseline="0" cap="none" i="false" spc="0" strike="noStrike" sz="1200" u="none">
              <a:solidFill>
                <a:srgbClr val="000000">
                  <a:tint val="75000"/>
                </a:srgbClr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hidden="false" id="184" name="Shape 184"/>
          <p:cNvSpPr txBox="true"/>
          <p:nvPr isPhoto="false"/>
        </p:nvSpPr>
        <p:spPr>
          <a:xfrm flipH="false" flipV="false" rot="0">
            <a:off x="7010400" y="14084"/>
            <a:ext cx="2133600" cy="365125"/>
          </a:xfrm>
          <a:prstGeom prst="rect">
            <a:avLst/>
          </a:prstGeom>
        </p:spPr>
        <p:txBody>
          <a:bodyPr anchor="ctr" bIns="45720" lIns="91440" rIns="91440" tIns="45720" vert="horz"/>
          <a:lstStyle>
            <a:defPPr/>
            <a:lvl1pPr algn="r" indent="0" lvl="0" marL="0"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algn="l" indent="0" lvl="1" marL="342900"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algn="l" indent="0" lvl="2" marL="685800"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algn="l" indent="0" lvl="3" marL="1028700"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l" indent="0" lvl="4" marL="1371600"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algn="l" indent="0" lvl="5" marL="1714500"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algn="l" indent="0" lvl="6" marL="2057400"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algn="l" indent="0" lvl="7" marL="2400300"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algn="l" indent="0" lvl="8" marL="2743200"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indent="0" marL="0"/>
          </a:p>
        </p:txBody>
      </p:sp>
      <p:sp>
        <p:nvSpPr>
          <p:cNvPr hidden="false" id="185" name="Shape 185"/>
          <p:cNvSpPr txBox="true"/>
          <p:nvPr isPhoto="false"/>
        </p:nvSpPr>
        <p:spPr>
          <a:xfrm flipH="false" flipV="false" rot="0">
            <a:off x="692785" y="317500"/>
            <a:ext cx="6317615" cy="460375"/>
          </a:xfrm>
          <a:prstGeom prst="rect">
            <a:avLst/>
          </a:prstGeom>
          <a:noFill/>
        </p:spPr>
        <p:txBody>
          <a:bodyPr bIns="45720" lIns="91440" rIns="91440" tIns="45720" wrap="square">
            <a:spAutoFit/>
          </a:bodyPr>
          <a:p>
            <a:pPr algn="l" indent="0" marL="0" marR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b="true" baseline="0" cap="none" i="false" spc="0" strike="noStrike" sz="2400" u="none">
                <a:solidFill>
                  <a:schemeClr val="bg2">
                    <a:lumMod val="25000"/>
                  </a:schemeClr>
                </a:solidFill>
                <a:latin typeface="Arial"/>
                <a:ea typeface="Arial"/>
                <a:cs typeface="Arial"/>
              </a:rPr>
              <a:t>Итоговое сочинение (изложение) - это... </a:t>
            </a:r>
            <a:endParaRPr sz="135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hidden="false" id="186" name="Shape 186"/>
          <p:cNvSpPr txBox="true"/>
          <p:nvPr isPhoto="false"/>
        </p:nvSpPr>
        <p:spPr>
          <a:xfrm flipH="false" flipV="false" rot="0">
            <a:off x="680085" y="1015590"/>
            <a:ext cx="2359025" cy="922020"/>
          </a:xfrm>
          <a:prstGeom prst="rect">
            <a:avLst/>
          </a:prstGeom>
          <a:noFill/>
        </p:spPr>
        <p:txBody>
          <a:bodyPr bIns="45720" lIns="91440" rIns="91440" tIns="45720" wrap="square">
            <a:spAutoFit/>
          </a:bodyPr>
          <a:p>
            <a:pPr algn="l" indent="0" marL="0"/>
            <a:r>
              <a:rPr sz="135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одно из условий допуска к ГИА по образовательной программе среднего общего образования</a:t>
            </a:r>
            <a:endParaRPr sz="135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hidden="false" id="187" name="Shape 187"/>
          <p:cNvSpPr txBox="true"/>
          <p:nvPr isPhoto="false"/>
        </p:nvSpPr>
        <p:spPr>
          <a:xfrm flipH="false" flipV="false" rot="0">
            <a:off x="3219449" y="1048610"/>
            <a:ext cx="2474595" cy="506730"/>
          </a:xfrm>
          <a:prstGeom prst="rect">
            <a:avLst/>
          </a:prstGeom>
          <a:noFill/>
        </p:spPr>
        <p:txBody>
          <a:bodyPr bIns="45720" lIns="91440" rIns="91440" tIns="45720" wrap="square">
            <a:spAutoFit/>
          </a:bodyPr>
          <a:p>
            <a:pPr algn="l" indent="0" marL="0"/>
            <a:r>
              <a:rPr b="true" sz="135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оценка школы</a:t>
            </a:r>
            <a:r>
              <a:rPr sz="1350">
                <a:solidFill>
                  <a:schemeClr val="tx1"/>
                </a:solidFill>
                <a:latin typeface="+mn-lt"/>
                <a:ea typeface="+mn-ea"/>
                <a:cs typeface="+mn-cs"/>
              </a:rPr>
              <a:t>: </a:t>
            </a:r>
            <a:r>
              <a:rPr sz="135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результат «зачет» или «незачет»</a:t>
            </a:r>
            <a:endParaRPr sz="135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hidden="false" id="188" name="Shape 188"/>
          <p:cNvSpPr txBox="true"/>
          <p:nvPr isPhoto="false"/>
        </p:nvSpPr>
        <p:spPr>
          <a:xfrm flipH="false" flipV="false" rot="0">
            <a:off x="5772150" y="1023615"/>
            <a:ext cx="2474594" cy="922020"/>
          </a:xfrm>
          <a:prstGeom prst="rect">
            <a:avLst/>
          </a:prstGeom>
          <a:noFill/>
        </p:spPr>
        <p:txBody>
          <a:bodyPr bIns="45720" lIns="91440" rIns="91440" tIns="45720" wrap="square">
            <a:spAutoFit/>
          </a:bodyPr>
          <a:p>
            <a:pPr algn="l" indent="0" marL="0"/>
            <a:r>
              <a:rPr sz="135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пункт 8 </a:t>
            </a:r>
            <a:r>
              <a:rPr sz="135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Порядка</a:t>
            </a:r>
            <a:r>
              <a:rPr sz="135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sz="135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проведения</a:t>
            </a:r>
            <a:r>
              <a:rPr sz="135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sz="135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ГИА</a:t>
            </a:r>
            <a:r>
              <a:rPr sz="135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sz="135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по</a:t>
            </a:r>
            <a:r>
              <a:rPr sz="135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sz="135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образовательным</a:t>
            </a:r>
            <a:r>
              <a:rPr sz="135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sz="135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программам</a:t>
            </a:r>
            <a:r>
              <a:rPr sz="135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sz="135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среднего</a:t>
            </a:r>
            <a:r>
              <a:rPr sz="135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sz="135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общего</a:t>
            </a:r>
            <a:r>
              <a:rPr sz="135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sz="135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образования</a:t>
            </a:r>
            <a:endParaRPr sz="135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hidden="false" id="189" name="Shape 189"/>
          <p:cNvSpPr txBox="true"/>
          <p:nvPr isPhoto="false"/>
        </p:nvSpPr>
        <p:spPr>
          <a:xfrm flipH="false" flipV="false" rot="0">
            <a:off x="680085" y="2625725"/>
            <a:ext cx="2317750" cy="1131079"/>
          </a:xfrm>
          <a:prstGeom prst="rect">
            <a:avLst/>
          </a:prstGeom>
          <a:noFill/>
        </p:spPr>
        <p:txBody>
          <a:bodyPr bIns="45720" lIns="91440" rIns="91440" tIns="45720" wrap="square">
            <a:spAutoFit/>
          </a:bodyPr>
          <a:p>
            <a:pPr algn="l" indent="0" marL="0"/>
            <a:r>
              <a:rPr sz="135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итоговое сочинение </a:t>
            </a:r>
            <a:r>
              <a:rPr sz="135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– как одна из форм </a:t>
            </a:r>
            <a:r>
              <a:rPr sz="135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индивидуальных достижений абитуриента при зачислении в вуз</a:t>
            </a:r>
            <a:endParaRPr sz="135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hidden="false" id="190" name="Shape 190"/>
          <p:cNvSpPr txBox="true"/>
          <p:nvPr isPhoto="false"/>
        </p:nvSpPr>
        <p:spPr>
          <a:xfrm flipH="false" flipV="false" rot="0">
            <a:off x="2997835" y="2626995"/>
            <a:ext cx="2774315" cy="1129664"/>
          </a:xfrm>
          <a:prstGeom prst="rect">
            <a:avLst/>
          </a:prstGeom>
          <a:noFill/>
        </p:spPr>
        <p:txBody>
          <a:bodyPr bIns="45720" lIns="91440" rIns="91440" tIns="45720" wrap="square">
            <a:spAutoFit/>
          </a:bodyPr>
          <a:p>
            <a:pPr algn="l" indent="0" marL="0"/>
            <a:r>
              <a:rPr b="true" sz="135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оценка</a:t>
            </a:r>
            <a:r>
              <a:rPr b="true" sz="135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b="true" sz="135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вуза</a:t>
            </a:r>
            <a:r>
              <a:rPr sz="1350">
                <a:solidFill>
                  <a:schemeClr val="tx1"/>
                </a:solidFill>
                <a:latin typeface="+mn-lt"/>
                <a:ea typeface="+mn-ea"/>
                <a:cs typeface="+mn-cs"/>
              </a:rPr>
              <a:t>: </a:t>
            </a:r>
            <a:r>
              <a:rPr sz="135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до</a:t>
            </a:r>
            <a:r>
              <a:rPr sz="135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10 </a:t>
            </a:r>
            <a:r>
              <a:rPr sz="135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баллов</a:t>
            </a:r>
            <a:r>
              <a:rPr sz="135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sz="135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к</a:t>
            </a:r>
            <a:r>
              <a:rPr sz="135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sz="135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ЕГЭ</a:t>
            </a:r>
            <a:r>
              <a:rPr sz="135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sz="135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если</a:t>
            </a:r>
            <a:r>
              <a:rPr sz="135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b="true" sz="1350">
                <a:solidFill>
                  <a:srgbClr val="C00000"/>
                </a:solidFill>
                <a:latin typeface="+mn-lt"/>
                <a:ea typeface="+mn-ea"/>
                <a:cs typeface="+mn-cs"/>
              </a:rPr>
              <a:t>вуз</a:t>
            </a:r>
            <a:r>
              <a:rPr b="true" sz="1350">
                <a:solidFill>
                  <a:srgbClr val="C00000"/>
                </a:solidFill>
                <a:latin typeface="+mn-lt"/>
                <a:ea typeface="+mn-ea"/>
                <a:cs typeface="+mn-cs"/>
              </a:rPr>
              <a:t> </a:t>
            </a:r>
            <a:r>
              <a:rPr b="true" sz="1350">
                <a:solidFill>
                  <a:srgbClr val="C00000"/>
                </a:solidFill>
                <a:latin typeface="+mn-lt"/>
                <a:ea typeface="+mn-ea"/>
                <a:cs typeface="+mn-cs"/>
              </a:rPr>
              <a:t>такое</a:t>
            </a:r>
            <a:r>
              <a:rPr b="true" sz="1350">
                <a:solidFill>
                  <a:srgbClr val="C00000"/>
                </a:solidFill>
                <a:latin typeface="+mn-lt"/>
                <a:ea typeface="+mn-ea"/>
                <a:cs typeface="+mn-cs"/>
              </a:rPr>
              <a:t> </a:t>
            </a:r>
            <a:r>
              <a:rPr b="true" sz="1350">
                <a:solidFill>
                  <a:srgbClr val="C00000"/>
                </a:solidFill>
                <a:latin typeface="+mn-lt"/>
                <a:ea typeface="+mn-ea"/>
                <a:cs typeface="+mn-cs"/>
              </a:rPr>
              <a:t>решение</a:t>
            </a:r>
            <a:r>
              <a:rPr b="true" sz="1350">
                <a:solidFill>
                  <a:srgbClr val="C00000"/>
                </a:solidFill>
                <a:latin typeface="+mn-lt"/>
                <a:ea typeface="+mn-ea"/>
                <a:cs typeface="+mn-cs"/>
              </a:rPr>
              <a:t> </a:t>
            </a:r>
            <a:r>
              <a:rPr b="true" sz="1350">
                <a:solidFill>
                  <a:srgbClr val="C00000"/>
                </a:solidFill>
                <a:latin typeface="+mn-lt"/>
                <a:ea typeface="+mn-ea"/>
                <a:cs typeface="+mn-cs"/>
              </a:rPr>
              <a:t>принял</a:t>
            </a:r>
            <a:r>
              <a:rPr sz="135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(у</a:t>
            </a:r>
            <a:r>
              <a:rPr sz="135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чет</a:t>
            </a:r>
            <a:r>
              <a:rPr sz="135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sz="135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результата</a:t>
            </a:r>
            <a:r>
              <a:rPr sz="135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sz="135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сочинения</a:t>
            </a:r>
            <a:r>
              <a:rPr sz="135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sz="135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</a:t>
            </a:r>
            <a:r>
              <a:rPr sz="135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sz="135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вузе</a:t>
            </a:r>
            <a:r>
              <a:rPr sz="135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sz="135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осуществ</a:t>
            </a:r>
            <a:r>
              <a:rPr sz="135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</a:t>
            </a:r>
            <a:r>
              <a:rPr sz="135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ляется</a:t>
            </a:r>
            <a:r>
              <a:rPr sz="135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sz="135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по</a:t>
            </a:r>
            <a:r>
              <a:rPr sz="135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sz="135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решению</a:t>
            </a:r>
            <a:r>
              <a:rPr sz="135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sz="135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вуза</a:t>
            </a:r>
            <a:r>
              <a:rPr sz="135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</a:t>
            </a:r>
            <a:r>
              <a:rPr sz="135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sz="135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hidden="false" id="191" name="Shape 191"/>
          <p:cNvSpPr txBox="true"/>
          <p:nvPr isPhoto="false"/>
        </p:nvSpPr>
        <p:spPr>
          <a:xfrm flipH="false" flipV="false" rot="0">
            <a:off x="5694045" y="2626995"/>
            <a:ext cx="3401695" cy="1337945"/>
          </a:xfrm>
          <a:prstGeom prst="rect">
            <a:avLst/>
          </a:prstGeom>
          <a:noFill/>
        </p:spPr>
        <p:txBody>
          <a:bodyPr bIns="45720" lIns="91440" rIns="91440" tIns="45720" wrap="square">
            <a:spAutoFit/>
          </a:bodyPr>
          <a:p>
            <a:pPr algn="l" indent="0" marL="0"/>
            <a:r>
              <a:rPr sz="135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пп.9) п.55 </a:t>
            </a:r>
            <a:r>
              <a:rPr sz="135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Порядка</a:t>
            </a:r>
            <a:r>
              <a:rPr sz="135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sz="135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приема</a:t>
            </a:r>
            <a:r>
              <a:rPr sz="135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sz="135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на</a:t>
            </a:r>
            <a:r>
              <a:rPr sz="135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sz="135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обучение</a:t>
            </a:r>
            <a:r>
              <a:rPr sz="135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sz="135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по</a:t>
            </a:r>
            <a:r>
              <a:rPr sz="135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sz="135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образовательным</a:t>
            </a:r>
            <a:r>
              <a:rPr sz="135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sz="135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программам</a:t>
            </a:r>
            <a:r>
              <a:rPr sz="135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sz="135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ВО</a:t>
            </a:r>
            <a:r>
              <a:rPr sz="135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- </a:t>
            </a:r>
            <a:r>
              <a:rPr sz="135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программам</a:t>
            </a:r>
            <a:r>
              <a:rPr sz="135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sz="135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бакалавриата</a:t>
            </a:r>
            <a:r>
              <a:rPr sz="135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sz="135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программам</a:t>
            </a:r>
            <a:r>
              <a:rPr sz="135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sz="135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специалитета</a:t>
            </a:r>
            <a:r>
              <a:rPr sz="135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sz="135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программам</a:t>
            </a:r>
            <a:r>
              <a:rPr sz="135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sz="135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магистратуры</a:t>
            </a:r>
            <a:r>
              <a:rPr sz="135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- приказ </a:t>
            </a:r>
            <a:r>
              <a:rPr sz="135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науки</a:t>
            </a:r>
            <a:r>
              <a:rPr sz="135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sz="135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и</a:t>
            </a:r>
            <a:r>
              <a:rPr sz="135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sz="135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высшего</a:t>
            </a:r>
            <a:r>
              <a:rPr sz="135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sz="135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образования</a:t>
            </a:r>
            <a:r>
              <a:rPr sz="135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sz="135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Р</a:t>
            </a:r>
            <a:r>
              <a:rPr sz="135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Ф</a:t>
            </a:r>
            <a:r>
              <a:rPr sz="135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sz="135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от</a:t>
            </a:r>
            <a:r>
              <a:rPr sz="135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27.11.2024 </a:t>
            </a:r>
            <a:r>
              <a:rPr sz="135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№</a:t>
            </a:r>
            <a:r>
              <a:rPr sz="135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821</a:t>
            </a:r>
            <a:endParaRPr sz="135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hidden="false" id="192" name="Shape 192"/>
          <p:cNvSpPr txBox="true"/>
          <p:nvPr isPhoto="false"/>
        </p:nvSpPr>
        <p:spPr>
          <a:xfrm flipH="false" flipV="false" rot="0">
            <a:off x="762635" y="2041002"/>
            <a:ext cx="6317615" cy="460375"/>
          </a:xfrm>
          <a:prstGeom prst="rect">
            <a:avLst/>
          </a:prstGeom>
          <a:noFill/>
        </p:spPr>
        <p:txBody>
          <a:bodyPr bIns="45720" lIns="91440" rIns="91440" tIns="45720" wrap="square">
            <a:spAutoFit/>
          </a:bodyPr>
          <a:p>
            <a:pPr algn="l" indent="0" marL="0" marR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b="true" baseline="0" cap="none" i="false" spc="0" strike="noStrike" sz="2400" u="none">
                <a:solidFill>
                  <a:schemeClr val="bg2">
                    <a:lumMod val="25000"/>
                  </a:schemeClr>
                </a:solidFill>
                <a:latin typeface="Arial"/>
                <a:ea typeface="Arial"/>
                <a:cs typeface="Arial"/>
              </a:rPr>
              <a:t>Итоговое сочинение – это</a:t>
            </a:r>
            <a:r>
              <a:rPr b="true" cap="none" i="false" spc="0" strike="noStrike" sz="2400" u="none">
                <a:solidFill>
                  <a:schemeClr val="bg2">
                    <a:lumMod val="25000"/>
                  </a:schemeClr>
                </a:solidFill>
                <a:latin typeface="Arial"/>
                <a:ea typeface="Arial"/>
                <a:cs typeface="Arial"/>
              </a:rPr>
              <a:t> </a:t>
            </a:r>
            <a:r>
              <a:rPr b="true" baseline="0" cap="none" i="false" spc="0" strike="noStrike" sz="2400" u="none">
                <a:solidFill>
                  <a:schemeClr val="bg2">
                    <a:lumMod val="25000"/>
                  </a:schemeClr>
                </a:solidFill>
                <a:latin typeface="Arial"/>
                <a:ea typeface="Arial"/>
                <a:cs typeface="Arial"/>
              </a:rPr>
              <a:t>... </a:t>
            </a:r>
            <a:endParaRPr sz="135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hidden="false" id="193" name="Shape 193"/>
          <p:cNvSpPr txBox="true"/>
          <p:nvPr isPhoto="false"/>
        </p:nvSpPr>
        <p:spPr>
          <a:xfrm flipH="false" flipV="false" rot="0">
            <a:off x="762635" y="4163059"/>
            <a:ext cx="8333105" cy="748029"/>
          </a:xfrm>
          <a:prstGeom prst="rect">
            <a:avLst/>
          </a:prstGeom>
        </p:spPr>
        <p:txBody>
          <a:bodyPr bIns="0" lIns="0" rIns="0" tIns="9525" vert="horz" wrap="square">
            <a:spAutoFit/>
          </a:bodyPr>
          <a:p>
            <a:pPr algn="l" indent="0" marL="28575">
              <a:lnSpc>
                <a:spcPct val="100000"/>
              </a:lnSpc>
              <a:spcBef>
                <a:spcPts val="0"/>
              </a:spcBef>
            </a:pPr>
            <a:r>
              <a:rPr b="true" spc="165" sz="1600">
                <a:solidFill>
                  <a:srgbClr val="C00000"/>
                </a:solidFill>
                <a:latin typeface="Arial"/>
                <a:ea typeface="Arial"/>
                <a:cs typeface="Arial"/>
              </a:rPr>
              <a:t>Задач</a:t>
            </a:r>
            <a:r>
              <a:rPr b="true" spc="165" sz="1600">
                <a:solidFill>
                  <a:srgbClr val="C00000"/>
                </a:solidFill>
                <a:latin typeface="Arial"/>
                <a:ea typeface="Arial"/>
                <a:cs typeface="Arial"/>
              </a:rPr>
              <a:t>и</a:t>
            </a:r>
            <a:endParaRPr sz="1600">
              <a:solidFill>
                <a:srgbClr val="C00000"/>
              </a:solidFill>
              <a:latin typeface="Arial"/>
              <a:ea typeface="Arial"/>
              <a:cs typeface="Arial"/>
            </a:endParaRPr>
          </a:p>
          <a:p>
            <a:pPr algn="l" indent="0" marL="12700">
              <a:lnSpc>
                <a:spcPct val="100000"/>
              </a:lnSpc>
              <a:spcBef>
                <a:spcPts val="0"/>
              </a:spcBef>
            </a:pPr>
            <a:r>
              <a:rPr spc="-340" sz="1600">
                <a:solidFill>
                  <a:srgbClr val="7E7E7E"/>
                </a:solidFill>
                <a:latin typeface="Arial"/>
                <a:ea typeface="Arial"/>
                <a:cs typeface="Arial"/>
              </a:rPr>
              <a:t>▶</a:t>
            </a:r>
            <a:r>
              <a:rPr sz="1600">
                <a:solidFill>
                  <a:srgbClr val="7E7E7E"/>
                </a:solidFill>
                <a:latin typeface="Arial"/>
                <a:ea typeface="Arial"/>
                <a:cs typeface="Arial"/>
              </a:rPr>
              <a:t>	</a:t>
            </a:r>
            <a:r>
              <a:rPr spc="50" sz="1600">
                <a:solidFill>
                  <a:schemeClr val="tx1"/>
                </a:solidFill>
                <a:latin typeface="Arial"/>
                <a:ea typeface="Arial"/>
                <a:cs typeface="Arial"/>
              </a:rPr>
              <a:t>качественная подготовка, организация и проведение,</a:t>
            </a:r>
            <a:endParaRPr sz="135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l" indent="0" marL="12700">
              <a:lnSpc>
                <a:spcPct val="100000"/>
              </a:lnSpc>
              <a:spcBef>
                <a:spcPts val="0"/>
              </a:spcBef>
            </a:pPr>
            <a:r>
              <a:rPr spc="-340" sz="1600">
                <a:solidFill>
                  <a:srgbClr val="7E7E7E"/>
                </a:solidFill>
                <a:latin typeface="Arial"/>
                <a:ea typeface="Arial"/>
                <a:cs typeface="Arial"/>
              </a:rPr>
              <a:t>▶</a:t>
            </a:r>
            <a:r>
              <a:rPr sz="1600">
                <a:solidFill>
                  <a:srgbClr val="7E7E7E"/>
                </a:solidFill>
                <a:latin typeface="Arial"/>
                <a:ea typeface="Arial"/>
                <a:cs typeface="Arial"/>
              </a:rPr>
              <a:t>	</a:t>
            </a:r>
            <a:r>
              <a:rPr sz="1600">
                <a:solidFill>
                  <a:schemeClr val="tx1"/>
                </a:solidFill>
                <a:latin typeface="Arial"/>
                <a:ea typeface="Arial"/>
                <a:cs typeface="Arial"/>
              </a:rPr>
              <a:t>анализ полученных результатов</a:t>
            </a:r>
            <a:endParaRPr sz="135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hidden="false" id="195" name="Picture 195"/>
          <p:cNvPicPr preferRelativeResize="true"/>
          <p:nvPr isPhoto="false"/>
        </p:nvPicPr>
        <p:blipFill>
          <a:blip r:embed="rId1"/>
          <a:stretch/>
        </p:blipFill>
        <p:spPr>
          <a:xfrm flipH="false" flipV="false" rot="0">
            <a:off x="6950710" y="10795"/>
            <a:ext cx="2193290" cy="712470"/>
          </a:xfrm>
          <a:prstGeom prst="rect">
            <a:avLst/>
          </a:prstGeom>
        </p:spPr>
      </p:pic>
      <p:sp>
        <p:nvSpPr>
          <p:cNvPr hidden="false" id="196" name="Shape 196"/>
          <p:cNvSpPr txBox="false"/>
          <p:nvPr isPhoto="false"/>
        </p:nvSpPr>
        <p:spPr>
          <a:xfrm flipH="false" flipV="false" rot="0">
            <a:off x="714375" y="4065905"/>
            <a:ext cx="8236585" cy="13970"/>
          </a:xfrm>
          <a:prstGeom prst="line">
            <a:avLst/>
          </a:prstGeom>
          <a:ln w="25400">
            <a:solidFill>
              <a:schemeClr val="bg2">
                <a:lumMod val="25000"/>
              </a:schemeClr>
            </a:solidFill>
            <a:prstDash val="dash"/>
          </a:ln>
        </p:spPr>
        <p:style>
          <a:lnRef idx="0"/>
          <a:fillRef idx="0">
            <a:srgbClr val="FFFFFF"/>
          </a:fillRef>
          <a:effectRef idx="0"/>
          <a:fontRef idx="none"/>
        </p:style>
      </p:sp>
    </p:spTree>
  </p:cSld>
</p:sld>
</file>

<file path=ppt/slides/slide8.xml><?xml version="1.0" encoding="utf-8"?>
<p:sld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="true" showMasterSp="true">
  <p:cSld name="">
    <p:spTree>
      <p:nvGrpSpPr>
        <p:cNvPr hidden="false" id="197" name="GroupShape 197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198" name="Shape 198"/>
          <p:cNvSpPr txBox="true"/>
          <p:nvPr isPhoto="false">
            <p:ph idx="12" type="sldNum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pPr algn="r" indent="0" marL="0"/>
            <a:fld id="{6C3CDEDC-0F8A-470D-BCDB-7E6150918AC4}" type="slidenum">
              <a:rPr>
                <a:solidFill>
                  <a:srgbClr val="000000">
                    <a:tint val="75000"/>
                  </a:srgbClr>
                </a:solidFill>
              </a:rPr>
              <a:t>8</a:t>
            </a:fld>
            <a:endParaRPr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hidden="false" id="199" name="Shape 199"/>
          <p:cNvSpPr txBox="false"/>
          <p:nvPr isPhoto="false"/>
        </p:nvSpPr>
        <p:spPr>
          <a:xfrm flipH="false" flipV="false" rot="0">
            <a:off x="653370" y="284282"/>
            <a:ext cx="7633127" cy="398780"/>
          </a:xfrm>
          <a:prstGeom prst="rect">
            <a:avLst/>
          </a:prstGeom>
        </p:spPr>
        <p:txBody>
          <a:bodyPr bIns="45720" lIns="91440" rIns="91440" tIns="45720" wrap="square">
            <a:spAutoFit/>
          </a:bodyPr>
          <a:p>
            <a:pPr algn="l" indent="0" marL="0"/>
            <a:r>
              <a:rPr b="true" sz="20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rPr>
              <a:t>Задача 2. </a:t>
            </a:r>
            <a:r>
              <a:rPr b="true" sz="2000">
                <a:solidFill>
                  <a:srgbClr val="C00000"/>
                </a:solidFill>
                <a:latin typeface="+mn-lt"/>
                <a:ea typeface="+mn-ea"/>
                <a:cs typeface="+mn-cs"/>
              </a:rPr>
              <a:t>Подача заявления</a:t>
            </a:r>
            <a:endParaRPr sz="135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hidden="false" id="200" name="Shape 200"/>
          <p:cNvSpPr txBox="false"/>
          <p:nvPr isPhoto="false"/>
        </p:nvSpPr>
        <p:spPr>
          <a:xfrm flipH="false" flipV="false" rot="0">
            <a:off x="729615" y="763616"/>
            <a:ext cx="790574" cy="34288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txBody>
          <a:bodyPr anchor="ctr" bIns="45720" lIns="91440" rIns="91440" tIns="45720"/>
          <a:p>
            <a:pPr algn="ctr" indent="0" marL="0" marR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b="false" baseline="0" cap="none" i="false" spc="0" strike="noStrike" sz="1014" u="none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hidden="false" id="201" name="Shape 201"/>
          <p:cNvSpPr txBox="true"/>
          <p:nvPr isPhoto="false"/>
        </p:nvSpPr>
        <p:spPr>
          <a:xfrm flipH="false" flipV="false" rot="0">
            <a:off x="653415" y="945514"/>
            <a:ext cx="7729219" cy="275589"/>
          </a:xfrm>
          <a:prstGeom prst="rect">
            <a:avLst/>
          </a:prstGeom>
          <a:noFill/>
        </p:spPr>
        <p:txBody>
          <a:bodyPr bIns="45720" lIns="91440" rIns="91440" tIns="45720" wrap="square">
            <a:spAutoFit/>
          </a:bodyPr>
          <a:p>
            <a:pPr algn="l" indent="0" marL="0"/>
            <a:r>
              <a:rPr sz="1200" u="sng">
                <a:solidFill>
                  <a:srgbClr val="0000FF"/>
                </a:solidFill>
                <a:latin typeface="+mn-lt"/>
                <a:ea typeface="+mn-ea"/>
                <a:cs typeface="+mn-cs"/>
                <a:hlinkClick action="" r:id="rId1" tooltip=""/>
              </a:rPr>
              <a:t>https://obrnadzor.gov.ru/news/rosobrnadzor-napominaet-o-srokah-podachi-zayavlenij-ob-uchastii-v-ege-2026</a:t>
            </a:r>
            <a:r>
              <a:rPr sz="1200" u="sng">
                <a:solidFill>
                  <a:srgbClr val="0000FF"/>
                </a:solidFill>
                <a:latin typeface="+mn-lt"/>
                <a:ea typeface="+mn-ea"/>
                <a:cs typeface="+mn-cs"/>
                <a:hlinkClick action="" r:id="rId1" tooltip=""/>
              </a:rPr>
              <a:t>/</a:t>
            </a:r>
            <a:r>
              <a:rPr sz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sz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endParaRPr sz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hidden="false" id="202" name="Shape 202"/>
          <p:cNvSpPr txBox="true"/>
          <p:nvPr isPhoto="false"/>
        </p:nvSpPr>
        <p:spPr>
          <a:xfrm flipH="false" flipV="false" rot="0">
            <a:off x="653415" y="1259840"/>
            <a:ext cx="8321040" cy="583564"/>
          </a:xfrm>
          <a:prstGeom prst="rect">
            <a:avLst/>
          </a:prstGeom>
        </p:spPr>
        <p:txBody>
          <a:bodyPr bIns="45720" lIns="91440" rIns="91440" tIns="45720" wrap="square">
            <a:spAutoFit/>
          </a:bodyPr>
          <a:p>
            <a:pPr algn="l" indent="0" marL="0"/>
            <a:r>
              <a:rPr b="false" i="false" sz="1600">
                <a:solidFill>
                  <a:srgbClr val="1A1A1A"/>
                </a:solidFill>
                <a:latin typeface="Arial"/>
                <a:ea typeface="Arial"/>
                <a:cs typeface="Arial"/>
              </a:rPr>
              <a:t>Разъяснения Рособрнадзора: </a:t>
            </a:r>
            <a:r>
              <a:rPr b="false" i="false" sz="1600">
                <a:solidFill>
                  <a:srgbClr val="1A1A1A"/>
                </a:solidFill>
                <a:latin typeface="Arial"/>
                <a:ea typeface="Arial"/>
                <a:cs typeface="Arial"/>
              </a:rPr>
              <a:t>1 февраля 2026 года – это воскресенье, подать заявление можно будет </a:t>
            </a:r>
            <a:r>
              <a:rPr b="true" i="false" sz="1600">
                <a:solidFill>
                  <a:srgbClr val="C00000"/>
                </a:solidFill>
                <a:latin typeface="Arial"/>
                <a:ea typeface="Arial"/>
                <a:cs typeface="Arial"/>
              </a:rPr>
              <a:t>до 2 февраля включительно</a:t>
            </a:r>
            <a:endParaRPr sz="135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graphicFrame>
        <p:nvGraphicFramePr>
          <p:cNvPr hidden="false" id="203" name="Table 203"/>
          <p:cNvGraphicFramePr/>
          <p:nvPr isPhoto="false"/>
        </p:nvGraphicFramePr>
        <p:xfrm flipH="false" flipV="false" rot="0">
          <a:off x="653415" y="1882140"/>
          <a:ext cx="8388350" cy="3001010"/>
        </p:xfrm>
        <a:graphic>
          <a:graphicData uri="http://schemas.openxmlformats.org/drawingml/2006/table">
            <a:tbl>
              <a:tblPr bandCol="false" bandRow="false" firstCol="false" firstRow="false" lastCol="false" lastRow="false"/>
              <a:tblGrid>
                <a:gridCol w="918210"/>
                <a:gridCol w="2157730"/>
                <a:gridCol w="2750820"/>
                <a:gridCol w="2561590"/>
              </a:tblGrid>
              <a:tr h="375920"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l" indent="0" marL="0"/>
                      <a:endParaRPr b="false" i="false" sz="12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b" anchorCtr="false" marB="0" marL="9842" marR="9842" marT="9842" vert="horz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/>
                      <a:r>
                        <a:rPr b="true" i="false" sz="12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Выпускники текущего года</a:t>
                      </a:r>
                    </a:p>
                  </a:txBody>
                  <a:tcPr anchor="b" anchorCtr="false" marB="0" marL="9842" marR="9842" marT="9842" vert="horz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/>
                      <a:r>
                        <a:rPr b="true" i="false" sz="12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Выпускники ТГ </a:t>
                      </a:r>
                    </a:p>
                    <a:p>
                      <a:pPr algn="ctr" indent="0" marL="0"/>
                      <a:r>
                        <a:rPr b="true" i="false" sz="12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(ОВЗ, инвалиды)</a:t>
                      </a:r>
                    </a:p>
                  </a:txBody>
                  <a:tcPr anchor="b" anchorCtr="false" marB="0" marL="9842" marR="9842" marT="9842" vert="horz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algn="ctr" indent="0" marL="0">
                        <a:buNone/>
                      </a:pPr>
                      <a:r>
                        <a:rPr b="true" i="false" sz="12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Выпускники прошлых лет</a:t>
                      </a:r>
                    </a:p>
                  </a:txBody>
                  <a:tcPr anchor="b" anchorCtr="false" marB="0" marL="9842" marR="9842" marT="9842" vert="horz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  <a:tr h="620395"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l" indent="0" marL="0"/>
                      <a:r>
                        <a:rPr b="false" i="false" sz="12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место подачи заявления</a:t>
                      </a:r>
                    </a:p>
                  </a:txBody>
                  <a:tcPr anchor="b" anchorCtr="false" marB="0" marL="9842" marR="9842" marT="9842" vert="horz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 gridSpan="2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l" indent="0" marL="0"/>
                      <a:r>
                        <a:rPr sz="10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подают</a:t>
                      </a:r>
                      <a:r>
                        <a:rPr sz="10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 </a:t>
                      </a:r>
                      <a:r>
                        <a:rPr sz="10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заявление</a:t>
                      </a:r>
                      <a:r>
                        <a:rPr sz="10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 </a:t>
                      </a:r>
                      <a:r>
                        <a:rPr sz="10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в</a:t>
                      </a:r>
                      <a:r>
                        <a:rPr sz="10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 </a:t>
                      </a:r>
                      <a:r>
                        <a:rPr sz="10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свою</a:t>
                      </a:r>
                      <a:r>
                        <a:rPr sz="10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 </a:t>
                      </a:r>
                      <a:r>
                        <a:rPr sz="10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школу</a:t>
                      </a:r>
                      <a:r>
                        <a:rPr sz="10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, </a:t>
                      </a:r>
                      <a:r>
                        <a:rPr sz="10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а</a:t>
                      </a:r>
                      <a:r>
                        <a:rPr sz="10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 </a:t>
                      </a:r>
                      <a:r>
                        <a:rPr sz="10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экстерны</a:t>
                      </a:r>
                      <a:r>
                        <a:rPr sz="10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 – </a:t>
                      </a:r>
                      <a:r>
                        <a:rPr sz="10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в</a:t>
                      </a:r>
                      <a:r>
                        <a:rPr sz="10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 </a:t>
                      </a:r>
                      <a:r>
                        <a:rPr sz="10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школу</a:t>
                      </a:r>
                      <a:r>
                        <a:rPr sz="10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, </a:t>
                      </a:r>
                      <a:r>
                        <a:rPr sz="10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имеющую</a:t>
                      </a:r>
                      <a:r>
                        <a:rPr sz="10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 </a:t>
                      </a:r>
                      <a:r>
                        <a:rPr sz="10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государственную</a:t>
                      </a:r>
                      <a:r>
                        <a:rPr sz="10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 </a:t>
                      </a:r>
                      <a:r>
                        <a:rPr sz="10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аккредитацию</a:t>
                      </a:r>
                      <a:r>
                        <a:rPr sz="10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 </a:t>
                      </a:r>
                      <a:r>
                        <a:rPr sz="10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по</a:t>
                      </a:r>
                      <a:r>
                        <a:rPr sz="10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 </a:t>
                      </a:r>
                      <a:r>
                        <a:rPr sz="10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образовательным</a:t>
                      </a:r>
                      <a:r>
                        <a:rPr sz="10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 </a:t>
                      </a:r>
                      <a:r>
                        <a:rPr sz="10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программам</a:t>
                      </a:r>
                      <a:r>
                        <a:rPr sz="10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 </a:t>
                      </a:r>
                      <a:r>
                        <a:rPr sz="10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СОО</a:t>
                      </a:r>
                      <a:r>
                        <a:rPr sz="10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, </a:t>
                      </a:r>
                      <a:r>
                        <a:rPr sz="10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по</a:t>
                      </a:r>
                      <a:r>
                        <a:rPr sz="10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 </a:t>
                      </a:r>
                      <a:r>
                        <a:rPr sz="10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их</a:t>
                      </a:r>
                      <a:r>
                        <a:rPr sz="10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 </a:t>
                      </a:r>
                      <a:r>
                        <a:rPr sz="10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выбору</a:t>
                      </a:r>
                      <a:endParaRPr b="false" i="false"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b" anchorCtr="false" marB="0" marL="9842" marR="9842" marT="9842" vert="horz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 gridSpan="1" hMerge="true" rowSpan="1" vMerge="false">
                  <a:txBody>
                    <a:bodyPr/>
                    <a:p/>
                  </a:txBody>
                  <a:tcPr anchor="t" anchorCtr="false" marB="45720" marL="91440" marR="91440" marT="45720" vert="horz"/>
                </a:tc>
                <a:tc gridSpan="1" hMerge="false" rowSpan="1" vMerge="false"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algn="l" indent="-6984" marL="57150">
                        <a:buNone/>
                      </a:pPr>
                      <a:r>
                        <a:rPr b="false" i="false" sz="10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Выпускники</a:t>
                      </a:r>
                      <a:r>
                        <a:rPr b="false" i="false" sz="10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 </a:t>
                      </a:r>
                      <a:r>
                        <a:rPr b="false" i="false" sz="10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прошлых</a:t>
                      </a:r>
                      <a:r>
                        <a:rPr b="false" i="false" sz="10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 </a:t>
                      </a:r>
                      <a:r>
                        <a:rPr b="false" i="false" sz="10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лет</a:t>
                      </a:r>
                      <a:r>
                        <a:rPr b="false" i="false" sz="10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 </a:t>
                      </a:r>
                      <a:r>
                        <a:rPr b="false" i="false" sz="10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подают</a:t>
                      </a:r>
                      <a:r>
                        <a:rPr b="false" i="false" sz="10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 </a:t>
                      </a:r>
                      <a:r>
                        <a:rPr b="false" i="false" sz="10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заявление</a:t>
                      </a:r>
                      <a:r>
                        <a:rPr b="false" i="false" sz="10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 </a:t>
                      </a:r>
                      <a:r>
                        <a:rPr b="false" i="false" sz="10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в</a:t>
                      </a:r>
                      <a:r>
                        <a:rPr b="false" i="false" sz="10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 </a:t>
                      </a:r>
                      <a:r>
                        <a:rPr b="false" i="false" sz="10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места</a:t>
                      </a:r>
                      <a:r>
                        <a:rPr b="false" i="false" sz="10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 </a:t>
                      </a:r>
                      <a:r>
                        <a:rPr b="false" i="false" sz="10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регистрации</a:t>
                      </a:r>
                      <a:r>
                        <a:rPr b="false" i="false" sz="10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 </a:t>
                      </a:r>
                      <a:r>
                        <a:rPr b="false" i="false" sz="10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на</a:t>
                      </a:r>
                      <a:r>
                        <a:rPr b="false" i="false" sz="10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 </a:t>
                      </a:r>
                      <a:r>
                        <a:rPr b="false" i="false" sz="10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сдачу</a:t>
                      </a:r>
                      <a:r>
                        <a:rPr b="false" i="false" sz="10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 </a:t>
                      </a:r>
                      <a:r>
                        <a:rPr b="false" i="false" sz="10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ЕГЭ</a:t>
                      </a:r>
                      <a:r>
                        <a:rPr b="false" i="false" sz="10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 (приказ МОиН РТ от 10.12.2025 г. под-2028/25)</a:t>
                      </a:r>
                    </a:p>
                  </a:txBody>
                  <a:tcPr anchor="b" anchorCtr="false" marB="0" marL="9842" marR="9842" marT="9842" vert="horz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  <a:tr h="467994">
                <a:tc gridSpan="1" hMerge="false" rowSpan="2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l" indent="0" marL="0"/>
                      <a:r>
                        <a:rPr b="false" i="false" sz="12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перечень документов</a:t>
                      </a:r>
                    </a:p>
                  </a:txBody>
                  <a:tcPr anchor="b" anchorCtr="false" marB="0" marL="9842" marR="9842" marT="9842" vert="horz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 gridSpan="3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l" indent="0" marL="0"/>
                      <a:r>
                        <a:rPr b="false" i="false" sz="10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Заявления</a:t>
                      </a:r>
                      <a:r>
                        <a:rPr b="false" i="false" sz="10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 </a:t>
                      </a:r>
                      <a:r>
                        <a:rPr b="false" i="false" sz="10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подаются</a:t>
                      </a:r>
                      <a:r>
                        <a:rPr b="false" i="false" sz="10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 </a:t>
                      </a:r>
                      <a:r>
                        <a:rPr b="false" i="false" sz="10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лично</a:t>
                      </a:r>
                      <a:r>
                        <a:rPr b="false" i="false" sz="10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 </a:t>
                      </a:r>
                      <a:r>
                        <a:rPr b="false" i="false" sz="10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на</a:t>
                      </a:r>
                      <a:r>
                        <a:rPr b="false" i="false" sz="10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 </a:t>
                      </a:r>
                      <a:r>
                        <a:rPr b="false" i="false" sz="10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основании</a:t>
                      </a:r>
                      <a:r>
                        <a:rPr b="false" i="false" sz="10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 </a:t>
                      </a:r>
                      <a:r>
                        <a:rPr b="false" i="false" sz="10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документа</a:t>
                      </a:r>
                      <a:r>
                        <a:rPr b="false" i="false" sz="10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, </a:t>
                      </a:r>
                      <a:r>
                        <a:rPr b="false" i="false" sz="10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удостоверяющего</a:t>
                      </a:r>
                      <a:r>
                        <a:rPr b="false" i="false" sz="10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 </a:t>
                      </a:r>
                      <a:r>
                        <a:rPr b="false" i="false" sz="10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их</a:t>
                      </a:r>
                      <a:r>
                        <a:rPr b="false" i="false" sz="10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 </a:t>
                      </a:r>
                      <a:r>
                        <a:rPr b="false" i="false" sz="10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личность</a:t>
                      </a:r>
                      <a:r>
                        <a:rPr b="false" i="false" sz="10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, </a:t>
                      </a:r>
                      <a:r>
                        <a:rPr b="false" i="false" sz="10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или</a:t>
                      </a:r>
                      <a:r>
                        <a:rPr b="false" i="false" sz="10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 </a:t>
                      </a:r>
                      <a:r>
                        <a:rPr b="false" i="false" sz="10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их</a:t>
                      </a:r>
                      <a:r>
                        <a:rPr b="false" i="false" sz="10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 </a:t>
                      </a:r>
                      <a:r>
                        <a:rPr b="false" i="false" sz="10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родителями</a:t>
                      </a:r>
                      <a:r>
                        <a:rPr b="false" i="false" sz="10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 (</a:t>
                      </a:r>
                      <a:r>
                        <a:rPr b="false" i="false" sz="10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законными</a:t>
                      </a:r>
                      <a:r>
                        <a:rPr b="false" i="false" sz="10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 </a:t>
                      </a:r>
                      <a:r>
                        <a:rPr b="false" i="false" sz="10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представителями</a:t>
                      </a:r>
                      <a:r>
                        <a:rPr b="false" i="false" sz="10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) </a:t>
                      </a:r>
                      <a:r>
                        <a:rPr b="false" i="false" sz="10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на</a:t>
                      </a:r>
                      <a:r>
                        <a:rPr b="false" i="false" sz="10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 </a:t>
                      </a:r>
                      <a:r>
                        <a:rPr b="false" i="false" sz="10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основании</a:t>
                      </a:r>
                      <a:r>
                        <a:rPr b="false" i="false" sz="10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 </a:t>
                      </a:r>
                      <a:r>
                        <a:rPr b="false" i="false" sz="10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документа</a:t>
                      </a:r>
                      <a:r>
                        <a:rPr b="false" i="false" sz="10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, </a:t>
                      </a:r>
                      <a:r>
                        <a:rPr b="false" i="false" sz="10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удостоверяющего</a:t>
                      </a:r>
                      <a:r>
                        <a:rPr b="false" i="false" sz="10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 </a:t>
                      </a:r>
                      <a:r>
                        <a:rPr b="false" i="false" sz="10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их</a:t>
                      </a:r>
                      <a:r>
                        <a:rPr b="false" i="false" sz="10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 </a:t>
                      </a:r>
                      <a:r>
                        <a:rPr b="false" i="false" sz="10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личность</a:t>
                      </a:r>
                      <a:r>
                        <a:rPr b="false" i="false" sz="10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, </a:t>
                      </a:r>
                      <a:r>
                        <a:rPr b="false" i="false" sz="10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или</a:t>
                      </a:r>
                      <a:r>
                        <a:rPr b="false" i="false" sz="10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 </a:t>
                      </a:r>
                      <a:r>
                        <a:rPr b="false" i="false" sz="10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уполномоченными</a:t>
                      </a:r>
                      <a:r>
                        <a:rPr b="false" i="false" sz="10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 </a:t>
                      </a:r>
                      <a:r>
                        <a:rPr b="false" i="false" sz="10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лицами</a:t>
                      </a:r>
                      <a:r>
                        <a:rPr b="false" i="false" sz="10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 </a:t>
                      </a:r>
                      <a:r>
                        <a:rPr b="false" i="false" sz="10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на</a:t>
                      </a:r>
                      <a:r>
                        <a:rPr b="false" i="false" sz="10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 </a:t>
                      </a:r>
                      <a:r>
                        <a:rPr b="false" i="false" sz="10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основании</a:t>
                      </a:r>
                      <a:r>
                        <a:rPr b="false" i="false" sz="10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 </a:t>
                      </a:r>
                      <a:r>
                        <a:rPr b="false" i="false" sz="10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удостоверяющего</a:t>
                      </a:r>
                      <a:r>
                        <a:rPr b="false" i="false" sz="10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 </a:t>
                      </a:r>
                      <a:r>
                        <a:rPr b="false" i="false" sz="10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личность</a:t>
                      </a:r>
                      <a:r>
                        <a:rPr b="false" i="false" sz="10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 </a:t>
                      </a:r>
                      <a:r>
                        <a:rPr b="false" i="false" sz="10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документа</a:t>
                      </a:r>
                      <a:r>
                        <a:rPr b="false" i="false" sz="10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 </a:t>
                      </a:r>
                      <a:r>
                        <a:rPr b="false" i="false" sz="10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и</a:t>
                      </a:r>
                      <a:r>
                        <a:rPr b="false" i="false" sz="10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 </a:t>
                      </a:r>
                      <a:r>
                        <a:rPr b="false" i="false" sz="10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доверенности</a:t>
                      </a:r>
                      <a:endParaRPr b="false" i="false"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b" anchorCtr="false" marB="0" marL="9842" marR="9842" marT="9842" vert="horz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 gridSpan="1" hMerge="true" rowSpan="1" vMerge="false">
                  <a:txBody>
                    <a:bodyPr/>
                    <a:p/>
                  </a:txBody>
                  <a:tcPr anchor="t" anchorCtr="false" marB="45720" marL="91440" marR="91440" marT="45720" vert="horz"/>
                </a:tc>
                <a:tc gridSpan="1" hMerge="true" rowSpan="1" vMerge="false">
                  <a:txBody>
                    <a:bodyPr/>
                    <a:p/>
                  </a:txBody>
                  <a:tcPr anchor="t" anchorCtr="false" marB="45720" marL="91440" marR="91440" marT="45720" vert="horz"/>
                </a:tc>
              </a:tr>
              <a:tr h="1536700">
                <a:tc gridSpan="1" hMerge="false" rowSpan="1" vMerge="true">
                  <a:txBody>
                    <a:bodyPr/>
                    <a:p/>
                  </a:txBody>
                  <a:tcPr anchor="t" anchorCtr="false" marB="45720" marL="91440" marR="91440" marT="45720" vert="horz"/>
                </a:tc>
                <a:tc gridSpan="1" hMerge="false" rowSpan="1" vMerge="false"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algn="l" indent="0" marL="0">
                        <a:buNone/>
                      </a:pPr>
                      <a:endParaRPr b="false" i="false"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b" anchorCtr="false" marB="0" marL="9842" marR="9842" marT="9842" vert="horz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algn="l" indent="0" marL="0">
                        <a:buNone/>
                      </a:pPr>
                      <a:r>
                        <a:rPr b="false" i="false" sz="10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Участники</a:t>
                      </a:r>
                      <a:r>
                        <a:rPr b="false" i="false" sz="10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 </a:t>
                      </a:r>
                      <a:r>
                        <a:rPr b="false" i="false" sz="10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экзаменов</a:t>
                      </a:r>
                      <a:r>
                        <a:rPr b="false" i="false" sz="10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 </a:t>
                      </a:r>
                      <a:r>
                        <a:rPr b="false" i="false" sz="10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с</a:t>
                      </a:r>
                      <a:r>
                        <a:rPr b="false" i="false" sz="10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 </a:t>
                      </a:r>
                      <a:r>
                        <a:rPr b="false" i="false" sz="10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ОВЗ -</a:t>
                      </a:r>
                      <a:r>
                        <a:rPr b="false" i="false" sz="10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 </a:t>
                      </a:r>
                      <a:r>
                        <a:rPr b="false" i="false" sz="10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оригинал</a:t>
                      </a:r>
                      <a:r>
                        <a:rPr b="false" i="false" sz="10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 </a:t>
                      </a:r>
                      <a:r>
                        <a:rPr b="false" i="false" sz="10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или</a:t>
                      </a:r>
                      <a:r>
                        <a:rPr b="false" i="false" sz="10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 </a:t>
                      </a:r>
                      <a:r>
                        <a:rPr b="false" i="false" sz="10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надлежащим</a:t>
                      </a:r>
                      <a:r>
                        <a:rPr b="false" i="false" sz="10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 </a:t>
                      </a:r>
                      <a:r>
                        <a:rPr b="false" i="false" sz="10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образом</a:t>
                      </a:r>
                      <a:r>
                        <a:rPr b="false" i="false" sz="10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 </a:t>
                      </a:r>
                      <a:r>
                        <a:rPr b="false" i="false" sz="10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заверенную</a:t>
                      </a:r>
                      <a:r>
                        <a:rPr b="false" i="false" sz="10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 </a:t>
                      </a:r>
                      <a:r>
                        <a:rPr b="false" i="false" sz="10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копию</a:t>
                      </a:r>
                      <a:r>
                        <a:rPr b="false" i="false" sz="10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 </a:t>
                      </a:r>
                      <a:r>
                        <a:rPr b="false" i="false" sz="10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рекомендаций</a:t>
                      </a:r>
                      <a:r>
                        <a:rPr b="false" i="false" sz="10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 </a:t>
                      </a:r>
                      <a:r>
                        <a:rPr b="false" i="false" sz="10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ПМПК</a:t>
                      </a:r>
                      <a:r>
                        <a:rPr b="false" i="false" sz="10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, </a:t>
                      </a:r>
                      <a:r>
                        <a:rPr b="false" i="false" sz="10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а</a:t>
                      </a:r>
                      <a:r>
                        <a:rPr b="false" i="false" sz="10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 </a:t>
                      </a:r>
                      <a:r>
                        <a:rPr b="false" i="false" sz="10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участники</a:t>
                      </a:r>
                      <a:r>
                        <a:rPr b="false" i="false" sz="10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 </a:t>
                      </a:r>
                      <a:r>
                        <a:rPr b="false" i="false" sz="10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экзаменов</a:t>
                      </a:r>
                      <a:r>
                        <a:rPr b="false" i="false" sz="10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 </a:t>
                      </a:r>
                      <a:r>
                        <a:rPr b="false" i="false" sz="10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дети</a:t>
                      </a:r>
                      <a:r>
                        <a:rPr b="false" i="false" sz="10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-</a:t>
                      </a:r>
                      <a:r>
                        <a:rPr b="false" i="false" sz="10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инвалиды</a:t>
                      </a:r>
                      <a:r>
                        <a:rPr b="false" i="false" sz="10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 </a:t>
                      </a:r>
                      <a:r>
                        <a:rPr b="false" i="false" sz="10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и</a:t>
                      </a:r>
                      <a:r>
                        <a:rPr b="false" i="false" sz="10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 </a:t>
                      </a:r>
                      <a:r>
                        <a:rPr b="false" i="false" sz="10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инвалиды</a:t>
                      </a:r>
                      <a:r>
                        <a:rPr b="false" i="false" sz="10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 – </a:t>
                      </a:r>
                      <a:r>
                        <a:rPr b="false" i="false" sz="10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оригинал</a:t>
                      </a:r>
                      <a:r>
                        <a:rPr b="false" i="false" sz="10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 </a:t>
                      </a:r>
                      <a:r>
                        <a:rPr b="false" i="false" sz="10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или</a:t>
                      </a:r>
                      <a:r>
                        <a:rPr b="false" i="false" sz="10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 </a:t>
                      </a:r>
                      <a:r>
                        <a:rPr b="false" i="false" sz="10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надлежащим</a:t>
                      </a:r>
                      <a:r>
                        <a:rPr b="false" i="false" sz="10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 </a:t>
                      </a:r>
                      <a:r>
                        <a:rPr b="false" i="false" sz="10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образом</a:t>
                      </a:r>
                      <a:r>
                        <a:rPr b="false" i="false" sz="10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 </a:t>
                      </a:r>
                      <a:r>
                        <a:rPr b="false" i="false" sz="10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заверенную</a:t>
                      </a:r>
                      <a:r>
                        <a:rPr b="false" i="false" sz="10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 </a:t>
                      </a:r>
                      <a:r>
                        <a:rPr b="false" i="false" sz="10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копию</a:t>
                      </a:r>
                      <a:r>
                        <a:rPr b="false" i="false" sz="10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 </a:t>
                      </a:r>
                      <a:r>
                        <a:rPr b="false" i="false" sz="10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справки</a:t>
                      </a:r>
                      <a:r>
                        <a:rPr b="false" i="false" sz="10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, </a:t>
                      </a:r>
                      <a:r>
                        <a:rPr b="false" i="false" sz="10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подтверждающей</a:t>
                      </a:r>
                      <a:r>
                        <a:rPr b="false" i="false" sz="10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 </a:t>
                      </a:r>
                      <a:r>
                        <a:rPr b="false" i="false" sz="10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факт</a:t>
                      </a:r>
                      <a:r>
                        <a:rPr b="false" i="false" sz="10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 </a:t>
                      </a:r>
                      <a:r>
                        <a:rPr b="false" i="false" sz="10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установления</a:t>
                      </a:r>
                      <a:r>
                        <a:rPr b="false" i="false" sz="10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 </a:t>
                      </a:r>
                      <a:r>
                        <a:rPr b="false" i="false" sz="10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инвалидности</a:t>
                      </a:r>
                      <a:r>
                        <a:rPr b="false" i="false" sz="10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, </a:t>
                      </a:r>
                      <a:r>
                        <a:rPr b="false" i="false" sz="10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выданной</a:t>
                      </a:r>
                      <a:r>
                        <a:rPr b="false" i="false" sz="10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 </a:t>
                      </a:r>
                      <a:r>
                        <a:rPr b="false" i="false" sz="10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ФГУ МСЭ</a:t>
                      </a:r>
                      <a:r>
                        <a:rPr b="false" i="false" sz="10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, </a:t>
                      </a:r>
                      <a:r>
                        <a:rPr b="false" i="false" sz="10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для</a:t>
                      </a:r>
                      <a:r>
                        <a:rPr b="false" i="false" sz="10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 </a:t>
                      </a:r>
                      <a:r>
                        <a:rPr b="false" i="false" sz="10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организации</a:t>
                      </a:r>
                      <a:r>
                        <a:rPr b="false" i="false" sz="10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 </a:t>
                      </a:r>
                      <a:r>
                        <a:rPr b="false" i="false" sz="10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экзаменов</a:t>
                      </a:r>
                      <a:r>
                        <a:rPr b="false" i="false" sz="10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 </a:t>
                      </a:r>
                      <a:r>
                        <a:rPr b="false" i="false" sz="10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с соблюдением условий, указанных в рекомендациях</a:t>
                      </a:r>
                    </a:p>
                  </a:txBody>
                  <a:tcPr anchor="b" anchorCtr="false" marB="0" marL="9842" marR="9842" marT="9842" vert="horz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algn="l" indent="0" marL="0">
                        <a:buNone/>
                      </a:pPr>
                      <a:r>
                        <a:rPr b="false" i="false" sz="10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О</a:t>
                      </a:r>
                      <a:r>
                        <a:rPr b="false" i="false" sz="10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ригиналы</a:t>
                      </a:r>
                      <a:r>
                        <a:rPr b="false" i="false" sz="10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 </a:t>
                      </a:r>
                      <a:r>
                        <a:rPr b="false" i="false" sz="10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документов</a:t>
                      </a:r>
                      <a:r>
                        <a:rPr b="false" i="false" sz="10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 </a:t>
                      </a:r>
                      <a:r>
                        <a:rPr b="false" i="false" sz="10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об</a:t>
                      </a:r>
                      <a:r>
                        <a:rPr b="false" i="false" sz="10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 </a:t>
                      </a:r>
                      <a:r>
                        <a:rPr b="false" i="false" sz="10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образовании</a:t>
                      </a:r>
                      <a:r>
                        <a:rPr b="false" i="false" sz="10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 </a:t>
                      </a:r>
                      <a:r>
                        <a:rPr b="false" i="false" sz="10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или</a:t>
                      </a:r>
                      <a:r>
                        <a:rPr b="false" i="false" sz="10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 </a:t>
                      </a:r>
                      <a:r>
                        <a:rPr b="false" i="false" sz="10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их</a:t>
                      </a:r>
                      <a:r>
                        <a:rPr b="false" i="false" sz="10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 </a:t>
                      </a:r>
                      <a:r>
                        <a:rPr b="false" i="false" sz="10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заверенные</a:t>
                      </a:r>
                      <a:r>
                        <a:rPr b="false" i="false" sz="10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 </a:t>
                      </a:r>
                      <a:r>
                        <a:rPr b="false" i="false" sz="10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копии</a:t>
                      </a:r>
                      <a:r>
                        <a:rPr b="false" i="false" sz="10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. </a:t>
                      </a:r>
                      <a:r>
                        <a:rPr b="false" i="false" sz="10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Оригинал</a:t>
                      </a:r>
                      <a:r>
                        <a:rPr b="false" i="false" sz="10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 </a:t>
                      </a:r>
                      <a:r>
                        <a:rPr b="false" i="false" sz="10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или</a:t>
                      </a:r>
                      <a:r>
                        <a:rPr b="false" i="false" sz="10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 </a:t>
                      </a:r>
                      <a:r>
                        <a:rPr b="false" i="false" sz="10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копия</a:t>
                      </a:r>
                      <a:r>
                        <a:rPr b="false" i="false" sz="10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 </a:t>
                      </a:r>
                      <a:r>
                        <a:rPr b="false" i="false" sz="10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иностранного</a:t>
                      </a:r>
                      <a:r>
                        <a:rPr b="false" i="false" sz="10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 </a:t>
                      </a:r>
                      <a:r>
                        <a:rPr b="false" i="false" sz="10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документа</a:t>
                      </a:r>
                      <a:r>
                        <a:rPr b="false" i="false" sz="10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 </a:t>
                      </a:r>
                      <a:r>
                        <a:rPr b="false" i="false" sz="10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об</a:t>
                      </a:r>
                      <a:r>
                        <a:rPr b="false" i="false" sz="10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 </a:t>
                      </a:r>
                      <a:r>
                        <a:rPr b="false" i="false" sz="10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образовании</a:t>
                      </a:r>
                      <a:r>
                        <a:rPr b="false" i="false" sz="10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 </a:t>
                      </a:r>
                      <a:r>
                        <a:rPr b="false" i="false" sz="10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предъявляется</a:t>
                      </a:r>
                      <a:r>
                        <a:rPr b="false" i="false" sz="10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 </a:t>
                      </a:r>
                      <a:r>
                        <a:rPr b="false" i="false" sz="10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с</a:t>
                      </a:r>
                      <a:r>
                        <a:rPr b="false" i="false" sz="10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 </a:t>
                      </a:r>
                      <a:r>
                        <a:rPr b="false" i="false" sz="10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заверенным</a:t>
                      </a:r>
                      <a:r>
                        <a:rPr b="false" i="false" sz="10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 </a:t>
                      </a:r>
                      <a:r>
                        <a:rPr b="false" i="false" sz="10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в</a:t>
                      </a:r>
                      <a:r>
                        <a:rPr b="false" i="false" sz="10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 </a:t>
                      </a:r>
                      <a:r>
                        <a:rPr b="false" i="false" sz="10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установленном</a:t>
                      </a:r>
                      <a:r>
                        <a:rPr b="false" i="false" sz="10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 </a:t>
                      </a:r>
                      <a:r>
                        <a:rPr b="false" i="false" sz="10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порядке</a:t>
                      </a:r>
                      <a:r>
                        <a:rPr b="false" i="false" sz="10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 </a:t>
                      </a:r>
                      <a:r>
                        <a:rPr b="false" i="false" sz="10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переводом</a:t>
                      </a:r>
                      <a:r>
                        <a:rPr b="false" i="false" sz="10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 </a:t>
                      </a:r>
                      <a:r>
                        <a:rPr b="false" i="false" sz="10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с</a:t>
                      </a:r>
                      <a:r>
                        <a:rPr b="false" i="false" sz="10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 </a:t>
                      </a:r>
                      <a:r>
                        <a:rPr b="false" i="false" sz="10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иностранного</a:t>
                      </a:r>
                      <a:r>
                        <a:rPr b="false" i="false" sz="10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 </a:t>
                      </a:r>
                      <a:r>
                        <a:rPr b="false" i="false" sz="10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языка</a:t>
                      </a:r>
                      <a:r>
                        <a:rPr b="false" i="false" sz="10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. </a:t>
                      </a:r>
                      <a:r>
                        <a:rPr b="false" i="false" sz="10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Лица</a:t>
                      </a:r>
                      <a:r>
                        <a:rPr b="false" i="false" sz="10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, </a:t>
                      </a:r>
                      <a:r>
                        <a:rPr b="false" i="false" sz="10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обучающиеся</a:t>
                      </a:r>
                      <a:r>
                        <a:rPr b="false" i="false" sz="10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 </a:t>
                      </a:r>
                      <a:r>
                        <a:rPr b="false" i="false" sz="10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по</a:t>
                      </a:r>
                      <a:r>
                        <a:rPr b="false" i="false" sz="10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 </a:t>
                      </a:r>
                      <a:r>
                        <a:rPr b="false" i="false" sz="10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ОП СПО</a:t>
                      </a:r>
                      <a:r>
                        <a:rPr b="false" i="false" sz="10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, </a:t>
                      </a:r>
                      <a:r>
                        <a:rPr b="false" i="false" sz="10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при</a:t>
                      </a:r>
                      <a:r>
                        <a:rPr b="false" i="false" sz="10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 </a:t>
                      </a:r>
                      <a:r>
                        <a:rPr b="false" i="false" sz="10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подаче</a:t>
                      </a:r>
                      <a:r>
                        <a:rPr b="false" i="false" sz="10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 </a:t>
                      </a:r>
                      <a:r>
                        <a:rPr b="false" i="false" sz="10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заявления</a:t>
                      </a:r>
                      <a:r>
                        <a:rPr b="false" i="false" sz="10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 </a:t>
                      </a:r>
                      <a:r>
                        <a:rPr b="false" i="false" sz="10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предъявляют</a:t>
                      </a:r>
                      <a:r>
                        <a:rPr b="false" i="false" sz="10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 </a:t>
                      </a:r>
                      <a:r>
                        <a:rPr b="false" i="false" sz="10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справку</a:t>
                      </a:r>
                      <a:r>
                        <a:rPr b="false" i="false" sz="10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 </a:t>
                      </a:r>
                      <a:r>
                        <a:rPr b="false" i="false" sz="10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из</a:t>
                      </a:r>
                      <a:r>
                        <a:rPr b="false" i="false" sz="10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 </a:t>
                      </a:r>
                      <a:r>
                        <a:rPr b="false" i="false" sz="10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своей</a:t>
                      </a:r>
                      <a:r>
                        <a:rPr b="false" i="false" sz="10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 </a:t>
                      </a:r>
                      <a:r>
                        <a:rPr b="false" i="false" sz="10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образовательной</a:t>
                      </a:r>
                      <a:r>
                        <a:rPr b="false" i="false" sz="10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 </a:t>
                      </a:r>
                      <a:r>
                        <a:rPr b="false" i="false" sz="10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организации</a:t>
                      </a:r>
                      <a:r>
                        <a:rPr b="false" i="false" sz="10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, </a:t>
                      </a:r>
                      <a:r>
                        <a:rPr b="false" i="false" sz="10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подтверждающую</a:t>
                      </a:r>
                      <a:r>
                        <a:rPr b="false" i="false" sz="10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 </a:t>
                      </a:r>
                      <a:r>
                        <a:rPr b="false" i="false" sz="10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освоение</a:t>
                      </a:r>
                      <a:r>
                        <a:rPr b="false" i="false" sz="10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 </a:t>
                      </a:r>
                      <a:r>
                        <a:rPr b="false" i="false" sz="10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ОП СОО</a:t>
                      </a:r>
                    </a:p>
                  </a:txBody>
                  <a:tcPr anchor="b" anchorCtr="false" marB="0" marL="9842" marR="9842" marT="9842" vert="horz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</a:tbl>
          </a:graphicData>
        </a:graphic>
      </p:graphicFrame>
      <p:pic>
        <p:nvPicPr>
          <p:cNvPr hidden="false" id="205" name="Picture 205"/>
          <p:cNvPicPr preferRelativeResize="true"/>
          <p:nvPr isPhoto="false"/>
        </p:nvPicPr>
        <p:blipFill>
          <a:blip r:embed="rId2"/>
          <a:stretch/>
        </p:blipFill>
        <p:spPr>
          <a:xfrm flipH="false" flipV="false" rot="0">
            <a:off x="6950710" y="10795"/>
            <a:ext cx="2193290" cy="712470"/>
          </a:xfrm>
          <a:prstGeom prst="rect">
            <a:avLst/>
          </a:prstGeom>
        </p:spPr>
      </p:pic>
    </p:spTree>
  </p:cSld>
</p:sld>
</file>

<file path=ppt/slides/slide9.xml><?xml version="1.0" encoding="utf-8"?>
<p:sld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="true" showMasterSp="true">
  <p:cSld name="">
    <p:spTree>
      <p:nvGrpSpPr>
        <p:cNvPr hidden="false" id="206" name="GroupShape 206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207" name="Shape 207"/>
          <p:cNvSpPr txBox="true"/>
          <p:nvPr isPhoto="false">
            <p:ph idx="12" type="sldNum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pPr algn="r" indent="0" marL="0"/>
            <a:fld id="{4D8B7529-19AA-4D8E-AE66-7E05522A8EC2}" type="slidenum">
              <a:rPr>
                <a:solidFill>
                  <a:srgbClr val="000000">
                    <a:tint val="75000"/>
                  </a:srgbClr>
                </a:solidFill>
              </a:rPr>
              <a:t>9</a:t>
            </a:fld>
            <a:endParaRPr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hidden="false" id="208" name="Shape 208"/>
          <p:cNvSpPr txBox="false"/>
          <p:nvPr isPhoto="false"/>
        </p:nvSpPr>
        <p:spPr>
          <a:xfrm flipH="false" flipV="false" rot="0">
            <a:off x="653370" y="284282"/>
            <a:ext cx="7633127" cy="398780"/>
          </a:xfrm>
          <a:prstGeom prst="rect">
            <a:avLst/>
          </a:prstGeom>
        </p:spPr>
        <p:txBody>
          <a:bodyPr bIns="45720" lIns="91440" rIns="91440" tIns="45720" wrap="square">
            <a:spAutoFit/>
          </a:bodyPr>
          <a:p>
            <a:pPr algn="l" indent="0" marL="0"/>
            <a:r>
              <a:rPr b="true" sz="20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rPr>
              <a:t>Задача 2. </a:t>
            </a:r>
            <a:r>
              <a:rPr b="true" sz="2000">
                <a:solidFill>
                  <a:srgbClr val="C00000"/>
                </a:solidFill>
                <a:latin typeface="+mn-lt"/>
                <a:ea typeface="+mn-ea"/>
                <a:cs typeface="+mn-cs"/>
              </a:rPr>
              <a:t>Подача заявления</a:t>
            </a:r>
            <a:endParaRPr sz="135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hidden="false" id="209" name="Shape 209"/>
          <p:cNvSpPr txBox="false"/>
          <p:nvPr isPhoto="false"/>
        </p:nvSpPr>
        <p:spPr>
          <a:xfrm flipH="false" flipV="false" rot="0">
            <a:off x="729615" y="763616"/>
            <a:ext cx="790574" cy="34288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txBody>
          <a:bodyPr anchor="ctr" bIns="45720" lIns="91440" rIns="91440" tIns="45720"/>
          <a:p>
            <a:pPr algn="ctr" indent="0" marL="0" marR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b="false" baseline="0" cap="none" i="false" spc="0" strike="noStrike" sz="1014" u="none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hidden="false" id="210" name="Shape 210"/>
          <p:cNvSpPr txBox="true"/>
          <p:nvPr isPhoto="false"/>
        </p:nvSpPr>
        <p:spPr>
          <a:xfrm flipH="false" flipV="false" rot="0">
            <a:off x="609600" y="814705"/>
            <a:ext cx="7729219" cy="275590"/>
          </a:xfrm>
          <a:prstGeom prst="rect">
            <a:avLst/>
          </a:prstGeom>
          <a:noFill/>
        </p:spPr>
        <p:txBody>
          <a:bodyPr bIns="45720" lIns="91440" rIns="91440" tIns="45720" wrap="square">
            <a:spAutoFit/>
          </a:bodyPr>
          <a:p>
            <a:pPr algn="l" indent="0" marL="0"/>
            <a:r>
              <a:rPr sz="1200" u="sng">
                <a:solidFill>
                  <a:srgbClr val="0000FF"/>
                </a:solidFill>
                <a:latin typeface="+mn-lt"/>
                <a:ea typeface="+mn-ea"/>
                <a:cs typeface="+mn-cs"/>
                <a:hlinkClick action="" r:id="rId1" tooltip=""/>
              </a:rPr>
              <a:t>https://obrnadzor.gov.ru/news/rosobrnadzor-napominaet-o-srokah-podachi-zayavlenij-ob-uchastii-v-ege-2026</a:t>
            </a:r>
            <a:r>
              <a:rPr sz="1200" u="sng">
                <a:solidFill>
                  <a:srgbClr val="0000FF"/>
                </a:solidFill>
                <a:latin typeface="+mn-lt"/>
                <a:ea typeface="+mn-ea"/>
                <a:cs typeface="+mn-cs"/>
                <a:hlinkClick action="" r:id="rId1" tooltip=""/>
              </a:rPr>
              <a:t>/</a:t>
            </a:r>
            <a:r>
              <a:rPr sz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sz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endParaRPr sz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hidden="false" id="212" name="Picture 212"/>
          <p:cNvPicPr preferRelativeResize="true"/>
          <p:nvPr isPhoto="false"/>
        </p:nvPicPr>
        <p:blipFill>
          <a:blip r:embed="rId2"/>
          <a:stretch/>
        </p:blipFill>
        <p:spPr>
          <a:xfrm flipH="false" flipV="false" rot="0">
            <a:off x="609600" y="1221105"/>
            <a:ext cx="5679440" cy="3820159"/>
          </a:xfrm>
          <a:prstGeom prst="rect">
            <a:avLst/>
          </a:prstGeom>
        </p:spPr>
      </p:pic>
      <p:sp>
        <p:nvSpPr>
          <p:cNvPr hidden="false" id="213" name="Shape 213"/>
          <p:cNvSpPr txBox="true"/>
          <p:nvPr isPhoto="false"/>
        </p:nvSpPr>
        <p:spPr>
          <a:xfrm flipH="false" flipV="false" rot="0">
            <a:off x="6289040" y="1168844"/>
            <a:ext cx="2741929" cy="3974655"/>
          </a:xfrm>
          <a:prstGeom prst="rect">
            <a:avLst/>
          </a:prstGeom>
        </p:spPr>
        <p:txBody>
          <a:bodyPr bIns="45720" lIns="91440" rIns="91440" tIns="45720">
            <a:noAutofit/>
          </a:bodyPr>
          <a:p>
            <a:pPr algn="l" indent="0" marL="0"/>
            <a:r>
              <a:rPr b="false" i="false" sz="1200">
                <a:solidFill>
                  <a:srgbClr val="1A1A1A"/>
                </a:solidFill>
                <a:latin typeface="Arial"/>
                <a:ea typeface="Arial"/>
                <a:cs typeface="Arial"/>
              </a:rPr>
              <a:t>В </a:t>
            </a:r>
            <a:r>
              <a:rPr b="false" i="false" sz="1200">
                <a:solidFill>
                  <a:srgbClr val="1A1A1A"/>
                </a:solidFill>
                <a:latin typeface="Arial"/>
                <a:ea typeface="Arial"/>
                <a:cs typeface="Arial"/>
              </a:rPr>
              <a:t>заявлении</a:t>
            </a:r>
            <a:r>
              <a:rPr b="false" i="false" sz="1200">
                <a:solidFill>
                  <a:srgbClr val="1A1A1A"/>
                </a:solidFill>
                <a:latin typeface="Arial"/>
                <a:ea typeface="Arial"/>
                <a:cs typeface="Arial"/>
              </a:rPr>
              <a:t> </a:t>
            </a:r>
            <a:r>
              <a:rPr b="false" i="false" sz="1200">
                <a:solidFill>
                  <a:srgbClr val="1A1A1A"/>
                </a:solidFill>
                <a:latin typeface="Arial"/>
                <a:ea typeface="Arial"/>
                <a:cs typeface="Arial"/>
              </a:rPr>
              <a:t>на</a:t>
            </a:r>
            <a:r>
              <a:rPr b="false" i="false" sz="1200">
                <a:solidFill>
                  <a:srgbClr val="1A1A1A"/>
                </a:solidFill>
                <a:latin typeface="Arial"/>
                <a:ea typeface="Arial"/>
                <a:cs typeface="Arial"/>
              </a:rPr>
              <a:t> </a:t>
            </a:r>
            <a:r>
              <a:rPr b="false" i="false" sz="1200">
                <a:solidFill>
                  <a:srgbClr val="1A1A1A"/>
                </a:solidFill>
                <a:latin typeface="Arial"/>
                <a:ea typeface="Arial"/>
                <a:cs typeface="Arial"/>
              </a:rPr>
              <a:t>участие</a:t>
            </a:r>
            <a:r>
              <a:rPr b="false" i="false" sz="1200">
                <a:solidFill>
                  <a:srgbClr val="1A1A1A"/>
                </a:solidFill>
                <a:latin typeface="Arial"/>
                <a:ea typeface="Arial"/>
                <a:cs typeface="Arial"/>
              </a:rPr>
              <a:t> в ЕГЭ </a:t>
            </a:r>
            <a:r>
              <a:rPr b="false" i="false" sz="1200">
                <a:solidFill>
                  <a:srgbClr val="1A1A1A"/>
                </a:solidFill>
                <a:latin typeface="Arial"/>
                <a:ea typeface="Arial"/>
                <a:cs typeface="Arial"/>
              </a:rPr>
              <a:t>необходимо</a:t>
            </a:r>
            <a:r>
              <a:rPr b="false" i="false" sz="1200">
                <a:solidFill>
                  <a:srgbClr val="1A1A1A"/>
                </a:solidFill>
                <a:latin typeface="Arial"/>
                <a:ea typeface="Arial"/>
                <a:cs typeface="Arial"/>
              </a:rPr>
              <a:t> </a:t>
            </a:r>
            <a:r>
              <a:rPr b="false" i="false" sz="1200">
                <a:solidFill>
                  <a:srgbClr val="1A1A1A"/>
                </a:solidFill>
                <a:latin typeface="Arial"/>
                <a:ea typeface="Arial"/>
                <a:cs typeface="Arial"/>
              </a:rPr>
              <a:t>перечислить</a:t>
            </a:r>
            <a:r>
              <a:rPr b="false" i="false" sz="1200">
                <a:solidFill>
                  <a:srgbClr val="1A1A1A"/>
                </a:solidFill>
                <a:latin typeface="Arial"/>
                <a:ea typeface="Arial"/>
                <a:cs typeface="Arial"/>
              </a:rPr>
              <a:t> </a:t>
            </a:r>
            <a:r>
              <a:rPr b="false" i="false" sz="1200">
                <a:solidFill>
                  <a:srgbClr val="1A1A1A"/>
                </a:solidFill>
                <a:latin typeface="Arial"/>
                <a:ea typeface="Arial"/>
                <a:cs typeface="Arial"/>
              </a:rPr>
              <a:t>предметы</a:t>
            </a:r>
            <a:r>
              <a:rPr b="false" i="false" sz="1200">
                <a:solidFill>
                  <a:srgbClr val="1A1A1A"/>
                </a:solidFill>
                <a:latin typeface="Arial"/>
                <a:ea typeface="Arial"/>
                <a:cs typeface="Arial"/>
              </a:rPr>
              <a:t>, </a:t>
            </a:r>
            <a:r>
              <a:rPr b="false" i="false" sz="1200">
                <a:solidFill>
                  <a:srgbClr val="1A1A1A"/>
                </a:solidFill>
                <a:latin typeface="Arial"/>
                <a:ea typeface="Arial"/>
                <a:cs typeface="Arial"/>
              </a:rPr>
              <a:t>которые</a:t>
            </a:r>
            <a:r>
              <a:rPr b="false" i="false" sz="1200">
                <a:solidFill>
                  <a:srgbClr val="1A1A1A"/>
                </a:solidFill>
                <a:latin typeface="Arial"/>
                <a:ea typeface="Arial"/>
                <a:cs typeface="Arial"/>
              </a:rPr>
              <a:t> </a:t>
            </a:r>
            <a:r>
              <a:rPr b="false" i="false" sz="1200">
                <a:solidFill>
                  <a:srgbClr val="1A1A1A"/>
                </a:solidFill>
                <a:latin typeface="Arial"/>
                <a:ea typeface="Arial"/>
                <a:cs typeface="Arial"/>
              </a:rPr>
              <a:t>участник</a:t>
            </a:r>
            <a:r>
              <a:rPr b="false" i="false" sz="1200">
                <a:solidFill>
                  <a:srgbClr val="1A1A1A"/>
                </a:solidFill>
                <a:latin typeface="Arial"/>
                <a:ea typeface="Arial"/>
                <a:cs typeface="Arial"/>
              </a:rPr>
              <a:t> </a:t>
            </a:r>
            <a:r>
              <a:rPr b="false" i="false" sz="1200">
                <a:solidFill>
                  <a:srgbClr val="1A1A1A"/>
                </a:solidFill>
                <a:latin typeface="Arial"/>
                <a:ea typeface="Arial"/>
                <a:cs typeface="Arial"/>
              </a:rPr>
              <a:t>планирует</a:t>
            </a:r>
            <a:r>
              <a:rPr b="false" i="false" sz="1200">
                <a:solidFill>
                  <a:srgbClr val="1A1A1A"/>
                </a:solidFill>
                <a:latin typeface="Arial"/>
                <a:ea typeface="Arial"/>
                <a:cs typeface="Arial"/>
              </a:rPr>
              <a:t> </a:t>
            </a:r>
            <a:r>
              <a:rPr b="false" i="false" sz="1200">
                <a:solidFill>
                  <a:srgbClr val="1A1A1A"/>
                </a:solidFill>
                <a:latin typeface="Arial"/>
                <a:ea typeface="Arial"/>
                <a:cs typeface="Arial"/>
              </a:rPr>
              <a:t>сдавать</a:t>
            </a:r>
            <a:r>
              <a:rPr b="false" i="false" sz="1200">
                <a:solidFill>
                  <a:srgbClr val="1A1A1A"/>
                </a:solidFill>
                <a:latin typeface="Arial"/>
                <a:ea typeface="Arial"/>
                <a:cs typeface="Arial"/>
              </a:rPr>
              <a:t>. Для </a:t>
            </a:r>
            <a:r>
              <a:rPr b="false" i="false" sz="1200">
                <a:solidFill>
                  <a:srgbClr val="1A1A1A"/>
                </a:solidFill>
                <a:latin typeface="Arial"/>
                <a:ea typeface="Arial"/>
                <a:cs typeface="Arial"/>
              </a:rPr>
              <a:t>выпускников</a:t>
            </a:r>
            <a:r>
              <a:rPr b="false" i="false" sz="1200">
                <a:solidFill>
                  <a:srgbClr val="1A1A1A"/>
                </a:solidFill>
                <a:latin typeface="Arial"/>
                <a:ea typeface="Arial"/>
                <a:cs typeface="Arial"/>
              </a:rPr>
              <a:t> </a:t>
            </a:r>
            <a:r>
              <a:rPr b="false" i="false" sz="1200">
                <a:solidFill>
                  <a:srgbClr val="1A1A1A"/>
                </a:solidFill>
                <a:latin typeface="Arial"/>
                <a:ea typeface="Arial"/>
                <a:cs typeface="Arial"/>
              </a:rPr>
              <a:t>текущего</a:t>
            </a:r>
            <a:r>
              <a:rPr b="false" i="false" sz="1200">
                <a:solidFill>
                  <a:srgbClr val="1A1A1A"/>
                </a:solidFill>
                <a:latin typeface="Arial"/>
                <a:ea typeface="Arial"/>
                <a:cs typeface="Arial"/>
              </a:rPr>
              <a:t> </a:t>
            </a:r>
            <a:r>
              <a:rPr b="false" i="false" sz="1200">
                <a:solidFill>
                  <a:srgbClr val="1A1A1A"/>
                </a:solidFill>
                <a:latin typeface="Arial"/>
                <a:ea typeface="Arial"/>
                <a:cs typeface="Arial"/>
              </a:rPr>
              <a:t>года</a:t>
            </a:r>
            <a:r>
              <a:rPr b="false" i="false" sz="1200">
                <a:solidFill>
                  <a:srgbClr val="1A1A1A"/>
                </a:solidFill>
                <a:latin typeface="Arial"/>
                <a:ea typeface="Arial"/>
                <a:cs typeface="Arial"/>
              </a:rPr>
              <a:t> </a:t>
            </a:r>
            <a:r>
              <a:rPr b="false" i="false" sz="1200">
                <a:solidFill>
                  <a:srgbClr val="1A1A1A"/>
                </a:solidFill>
                <a:latin typeface="Arial"/>
                <a:ea typeface="Arial"/>
                <a:cs typeface="Arial"/>
              </a:rPr>
              <a:t>два</a:t>
            </a:r>
            <a:r>
              <a:rPr b="false" i="false" sz="1200">
                <a:solidFill>
                  <a:srgbClr val="1A1A1A"/>
                </a:solidFill>
                <a:latin typeface="Arial"/>
                <a:ea typeface="Arial"/>
                <a:cs typeface="Arial"/>
              </a:rPr>
              <a:t> </a:t>
            </a:r>
            <a:r>
              <a:rPr b="false" i="false" sz="1200">
                <a:solidFill>
                  <a:srgbClr val="1A1A1A"/>
                </a:solidFill>
                <a:latin typeface="Arial"/>
                <a:ea typeface="Arial"/>
                <a:cs typeface="Arial"/>
              </a:rPr>
              <a:t>экзамена</a:t>
            </a:r>
            <a:r>
              <a:rPr b="false" i="false" sz="1200">
                <a:solidFill>
                  <a:srgbClr val="1A1A1A"/>
                </a:solidFill>
                <a:latin typeface="Arial"/>
                <a:ea typeface="Arial"/>
                <a:cs typeface="Arial"/>
              </a:rPr>
              <a:t>, </a:t>
            </a:r>
            <a:r>
              <a:rPr b="false" i="false" sz="1200">
                <a:solidFill>
                  <a:srgbClr val="1A1A1A"/>
                </a:solidFill>
                <a:latin typeface="Arial"/>
                <a:ea typeface="Arial"/>
                <a:cs typeface="Arial"/>
              </a:rPr>
              <a:t>русский</a:t>
            </a:r>
            <a:r>
              <a:rPr b="false" i="false" sz="1200">
                <a:solidFill>
                  <a:srgbClr val="1A1A1A"/>
                </a:solidFill>
                <a:latin typeface="Arial"/>
                <a:ea typeface="Arial"/>
                <a:cs typeface="Arial"/>
              </a:rPr>
              <a:t> </a:t>
            </a:r>
            <a:r>
              <a:rPr b="false" i="false" sz="1200">
                <a:solidFill>
                  <a:srgbClr val="1A1A1A"/>
                </a:solidFill>
                <a:latin typeface="Arial"/>
                <a:ea typeface="Arial"/>
                <a:cs typeface="Arial"/>
              </a:rPr>
              <a:t>язык</a:t>
            </a:r>
            <a:r>
              <a:rPr b="false" i="false" sz="1200">
                <a:solidFill>
                  <a:srgbClr val="1A1A1A"/>
                </a:solidFill>
                <a:latin typeface="Arial"/>
                <a:ea typeface="Arial"/>
                <a:cs typeface="Arial"/>
              </a:rPr>
              <a:t> и </a:t>
            </a:r>
            <a:r>
              <a:rPr b="false" i="false" sz="1200">
                <a:solidFill>
                  <a:srgbClr val="1A1A1A"/>
                </a:solidFill>
                <a:latin typeface="Arial"/>
                <a:ea typeface="Arial"/>
                <a:cs typeface="Arial"/>
              </a:rPr>
              <a:t>математика</a:t>
            </a:r>
            <a:r>
              <a:rPr b="false" i="false" sz="1200">
                <a:solidFill>
                  <a:srgbClr val="1A1A1A"/>
                </a:solidFill>
                <a:latin typeface="Arial"/>
                <a:ea typeface="Arial"/>
                <a:cs typeface="Arial"/>
              </a:rPr>
              <a:t>, </a:t>
            </a:r>
            <a:r>
              <a:rPr b="false" i="false" sz="1200">
                <a:solidFill>
                  <a:srgbClr val="1A1A1A"/>
                </a:solidFill>
                <a:latin typeface="Arial"/>
                <a:ea typeface="Arial"/>
                <a:cs typeface="Arial"/>
              </a:rPr>
              <a:t>являются</a:t>
            </a:r>
            <a:r>
              <a:rPr b="false" i="false" sz="1200">
                <a:solidFill>
                  <a:srgbClr val="1A1A1A"/>
                </a:solidFill>
                <a:latin typeface="Arial"/>
                <a:ea typeface="Arial"/>
                <a:cs typeface="Arial"/>
              </a:rPr>
              <a:t> </a:t>
            </a:r>
            <a:r>
              <a:rPr b="false" i="false" sz="1200">
                <a:solidFill>
                  <a:srgbClr val="1A1A1A"/>
                </a:solidFill>
                <a:latin typeface="Arial"/>
                <a:ea typeface="Arial"/>
                <a:cs typeface="Arial"/>
              </a:rPr>
              <a:t>обязательными</a:t>
            </a:r>
            <a:r>
              <a:rPr b="false" i="false" sz="1200">
                <a:solidFill>
                  <a:srgbClr val="1A1A1A"/>
                </a:solidFill>
                <a:latin typeface="Arial"/>
                <a:ea typeface="Arial"/>
                <a:cs typeface="Arial"/>
              </a:rPr>
              <a:t> (</a:t>
            </a:r>
            <a:r>
              <a:rPr b="false" i="false" sz="1200">
                <a:solidFill>
                  <a:srgbClr val="1A1A1A"/>
                </a:solidFill>
                <a:latin typeface="Arial"/>
                <a:ea typeface="Arial"/>
                <a:cs typeface="Arial"/>
              </a:rPr>
              <a:t>необходим</a:t>
            </a:r>
            <a:r>
              <a:rPr b="false" i="false" sz="1200">
                <a:solidFill>
                  <a:srgbClr val="1A1A1A"/>
                </a:solidFill>
                <a:latin typeface="Arial"/>
                <a:ea typeface="Arial"/>
                <a:cs typeface="Arial"/>
              </a:rPr>
              <a:t>ы</a:t>
            </a:r>
            <a:r>
              <a:rPr b="false" i="false" sz="1200">
                <a:solidFill>
                  <a:srgbClr val="1A1A1A"/>
                </a:solidFill>
                <a:latin typeface="Arial"/>
                <a:ea typeface="Arial"/>
                <a:cs typeface="Arial"/>
              </a:rPr>
              <a:t> </a:t>
            </a:r>
            <a:r>
              <a:rPr b="false" i="false" sz="1200">
                <a:solidFill>
                  <a:srgbClr val="1A1A1A"/>
                </a:solidFill>
                <a:latin typeface="Arial"/>
                <a:ea typeface="Arial"/>
                <a:cs typeface="Arial"/>
              </a:rPr>
              <a:t>для</a:t>
            </a:r>
            <a:r>
              <a:rPr b="false" i="false" sz="1200">
                <a:solidFill>
                  <a:srgbClr val="1A1A1A"/>
                </a:solidFill>
                <a:latin typeface="Arial"/>
                <a:ea typeface="Arial"/>
                <a:cs typeface="Arial"/>
              </a:rPr>
              <a:t> </a:t>
            </a:r>
            <a:r>
              <a:rPr b="false" i="false" sz="1200">
                <a:solidFill>
                  <a:srgbClr val="1A1A1A"/>
                </a:solidFill>
                <a:latin typeface="Arial"/>
                <a:ea typeface="Arial"/>
                <a:cs typeface="Arial"/>
              </a:rPr>
              <a:t>получения</a:t>
            </a:r>
            <a:r>
              <a:rPr b="false" i="false" sz="1200">
                <a:solidFill>
                  <a:srgbClr val="1A1A1A"/>
                </a:solidFill>
                <a:latin typeface="Arial"/>
                <a:ea typeface="Arial"/>
                <a:cs typeface="Arial"/>
              </a:rPr>
              <a:t> </a:t>
            </a:r>
            <a:r>
              <a:rPr b="false" i="false" sz="1200">
                <a:solidFill>
                  <a:srgbClr val="1A1A1A"/>
                </a:solidFill>
                <a:latin typeface="Arial"/>
                <a:ea typeface="Arial"/>
                <a:cs typeface="Arial"/>
              </a:rPr>
              <a:t>аттестата</a:t>
            </a:r>
            <a:r>
              <a:rPr b="false" i="false" sz="1200">
                <a:solidFill>
                  <a:srgbClr val="1A1A1A"/>
                </a:solidFill>
                <a:latin typeface="Arial"/>
                <a:ea typeface="Arial"/>
                <a:cs typeface="Arial"/>
              </a:rPr>
              <a:t> о </a:t>
            </a:r>
            <a:r>
              <a:rPr b="false" i="false" sz="1200">
                <a:solidFill>
                  <a:srgbClr val="1A1A1A"/>
                </a:solidFill>
                <a:latin typeface="Arial"/>
                <a:ea typeface="Arial"/>
                <a:cs typeface="Arial"/>
              </a:rPr>
              <a:t>среднем</a:t>
            </a:r>
            <a:r>
              <a:rPr b="false" i="false" sz="1200">
                <a:solidFill>
                  <a:srgbClr val="1A1A1A"/>
                </a:solidFill>
                <a:latin typeface="Arial"/>
                <a:ea typeface="Arial"/>
                <a:cs typeface="Arial"/>
              </a:rPr>
              <a:t> </a:t>
            </a:r>
            <a:r>
              <a:rPr b="false" i="false" sz="1200">
                <a:solidFill>
                  <a:srgbClr val="1A1A1A"/>
                </a:solidFill>
                <a:latin typeface="Arial"/>
                <a:ea typeface="Arial"/>
                <a:cs typeface="Arial"/>
              </a:rPr>
              <a:t>общем</a:t>
            </a:r>
            <a:r>
              <a:rPr b="false" i="false" sz="1200">
                <a:solidFill>
                  <a:srgbClr val="1A1A1A"/>
                </a:solidFill>
                <a:latin typeface="Arial"/>
                <a:ea typeface="Arial"/>
                <a:cs typeface="Arial"/>
              </a:rPr>
              <a:t> </a:t>
            </a:r>
            <a:r>
              <a:rPr b="false" i="false" sz="1200">
                <a:solidFill>
                  <a:srgbClr val="1A1A1A"/>
                </a:solidFill>
                <a:latin typeface="Arial"/>
                <a:ea typeface="Arial"/>
                <a:cs typeface="Arial"/>
              </a:rPr>
              <a:t>образовании</a:t>
            </a:r>
            <a:r>
              <a:rPr b="false" i="false" sz="1200">
                <a:solidFill>
                  <a:srgbClr val="1A1A1A"/>
                </a:solidFill>
                <a:latin typeface="Arial"/>
                <a:ea typeface="Arial"/>
                <a:cs typeface="Arial"/>
              </a:rPr>
              <a:t>)</a:t>
            </a:r>
            <a:r>
              <a:rPr b="false" i="false" sz="1200">
                <a:solidFill>
                  <a:srgbClr val="1A1A1A"/>
                </a:solidFill>
                <a:latin typeface="Arial"/>
                <a:ea typeface="Arial"/>
                <a:cs typeface="Arial"/>
              </a:rPr>
              <a:t>. </a:t>
            </a:r>
            <a:r>
              <a:rPr b="false" i="false" sz="1200">
                <a:solidFill>
                  <a:srgbClr val="1A1A1A"/>
                </a:solidFill>
                <a:latin typeface="Arial"/>
                <a:ea typeface="Arial"/>
                <a:cs typeface="Arial"/>
              </a:rPr>
              <a:t>Выпускники</a:t>
            </a:r>
            <a:r>
              <a:rPr b="false" i="false" sz="1200">
                <a:solidFill>
                  <a:srgbClr val="1A1A1A"/>
                </a:solidFill>
                <a:latin typeface="Arial"/>
                <a:ea typeface="Arial"/>
                <a:cs typeface="Arial"/>
              </a:rPr>
              <a:t> </a:t>
            </a:r>
            <a:r>
              <a:rPr b="false" i="false" sz="1200">
                <a:solidFill>
                  <a:srgbClr val="1A1A1A"/>
                </a:solidFill>
                <a:latin typeface="Arial"/>
                <a:ea typeface="Arial"/>
                <a:cs typeface="Arial"/>
              </a:rPr>
              <a:t>текущего</a:t>
            </a:r>
            <a:r>
              <a:rPr b="false" i="false" sz="1200">
                <a:solidFill>
                  <a:srgbClr val="1A1A1A"/>
                </a:solidFill>
                <a:latin typeface="Arial"/>
                <a:ea typeface="Arial"/>
                <a:cs typeface="Arial"/>
              </a:rPr>
              <a:t> </a:t>
            </a:r>
            <a:r>
              <a:rPr b="false" i="false" sz="1200">
                <a:solidFill>
                  <a:srgbClr val="1A1A1A"/>
                </a:solidFill>
                <a:latin typeface="Arial"/>
                <a:ea typeface="Arial"/>
                <a:cs typeface="Arial"/>
              </a:rPr>
              <a:t>года</a:t>
            </a:r>
            <a:r>
              <a:rPr b="false" i="false" sz="1200">
                <a:solidFill>
                  <a:srgbClr val="1A1A1A"/>
                </a:solidFill>
                <a:latin typeface="Arial"/>
                <a:ea typeface="Arial"/>
                <a:cs typeface="Arial"/>
              </a:rPr>
              <a:t> </a:t>
            </a:r>
            <a:r>
              <a:rPr b="false" i="false" sz="1200">
                <a:solidFill>
                  <a:srgbClr val="1A1A1A"/>
                </a:solidFill>
                <a:latin typeface="Arial"/>
                <a:ea typeface="Arial"/>
                <a:cs typeface="Arial"/>
              </a:rPr>
              <a:t>могут</a:t>
            </a:r>
            <a:r>
              <a:rPr b="false" i="false" sz="1200">
                <a:solidFill>
                  <a:srgbClr val="1A1A1A"/>
                </a:solidFill>
                <a:latin typeface="Arial"/>
                <a:ea typeface="Arial"/>
                <a:cs typeface="Arial"/>
              </a:rPr>
              <a:t> </a:t>
            </a:r>
            <a:r>
              <a:rPr b="false" i="false" sz="1200">
                <a:solidFill>
                  <a:srgbClr val="1A1A1A"/>
                </a:solidFill>
                <a:latin typeface="Arial"/>
                <a:ea typeface="Arial"/>
                <a:cs typeface="Arial"/>
              </a:rPr>
              <a:t>выбрать</a:t>
            </a:r>
            <a:r>
              <a:rPr b="false" i="false" sz="1200">
                <a:solidFill>
                  <a:srgbClr val="1A1A1A"/>
                </a:solidFill>
                <a:latin typeface="Arial"/>
                <a:ea typeface="Arial"/>
                <a:cs typeface="Arial"/>
              </a:rPr>
              <a:t> </a:t>
            </a:r>
            <a:r>
              <a:rPr b="false" i="false" sz="1200">
                <a:solidFill>
                  <a:srgbClr val="1A1A1A"/>
                </a:solidFill>
                <a:latin typeface="Arial"/>
                <a:ea typeface="Arial"/>
                <a:cs typeface="Arial"/>
              </a:rPr>
              <a:t>для</a:t>
            </a:r>
            <a:r>
              <a:rPr b="false" i="false" sz="1200">
                <a:solidFill>
                  <a:srgbClr val="1A1A1A"/>
                </a:solidFill>
                <a:latin typeface="Arial"/>
                <a:ea typeface="Arial"/>
                <a:cs typeface="Arial"/>
              </a:rPr>
              <a:t> </a:t>
            </a:r>
            <a:r>
              <a:rPr b="false" i="false" sz="1200">
                <a:solidFill>
                  <a:srgbClr val="1A1A1A"/>
                </a:solidFill>
                <a:latin typeface="Arial"/>
                <a:ea typeface="Arial"/>
                <a:cs typeface="Arial"/>
              </a:rPr>
              <a:t>сдачи</a:t>
            </a:r>
            <a:r>
              <a:rPr b="false" i="false" sz="1200">
                <a:solidFill>
                  <a:srgbClr val="1A1A1A"/>
                </a:solidFill>
                <a:latin typeface="Arial"/>
                <a:ea typeface="Arial"/>
                <a:cs typeface="Arial"/>
              </a:rPr>
              <a:t> </a:t>
            </a:r>
            <a:r>
              <a:rPr b="false" i="false" sz="1200">
                <a:solidFill>
                  <a:srgbClr val="1A1A1A"/>
                </a:solidFill>
                <a:latin typeface="Arial"/>
                <a:ea typeface="Arial"/>
                <a:cs typeface="Arial"/>
              </a:rPr>
              <a:t>уровень</a:t>
            </a:r>
            <a:r>
              <a:rPr b="false" i="false" sz="1200">
                <a:solidFill>
                  <a:srgbClr val="1A1A1A"/>
                </a:solidFill>
                <a:latin typeface="Arial"/>
                <a:ea typeface="Arial"/>
                <a:cs typeface="Arial"/>
              </a:rPr>
              <a:t> ЕГЭ по </a:t>
            </a:r>
            <a:r>
              <a:rPr b="false" i="false" sz="1200">
                <a:solidFill>
                  <a:srgbClr val="1A1A1A"/>
                </a:solidFill>
                <a:latin typeface="Arial"/>
                <a:ea typeface="Arial"/>
                <a:cs typeface="Arial"/>
              </a:rPr>
              <a:t>математике</a:t>
            </a:r>
            <a:r>
              <a:rPr b="false" i="false" sz="1200">
                <a:solidFill>
                  <a:srgbClr val="1A1A1A"/>
                </a:solidFill>
                <a:latin typeface="Arial"/>
                <a:ea typeface="Arial"/>
                <a:cs typeface="Arial"/>
              </a:rPr>
              <a:t>: </a:t>
            </a:r>
            <a:r>
              <a:rPr b="false" i="false" sz="1200">
                <a:solidFill>
                  <a:srgbClr val="1A1A1A"/>
                </a:solidFill>
                <a:latin typeface="Arial"/>
                <a:ea typeface="Arial"/>
                <a:cs typeface="Arial"/>
              </a:rPr>
              <a:t>базовый</a:t>
            </a:r>
            <a:r>
              <a:rPr b="false" i="false" sz="1200">
                <a:solidFill>
                  <a:srgbClr val="1A1A1A"/>
                </a:solidFill>
                <a:latin typeface="Arial"/>
                <a:ea typeface="Arial"/>
                <a:cs typeface="Arial"/>
              </a:rPr>
              <a:t> </a:t>
            </a:r>
            <a:r>
              <a:rPr b="false" i="false" sz="1200">
                <a:solidFill>
                  <a:srgbClr val="1A1A1A"/>
                </a:solidFill>
                <a:latin typeface="Arial"/>
                <a:ea typeface="Arial"/>
                <a:cs typeface="Arial"/>
              </a:rPr>
              <a:t>или</a:t>
            </a:r>
            <a:r>
              <a:rPr b="false" i="false" sz="1200">
                <a:solidFill>
                  <a:srgbClr val="1A1A1A"/>
                </a:solidFill>
                <a:latin typeface="Arial"/>
                <a:ea typeface="Arial"/>
                <a:cs typeface="Arial"/>
              </a:rPr>
              <a:t> </a:t>
            </a:r>
            <a:r>
              <a:rPr b="false" i="false" sz="1200">
                <a:solidFill>
                  <a:srgbClr val="1A1A1A"/>
                </a:solidFill>
                <a:latin typeface="Arial"/>
                <a:ea typeface="Arial"/>
                <a:cs typeface="Arial"/>
              </a:rPr>
              <a:t>профильный</a:t>
            </a:r>
            <a:r>
              <a:rPr b="false" i="false" sz="1200">
                <a:solidFill>
                  <a:srgbClr val="1A1A1A"/>
                </a:solidFill>
                <a:latin typeface="Arial"/>
                <a:ea typeface="Arial"/>
                <a:cs typeface="Arial"/>
              </a:rPr>
              <a:t>. </a:t>
            </a:r>
            <a:r>
              <a:rPr b="true" i="false" sz="1200">
                <a:solidFill>
                  <a:schemeClr val="tx1"/>
                </a:solidFill>
                <a:latin typeface="Arial"/>
                <a:ea typeface="Arial"/>
                <a:cs typeface="Arial"/>
              </a:rPr>
              <a:t>Выпускники</a:t>
            </a:r>
            <a:r>
              <a:rPr b="true" i="false" sz="1200">
                <a:solidFill>
                  <a:schemeClr val="tx1"/>
                </a:solidFill>
                <a:latin typeface="Arial"/>
                <a:ea typeface="Arial"/>
                <a:cs typeface="Arial"/>
              </a:rPr>
              <a:t> </a:t>
            </a:r>
            <a:r>
              <a:rPr b="true" i="false" sz="1200">
                <a:solidFill>
                  <a:schemeClr val="tx1"/>
                </a:solidFill>
                <a:latin typeface="Arial"/>
                <a:ea typeface="Arial"/>
                <a:cs typeface="Arial"/>
              </a:rPr>
              <a:t>прошлых</a:t>
            </a:r>
            <a:r>
              <a:rPr b="true" i="false" sz="1200">
                <a:solidFill>
                  <a:schemeClr val="tx1"/>
                </a:solidFill>
                <a:latin typeface="Arial"/>
                <a:ea typeface="Arial"/>
                <a:cs typeface="Arial"/>
              </a:rPr>
              <a:t> </a:t>
            </a:r>
            <a:r>
              <a:rPr b="true" i="false" sz="1200">
                <a:solidFill>
                  <a:schemeClr val="tx1"/>
                </a:solidFill>
                <a:latin typeface="Arial"/>
                <a:ea typeface="Arial"/>
                <a:cs typeface="Arial"/>
              </a:rPr>
              <a:t>лет</a:t>
            </a:r>
            <a:r>
              <a:rPr b="true" i="false" sz="1200">
                <a:solidFill>
                  <a:schemeClr val="tx1"/>
                </a:solidFill>
                <a:latin typeface="Arial"/>
                <a:ea typeface="Arial"/>
                <a:cs typeface="Arial"/>
              </a:rPr>
              <a:t> </a:t>
            </a:r>
            <a:r>
              <a:rPr b="true" i="false" sz="1200">
                <a:solidFill>
                  <a:schemeClr val="tx1"/>
                </a:solidFill>
                <a:latin typeface="Arial"/>
                <a:ea typeface="Arial"/>
                <a:cs typeface="Arial"/>
              </a:rPr>
              <a:t>могут</a:t>
            </a:r>
            <a:r>
              <a:rPr b="true" i="false" sz="1200">
                <a:solidFill>
                  <a:schemeClr val="tx1"/>
                </a:solidFill>
                <a:latin typeface="Arial"/>
                <a:ea typeface="Arial"/>
                <a:cs typeface="Arial"/>
              </a:rPr>
              <a:t> </a:t>
            </a:r>
            <a:r>
              <a:rPr b="true" i="false" sz="1200">
                <a:solidFill>
                  <a:schemeClr val="tx1"/>
                </a:solidFill>
                <a:latin typeface="Arial"/>
                <a:ea typeface="Arial"/>
                <a:cs typeface="Arial"/>
              </a:rPr>
              <a:t>зарегистрироваться</a:t>
            </a:r>
            <a:r>
              <a:rPr b="true" i="false" sz="1200">
                <a:solidFill>
                  <a:schemeClr val="tx1"/>
                </a:solidFill>
                <a:latin typeface="Arial"/>
                <a:ea typeface="Arial"/>
                <a:cs typeface="Arial"/>
              </a:rPr>
              <a:t> </a:t>
            </a:r>
            <a:r>
              <a:rPr b="true" i="false" sz="1200">
                <a:solidFill>
                  <a:schemeClr val="tx1"/>
                </a:solidFill>
                <a:latin typeface="Arial"/>
                <a:ea typeface="Arial"/>
                <a:cs typeface="Arial"/>
              </a:rPr>
              <a:t>на</a:t>
            </a:r>
            <a:r>
              <a:rPr b="true" i="false" sz="1200">
                <a:solidFill>
                  <a:schemeClr val="tx1"/>
                </a:solidFill>
                <a:latin typeface="Arial"/>
                <a:ea typeface="Arial"/>
                <a:cs typeface="Arial"/>
              </a:rPr>
              <a:t> </a:t>
            </a:r>
            <a:r>
              <a:rPr b="true" i="false" sz="1200">
                <a:solidFill>
                  <a:schemeClr val="tx1"/>
                </a:solidFill>
                <a:latin typeface="Arial"/>
                <a:ea typeface="Arial"/>
                <a:cs typeface="Arial"/>
              </a:rPr>
              <a:t>участие</a:t>
            </a:r>
            <a:r>
              <a:rPr b="true" i="false" sz="1200">
                <a:solidFill>
                  <a:schemeClr val="tx1"/>
                </a:solidFill>
                <a:latin typeface="Arial"/>
                <a:ea typeface="Arial"/>
                <a:cs typeface="Arial"/>
              </a:rPr>
              <a:t> в ЕГЭ по </a:t>
            </a:r>
            <a:r>
              <a:rPr b="true" i="false" sz="1200">
                <a:solidFill>
                  <a:schemeClr val="tx1"/>
                </a:solidFill>
                <a:latin typeface="Arial"/>
                <a:ea typeface="Arial"/>
                <a:cs typeface="Arial"/>
              </a:rPr>
              <a:t>математике</a:t>
            </a:r>
            <a:r>
              <a:rPr b="true" i="false" sz="1200">
                <a:solidFill>
                  <a:schemeClr val="tx1"/>
                </a:solidFill>
                <a:latin typeface="Arial"/>
                <a:ea typeface="Arial"/>
                <a:cs typeface="Arial"/>
              </a:rPr>
              <a:t> </a:t>
            </a:r>
            <a:r>
              <a:rPr b="true" i="false" sz="1200">
                <a:solidFill>
                  <a:schemeClr val="tx1"/>
                </a:solidFill>
                <a:latin typeface="Arial"/>
                <a:ea typeface="Arial"/>
                <a:cs typeface="Arial"/>
              </a:rPr>
              <a:t>только</a:t>
            </a:r>
            <a:r>
              <a:rPr b="true" i="false" sz="1200">
                <a:solidFill>
                  <a:schemeClr val="tx1"/>
                </a:solidFill>
                <a:latin typeface="Arial"/>
                <a:ea typeface="Arial"/>
                <a:cs typeface="Arial"/>
              </a:rPr>
              <a:t> </a:t>
            </a:r>
            <a:r>
              <a:rPr b="true" i="false" sz="1200">
                <a:solidFill>
                  <a:schemeClr val="tx1"/>
                </a:solidFill>
                <a:latin typeface="Arial"/>
                <a:ea typeface="Arial"/>
                <a:cs typeface="Arial"/>
              </a:rPr>
              <a:t>профильного</a:t>
            </a:r>
            <a:r>
              <a:rPr b="true" i="false" sz="1200">
                <a:solidFill>
                  <a:schemeClr val="tx1"/>
                </a:solidFill>
                <a:latin typeface="Arial"/>
                <a:ea typeface="Arial"/>
                <a:cs typeface="Arial"/>
              </a:rPr>
              <a:t> </a:t>
            </a:r>
            <a:r>
              <a:rPr b="true" i="false" sz="1200">
                <a:solidFill>
                  <a:schemeClr val="tx1"/>
                </a:solidFill>
                <a:latin typeface="Arial"/>
                <a:ea typeface="Arial"/>
                <a:cs typeface="Arial"/>
              </a:rPr>
              <a:t>уровня</a:t>
            </a:r>
            <a:r>
              <a:rPr b="true" i="false" sz="1200">
                <a:solidFill>
                  <a:schemeClr val="tx1"/>
                </a:solidFill>
                <a:latin typeface="Arial"/>
                <a:ea typeface="Arial"/>
                <a:cs typeface="Arial"/>
              </a:rPr>
              <a:t>.</a:t>
            </a:r>
            <a:endParaRPr b="true" i="false" sz="1200">
              <a:solidFill>
                <a:srgbClr val="C00000"/>
              </a:solidFill>
              <a:latin typeface="Arial"/>
              <a:ea typeface="Arial"/>
              <a:cs typeface="Arial"/>
            </a:endParaRPr>
          </a:p>
          <a:p>
            <a:pPr algn="l" indent="0" marL="0"/>
            <a:r>
              <a:rPr b="true" i="false" sz="1200">
                <a:solidFill>
                  <a:srgbClr val="C00000"/>
                </a:solidFill>
                <a:latin typeface="Arial"/>
                <a:ea typeface="Arial"/>
                <a:cs typeface="Arial"/>
              </a:rPr>
              <a:t>Остальные</a:t>
            </a:r>
            <a:r>
              <a:rPr b="true" i="false" sz="1200">
                <a:solidFill>
                  <a:srgbClr val="C00000"/>
                </a:solidFill>
                <a:latin typeface="Arial"/>
                <a:ea typeface="Arial"/>
                <a:cs typeface="Arial"/>
              </a:rPr>
              <a:t> </a:t>
            </a:r>
            <a:r>
              <a:rPr b="true" i="false" sz="1200">
                <a:solidFill>
                  <a:srgbClr val="C00000"/>
                </a:solidFill>
                <a:latin typeface="Arial"/>
                <a:ea typeface="Arial"/>
                <a:cs typeface="Arial"/>
              </a:rPr>
              <a:t>учебные</a:t>
            </a:r>
            <a:r>
              <a:rPr b="true" i="false" sz="1200">
                <a:solidFill>
                  <a:srgbClr val="C00000"/>
                </a:solidFill>
                <a:latin typeface="Arial"/>
                <a:ea typeface="Arial"/>
                <a:cs typeface="Arial"/>
              </a:rPr>
              <a:t> </a:t>
            </a:r>
            <a:r>
              <a:rPr b="true" i="false" sz="1200">
                <a:solidFill>
                  <a:srgbClr val="C00000"/>
                </a:solidFill>
                <a:latin typeface="Arial"/>
                <a:ea typeface="Arial"/>
                <a:cs typeface="Arial"/>
              </a:rPr>
              <a:t>предметы</a:t>
            </a:r>
            <a:r>
              <a:rPr b="true" i="false" sz="1200">
                <a:solidFill>
                  <a:srgbClr val="C00000"/>
                </a:solidFill>
                <a:latin typeface="Arial"/>
                <a:ea typeface="Arial"/>
                <a:cs typeface="Arial"/>
              </a:rPr>
              <a:t> </a:t>
            </a:r>
            <a:r>
              <a:rPr b="true" i="false" sz="1200">
                <a:solidFill>
                  <a:srgbClr val="C00000"/>
                </a:solidFill>
                <a:latin typeface="Arial"/>
                <a:ea typeface="Arial"/>
                <a:cs typeface="Arial"/>
              </a:rPr>
              <a:t>сдаются</a:t>
            </a:r>
            <a:r>
              <a:rPr b="true" i="false" sz="1200">
                <a:solidFill>
                  <a:srgbClr val="C00000"/>
                </a:solidFill>
                <a:latin typeface="Arial"/>
                <a:ea typeface="Arial"/>
                <a:cs typeface="Arial"/>
              </a:rPr>
              <a:t> </a:t>
            </a:r>
            <a:r>
              <a:rPr b="true" i="false" sz="1200">
                <a:solidFill>
                  <a:srgbClr val="C00000"/>
                </a:solidFill>
                <a:latin typeface="Arial"/>
                <a:ea typeface="Arial"/>
                <a:cs typeface="Arial"/>
              </a:rPr>
              <a:t>участниками</a:t>
            </a:r>
            <a:r>
              <a:rPr b="true" i="false" sz="1200">
                <a:solidFill>
                  <a:srgbClr val="C00000"/>
                </a:solidFill>
                <a:latin typeface="Arial"/>
                <a:ea typeface="Arial"/>
                <a:cs typeface="Arial"/>
              </a:rPr>
              <a:t> </a:t>
            </a:r>
            <a:r>
              <a:rPr b="true" i="false" sz="1200">
                <a:solidFill>
                  <a:srgbClr val="C00000"/>
                </a:solidFill>
                <a:latin typeface="Arial"/>
                <a:ea typeface="Arial"/>
                <a:cs typeface="Arial"/>
              </a:rPr>
              <a:t>экзаменов</a:t>
            </a:r>
            <a:r>
              <a:rPr b="true" i="false" sz="1200">
                <a:solidFill>
                  <a:srgbClr val="C00000"/>
                </a:solidFill>
                <a:latin typeface="Arial"/>
                <a:ea typeface="Arial"/>
                <a:cs typeface="Arial"/>
              </a:rPr>
              <a:t> </a:t>
            </a:r>
            <a:r>
              <a:rPr b="true" i="false" sz="1200">
                <a:solidFill>
                  <a:srgbClr val="C00000"/>
                </a:solidFill>
                <a:latin typeface="Arial"/>
                <a:ea typeface="Arial"/>
                <a:cs typeface="Arial"/>
              </a:rPr>
              <a:t>по</a:t>
            </a:r>
            <a:r>
              <a:rPr b="true" i="false" sz="1200">
                <a:solidFill>
                  <a:srgbClr val="C00000"/>
                </a:solidFill>
                <a:latin typeface="Arial"/>
                <a:ea typeface="Arial"/>
                <a:cs typeface="Arial"/>
              </a:rPr>
              <a:t> </a:t>
            </a:r>
            <a:r>
              <a:rPr b="true" i="false" sz="1200">
                <a:solidFill>
                  <a:srgbClr val="C00000"/>
                </a:solidFill>
                <a:latin typeface="Arial"/>
                <a:ea typeface="Arial"/>
                <a:cs typeface="Arial"/>
              </a:rPr>
              <a:t>их</a:t>
            </a:r>
            <a:r>
              <a:rPr b="true" i="false" sz="1200">
                <a:solidFill>
                  <a:srgbClr val="C00000"/>
                </a:solidFill>
                <a:latin typeface="Arial"/>
                <a:ea typeface="Arial"/>
                <a:cs typeface="Arial"/>
              </a:rPr>
              <a:t> </a:t>
            </a:r>
            <a:r>
              <a:rPr b="true" i="false" sz="1200">
                <a:solidFill>
                  <a:srgbClr val="C00000"/>
                </a:solidFill>
                <a:latin typeface="Arial"/>
                <a:ea typeface="Arial"/>
                <a:cs typeface="Arial"/>
              </a:rPr>
              <a:t>выбору</a:t>
            </a:r>
            <a:r>
              <a:rPr b="true" i="false" sz="1200">
                <a:solidFill>
                  <a:srgbClr val="C00000"/>
                </a:solidFill>
                <a:latin typeface="Arial"/>
                <a:ea typeface="Arial"/>
                <a:cs typeface="Arial"/>
              </a:rPr>
              <a:t> </a:t>
            </a:r>
            <a:r>
              <a:rPr b="true" i="false" sz="1200">
                <a:solidFill>
                  <a:srgbClr val="C00000"/>
                </a:solidFill>
                <a:latin typeface="Arial"/>
                <a:ea typeface="Arial"/>
                <a:cs typeface="Arial"/>
              </a:rPr>
              <a:t>тем</a:t>
            </a:r>
            <a:r>
              <a:rPr b="true" i="false" sz="1200">
                <a:solidFill>
                  <a:srgbClr val="C00000"/>
                </a:solidFill>
                <a:latin typeface="Arial"/>
                <a:ea typeface="Arial"/>
                <a:cs typeface="Arial"/>
              </a:rPr>
              <a:t>, </a:t>
            </a:r>
            <a:r>
              <a:rPr b="true" i="false" sz="1200">
                <a:solidFill>
                  <a:srgbClr val="C00000"/>
                </a:solidFill>
                <a:latin typeface="Arial"/>
                <a:ea typeface="Arial"/>
                <a:cs typeface="Arial"/>
              </a:rPr>
              <a:t>кто</a:t>
            </a:r>
            <a:r>
              <a:rPr b="true" i="false" sz="1200">
                <a:solidFill>
                  <a:srgbClr val="C00000"/>
                </a:solidFill>
                <a:latin typeface="Arial"/>
                <a:ea typeface="Arial"/>
                <a:cs typeface="Arial"/>
              </a:rPr>
              <a:t> </a:t>
            </a:r>
            <a:r>
              <a:rPr b="true" i="false" sz="1200">
                <a:solidFill>
                  <a:srgbClr val="C00000"/>
                </a:solidFill>
                <a:latin typeface="Arial"/>
                <a:ea typeface="Arial"/>
                <a:cs typeface="Arial"/>
              </a:rPr>
              <a:t>желает</a:t>
            </a:r>
            <a:r>
              <a:rPr b="true" i="false" sz="1200">
                <a:solidFill>
                  <a:srgbClr val="C00000"/>
                </a:solidFill>
                <a:latin typeface="Arial"/>
                <a:ea typeface="Arial"/>
                <a:cs typeface="Arial"/>
              </a:rPr>
              <a:t> </a:t>
            </a:r>
            <a:r>
              <a:rPr b="true" i="false" sz="1200">
                <a:solidFill>
                  <a:srgbClr val="C00000"/>
                </a:solidFill>
                <a:latin typeface="Arial"/>
                <a:ea typeface="Arial"/>
                <a:cs typeface="Arial"/>
              </a:rPr>
              <a:t>продолжить</a:t>
            </a:r>
            <a:r>
              <a:rPr b="true" i="false" sz="1200">
                <a:solidFill>
                  <a:srgbClr val="C00000"/>
                </a:solidFill>
                <a:latin typeface="Arial"/>
                <a:ea typeface="Arial"/>
                <a:cs typeface="Arial"/>
              </a:rPr>
              <a:t> </a:t>
            </a:r>
            <a:r>
              <a:rPr b="true" i="false" sz="1200">
                <a:solidFill>
                  <a:srgbClr val="C00000"/>
                </a:solidFill>
                <a:latin typeface="Arial"/>
                <a:ea typeface="Arial"/>
                <a:cs typeface="Arial"/>
              </a:rPr>
              <a:t>обучение</a:t>
            </a:r>
            <a:r>
              <a:rPr b="true" i="false" sz="1200">
                <a:solidFill>
                  <a:srgbClr val="C00000"/>
                </a:solidFill>
                <a:latin typeface="Arial"/>
                <a:ea typeface="Arial"/>
                <a:cs typeface="Arial"/>
              </a:rPr>
              <a:t> </a:t>
            </a:r>
            <a:r>
              <a:rPr b="true" i="false" sz="1200">
                <a:solidFill>
                  <a:srgbClr val="C00000"/>
                </a:solidFill>
                <a:latin typeface="Arial"/>
                <a:ea typeface="Arial"/>
                <a:cs typeface="Arial"/>
              </a:rPr>
              <a:t>в</a:t>
            </a:r>
            <a:r>
              <a:rPr b="true" i="false" sz="1200">
                <a:solidFill>
                  <a:srgbClr val="C00000"/>
                </a:solidFill>
                <a:latin typeface="Arial"/>
                <a:ea typeface="Arial"/>
                <a:cs typeface="Arial"/>
              </a:rPr>
              <a:t> </a:t>
            </a:r>
            <a:r>
              <a:rPr b="true" i="false" sz="1200">
                <a:solidFill>
                  <a:srgbClr val="C00000"/>
                </a:solidFill>
                <a:latin typeface="Arial"/>
                <a:ea typeface="Arial"/>
                <a:cs typeface="Arial"/>
              </a:rPr>
              <a:t>вузе</a:t>
            </a:r>
            <a:r>
              <a:rPr b="true" i="false" sz="1200">
                <a:solidFill>
                  <a:srgbClr val="C00000"/>
                </a:solidFill>
                <a:latin typeface="Arial"/>
                <a:ea typeface="Arial"/>
                <a:cs typeface="Arial"/>
              </a:rPr>
              <a:t>. </a:t>
            </a:r>
            <a:endParaRPr sz="135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hidden="false" id="215" name="Picture 215"/>
          <p:cNvPicPr preferRelativeResize="true"/>
          <p:nvPr isPhoto="false"/>
        </p:nvPicPr>
        <p:blipFill>
          <a:blip r:embed="rId3"/>
          <a:stretch/>
        </p:blipFill>
        <p:spPr>
          <a:xfrm flipH="false" flipV="false" rot="0">
            <a:off x="6950710" y="10795"/>
            <a:ext cx="2193290" cy="712470"/>
          </a:xfrm>
          <a:prstGeom prst="rect">
            <a:avLst/>
          </a:prstGeom>
        </p:spPr>
      </p:pic>
    </p:spTree>
  </p:cSld>
</p:sld>
</file>

<file path=ppt/theme/theme1.xml><?xml version="1.0" encoding="utf-8"?>
<a:theme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name="2_Тема Office">
  <a:themeElements>
    <a:clrScheme name="Стандартная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</a:gradFill>
        <a:gradFill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</a:gradFill>
      </a:fillStyleLst>
      <a:lnStyleLst>
        <a:ln w="9525">
          <a:solidFill>
            <a:schemeClr val="phClr">
              <a:shade val="95000"/>
              <a:satMod val="105000"/>
            </a:schemeClr>
          </a:solidFill>
          <a:prstDash val="solid"/>
        </a:ln>
        <a:ln w="25400">
          <a:solidFill>
            <a:schemeClr val="phClr"/>
          </a:solidFill>
          <a:prstDash val="solid"/>
        </a:ln>
        <a:ln w="38100">
          <a:solidFill>
            <a:schemeClr val="phClr"/>
          </a:solidFill>
          <a:prstDash val="solid"/>
        </a:ln>
      </a:lnStyleLst>
      <a:effectStyleLst>
        <a:effectStyle>
          <a:effectLst>
            <a:outerShdw>
              <a:srgbClr val="000000">
                <a:alpha val="38000"/>
              </a:srgbClr>
            </a:outerShdw>
          </a:effectLst>
        </a:effectStyle>
        <a:effectStyle>
          <a:effectLst>
            <a:outerShdw>
              <a:srgbClr val="000000">
                <a:alpha val="35000"/>
              </a:srgbClr>
            </a:outerShdw>
          </a:effectLst>
        </a:effectStyle>
        <a:effectStyle>
          <a:effectLst>
            <a:outerShdw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</a:gradFill>
      </a:bgFillStyleLst>
    </a:fmtScheme>
  </a:themeElements>
</a:theme>
</file>

<file path=docProps/app.xml><?xml version="1.0" encoding="utf-8"?>
<Properties xmlns="http://schemas.openxmlformats.org/officeDocument/2006/extended-properties">
  <Template>Normal.dotm</Template>
  <TotalTime>0</TotalTime>
  <DocSecurity>0</DocSecurity>
  <ScaleCrop>false</ScaleCrop>
  <Application>MyOffice-CoreFramework-Android/39-1403.1124.10324.1037.1@679e5ff1b4970ca5064828970bd80f08e8f6daeb</Applicat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2021-03-03T11:56:00Z</dcterms:created>
  <dcterms:modified xsi:type="dcterms:W3CDTF">2026-01-26T10:44:43Z</dcterms:modified>
</cp:coreProperties>
</file>