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8" r:id="rId7"/>
    <p:sldId id="272" r:id="rId8"/>
    <p:sldId id="273" r:id="rId9"/>
    <p:sldId id="275" r:id="rId10"/>
    <p:sldId id="276" r:id="rId11"/>
    <p:sldId id="277" r:id="rId12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92" autoAdjust="0"/>
  </p:normalViewPr>
  <p:slideViewPr>
    <p:cSldViewPr>
      <p:cViewPr varScale="1">
        <p:scale>
          <a:sx n="83" d="100"/>
          <a:sy n="83" d="100"/>
        </p:scale>
        <p:origin x="614" y="67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012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7666EC-0835-4111-9243-D5E81A74652A}" type="datetime1">
              <a:rPr lang="ru-RU" smtClean="0"/>
              <a:t>20.10.2021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3F3868-3638-4C23-AB1F-2FA7659B998E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748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177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13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64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059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016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035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3360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CB52E3-228D-4400-918B-EC1CC60E6928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BC8159-1FD8-42FC-970F-EA437E21EB75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5" name="нижний рисунок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Полилиния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7" name="Прямоугольник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164B92-40DF-447C-9EB2-E8F093ADEBD4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A702C-8E64-40BD-8A51-C06C22C2F23A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квадраты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grpSp>
        <p:nvGrpSpPr>
          <p:cNvPr id="19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Полилиния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1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F899AA-DA4D-46BA-9834-BCB927DD4C15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A69E2C-A65E-42E3-A90C-E200494A08C5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93C54A-9946-4A4B-A4C3-BDBD43A2E79F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C5E81-34F8-40EA-A39B-866E39767BAA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Полилиния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0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"/>
              <a:t>Добавить нижний колонтитул</a:t>
            </a:r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0AD6E4-82E2-48A6-B086-3DF3B0E1BE75}" type="datetime1">
              <a:rPr lang="ru-RU" smtClean="0"/>
              <a:t>20.10.2021</a:t>
            </a:fld>
            <a:endParaRPr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150A44-09C1-4A7E-9472-5C98206358FA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49401-5020-4FE0-B4E2-643A8C022F9F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нижний рисунок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Полилиния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8" name="Прямоугольник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ru-RU" noProof="0" dirty="0"/>
            </a:p>
          </p:txBody>
        </p:sp>
      </p:grpSp>
      <p:grpSp>
        <p:nvGrpSpPr>
          <p:cNvPr id="7" name="квадраты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0" name="Прямоугольник со скругленными углами на одной стороне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0A586CD-6E88-434E-9F01-516BCC1F6524}" type="datetime1">
              <a:rPr lang="ru-RU" noProof="0" smtClean="0"/>
              <a:t>20.10.2021</a:t>
            </a:fld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5191" y="548680"/>
            <a:ext cx="9141619" cy="1676400"/>
          </a:xfrm>
        </p:spPr>
        <p:txBody>
          <a:bodyPr rtlCol="0"/>
          <a:lstStyle/>
          <a:p>
            <a:r>
              <a:rPr lang="ru-RU" sz="2800" dirty="0"/>
              <a:t>Приготовление школьного завтрака в </a:t>
            </a:r>
            <a:br>
              <a:rPr lang="ru-RU" sz="2800" dirty="0"/>
            </a:br>
            <a:r>
              <a:rPr lang="ru-RU" sz="2800" b="0" i="0" dirty="0">
                <a:solidFill>
                  <a:srgbClr val="000000"/>
                </a:solidFill>
                <a:effectLst/>
              </a:rPr>
              <a:t>«Высокогорской средней общеобразовательной школе №1 Высокогорского муниципального района Республики Татарстан»</a:t>
            </a:r>
            <a:b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08038E-A3D0-4AD2-9444-CE1C4EFAFE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57" y="1628800"/>
            <a:ext cx="8370544" cy="504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Нарезка хлеба </a:t>
            </a:r>
            <a:endParaRPr lang="ru-RU" dirty="0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DFC586EF-5896-415D-AEC5-ED8C50CD0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2204864"/>
            <a:ext cx="5257800" cy="287655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991BE8-EF6B-49A4-9A77-2BD777020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204864"/>
            <a:ext cx="525780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Лимонный напиток 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620528C-4103-455B-8687-228754B9D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2276872"/>
            <a:ext cx="5644885" cy="317524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5B6BF5-9521-4613-AB84-D2FEB2BF2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5" y="2276872"/>
            <a:ext cx="5806380" cy="326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5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Приготовление салата </a:t>
            </a:r>
            <a:endParaRPr lang="ru-RU" dirty="0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A3C5261E-A4A4-4BE6-B9BF-4197B56F2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2130613"/>
            <a:ext cx="5257800" cy="344470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75D4A8-9EF6-45D0-91E7-051049C44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237" y="2144538"/>
            <a:ext cx="5257800" cy="344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10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Приготовление салата 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5128CB2-724C-407C-B75B-11E9DE827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2268890"/>
            <a:ext cx="5424264" cy="364413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FF2A74-A524-4FE5-9A0C-CD89BEB497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2268891"/>
            <a:ext cx="5184576" cy="36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0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Приготовление макарон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2D7330-9BAB-4594-BF1F-141D9E0EB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1844824"/>
            <a:ext cx="3982080" cy="23042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412322-4906-432B-968A-6F7707F74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7" y="1844824"/>
            <a:ext cx="4371475" cy="22315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5953F8A-2899-45F9-B01F-0F08F8E75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32" y="4149080"/>
            <a:ext cx="4371475" cy="257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2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Приготовление котлет 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EF1DFD-0C27-44B2-975B-51FBA4D6F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64" y="1772816"/>
            <a:ext cx="705678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13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t-RU" dirty="0"/>
              <a:t>Горячий завтрак готов !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CBAA99-C05D-42EC-BB1C-802011269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09564"/>
            <a:ext cx="5004048" cy="37530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7674E8-3091-4521-9189-0B062285F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1809564"/>
            <a:ext cx="4896544" cy="375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58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Кулинария 16: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3_TF02787942.potx" id="{8D467BD3-9A1C-43EB-A337-58DB448D8D82}" vid="{B9300C87-B195-418E-ABBA-4C8BBCF16030}"/>
    </a:ext>
  </a:extLst>
</a:theme>
</file>

<file path=ppt/theme/theme2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700CCB-20BA-4760-AB9F-AC3B63ED32E0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a4f35948-e619-41b3-aa29-22878b09cfd2"/>
    <ds:schemaRef ds:uri="http://schemas.microsoft.com/office/infopath/2007/PartnerControls"/>
    <ds:schemaRef ds:uri="http://schemas.microsoft.com/office/2006/documentManagement/types"/>
    <ds:schemaRef ds:uri="40262f94-9f35-4ac3-9a90-690165a166b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со свежей пищей (широкоэкранный формат)</Template>
  <TotalTime>52</TotalTime>
  <Words>43</Words>
  <Application>Microsoft Office PowerPoint</Application>
  <PresentationFormat>Произвольный</PresentationFormat>
  <Paragraphs>16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Constantia</vt:lpstr>
      <vt:lpstr>Кулинария 16:9</vt:lpstr>
      <vt:lpstr>Приготовление школьного завтрака в  «Высокогорской средней общеобразовательной школе №1 Высокогорского муниципального района Республики Татарстан» </vt:lpstr>
      <vt:lpstr>Нарезка хлеба </vt:lpstr>
      <vt:lpstr>Лимонный напиток </vt:lpstr>
      <vt:lpstr>Приготовление салата </vt:lpstr>
      <vt:lpstr>Приготовление салата </vt:lpstr>
      <vt:lpstr>Приготовление макарон </vt:lpstr>
      <vt:lpstr>Приготовление котлет  </vt:lpstr>
      <vt:lpstr>Горячий завтрак готов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школьного завтрака в  «Высокогорской средней общеобразовательной школе №1 Высокогорского муниципального района Республики Татарстан» </dc:title>
  <dc:creator>Клочкова Вероника Алексеевна</dc:creator>
  <cp:lastModifiedBy>Клочкова Вероника Алексеевна</cp:lastModifiedBy>
  <cp:revision>2</cp:revision>
  <dcterms:created xsi:type="dcterms:W3CDTF">2021-10-20T07:03:14Z</dcterms:created>
  <dcterms:modified xsi:type="dcterms:W3CDTF">2021-10-20T07:55:18Z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