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3" r:id="rId1"/>
  </p:sldMasterIdLst>
  <p:notesMasterIdLst>
    <p:notesMasterId r:id="rId20"/>
  </p:notesMasterIdLst>
  <p:sldIdLst>
    <p:sldId id="256" r:id="rId2"/>
    <p:sldId id="258" r:id="rId3"/>
    <p:sldId id="259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21"/>
      <p:bold r:id="rId22"/>
      <p:italic r:id="rId23"/>
      <p:boldItalic r:id="rId24"/>
    </p:embeddedFont>
    <p:embeddedFont>
      <p:font typeface="Fira Sans" panose="020B0604020202020204" charset="0"/>
      <p:regular r:id="rId25"/>
      <p:bold r:id="rId26"/>
      <p:italic r:id="rId27"/>
      <p:boldItalic r:id="rId28"/>
    </p:embeddedFont>
    <p:embeddedFont>
      <p:font typeface="Arial Black" panose="020B0A04020102020204" pitchFamily="34" charset="0"/>
      <p:regular r:id="rId29"/>
      <p:bold r:id="rId3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F8F8"/>
    <a:srgbClr val="2BBF32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9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08" y="67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font" Target="fonts/font10.fntdata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5" name="Google Shape;235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51b28ef904_0_3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6" name="Google Shape;246;g51b28ef904_0_3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299356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g51b28ef904_0_3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2" name="Google Shape;252;g51b28ef904_0_3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9968811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51b28ef904_0_3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3" name="Google Shape;263;g51b28ef904_0_3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1899662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51b28ef904_0_3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8" name="Google Shape;268;g51b28ef904_0_3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895380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51b28ef904_0_3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6" name="Google Shape;246;g51b28ef904_0_3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107116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g51b28ef904_0_3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2" name="Google Shape;252;g51b28ef904_0_3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7157430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51b28ef904_0_3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3" name="Google Shape;263;g51b28ef904_0_3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73744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51b28ef904_0_3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8" name="Google Shape;268;g51b28ef904_0_3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4421769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51b28ef904_0_3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6" name="Google Shape;246;g51b28ef904_0_3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062926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51b28ef904_0_3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6" name="Google Shape;246;g51b28ef904_0_3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g51b28ef904_0_3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2" name="Google Shape;252;g51b28ef904_0_3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51b28ef904_0_3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3" name="Google Shape;263;g51b28ef904_0_3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51b28ef904_0_3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8" name="Google Shape;268;g51b28ef904_0_3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51b28ef904_0_3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6" name="Google Shape;246;g51b28ef904_0_3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583858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g51b28ef904_0_3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2" name="Google Shape;252;g51b28ef904_0_3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888020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51b28ef904_0_3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3" name="Google Shape;263;g51b28ef904_0_3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191883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51b28ef904_0_3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8" name="Google Shape;268;g51b28ef904_0_3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098709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2"/>
          <p:cNvSpPr/>
          <p:nvPr/>
        </p:nvSpPr>
        <p:spPr>
          <a:xfrm>
            <a:off x="7513484" y="621411"/>
            <a:ext cx="135000" cy="135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Google Shape;25;p2"/>
          <p:cNvSpPr txBox="1">
            <a:spLocks noGrp="1"/>
          </p:cNvSpPr>
          <p:nvPr>
            <p:ph type="ctrTitle"/>
          </p:nvPr>
        </p:nvSpPr>
        <p:spPr>
          <a:xfrm>
            <a:off x="1533952" y="1085226"/>
            <a:ext cx="6207000" cy="205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 dirty="0"/>
          </a:p>
        </p:txBody>
      </p:sp>
    </p:spTree>
  </p:cSld>
  <p:clrMapOvr>
    <a:masterClrMapping/>
  </p:clrMapOvr>
  <p:transition spd="slow" advClick="0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 dirty="0"/>
          </a:p>
        </p:txBody>
      </p:sp>
    </p:spTree>
  </p:cSld>
  <p:clrMapOvr>
    <a:masterClrMapping/>
  </p:clrMapOvr>
  <p:transition spd="slow" advClick="0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6096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5"/>
          <p:cNvSpPr txBox="1">
            <a:spLocks noGrp="1"/>
          </p:cNvSpPr>
          <p:nvPr>
            <p:ph type="body" idx="1"/>
          </p:nvPr>
        </p:nvSpPr>
        <p:spPr>
          <a:xfrm>
            <a:off x="2068635" y="1017725"/>
            <a:ext cx="6096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 dirty="0"/>
          </a:p>
        </p:txBody>
      </p:sp>
    </p:spTree>
  </p:cSld>
  <p:clrMapOvr>
    <a:masterClrMapping/>
  </p:clrMapOvr>
  <p:transition spd="slow" advClick="0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1"/>
          <p:cNvSpPr/>
          <p:nvPr/>
        </p:nvSpPr>
        <p:spPr>
          <a:xfrm>
            <a:off x="7294342" y="293582"/>
            <a:ext cx="324600" cy="3231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" name="Google Shape;172;p11"/>
          <p:cNvSpPr txBox="1">
            <a:spLocks noGrp="1"/>
          </p:cNvSpPr>
          <p:nvPr>
            <p:ph type="title"/>
          </p:nvPr>
        </p:nvSpPr>
        <p:spPr>
          <a:xfrm>
            <a:off x="1547165" y="642508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 dirty="0"/>
          </a:p>
        </p:txBody>
      </p:sp>
    </p:spTree>
  </p:cSld>
  <p:clrMapOvr>
    <a:masterClrMapping/>
  </p:clrMapOvr>
  <p:transition spd="slow" advClick="0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13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</p:spTree>
  </p:cSld>
  <p:clrMapOvr>
    <a:masterClrMapping/>
  </p:clrMapOvr>
  <p:transition spd="slow" advClick="0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Idea" userDrawn="1">
  <p:cSld name="BIG_NUMBER_1"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14"/>
          <p:cNvSpPr txBox="1">
            <a:spLocks noGrp="1"/>
          </p:cNvSpPr>
          <p:nvPr>
            <p:ph type="body" idx="1"/>
          </p:nvPr>
        </p:nvSpPr>
        <p:spPr>
          <a:xfrm>
            <a:off x="121658" y="1364056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  <p:transition spd="slow" advClick="0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 dpi="0" rotWithShape="1">
          <a:blip r:embed="rId8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222A35"/>
              </a:buClr>
              <a:buSzPts val="2800"/>
              <a:buFont typeface="Arial Black"/>
              <a:buNone/>
              <a:defRPr sz="2800">
                <a:solidFill>
                  <a:srgbClr val="222A35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222A35"/>
              </a:buClr>
              <a:buSzPts val="2800"/>
              <a:buFont typeface="Arial Black"/>
              <a:buNone/>
              <a:defRPr sz="2800">
                <a:solidFill>
                  <a:srgbClr val="222A35"/>
                </a:solidFill>
                <a:latin typeface="Arial Black"/>
                <a:ea typeface="Arial Black"/>
                <a:cs typeface="Arial Black"/>
                <a:sym typeface="Arial Black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222A35"/>
              </a:buClr>
              <a:buSzPts val="2800"/>
              <a:buFont typeface="Arial Black"/>
              <a:buNone/>
              <a:defRPr sz="2800">
                <a:solidFill>
                  <a:srgbClr val="222A35"/>
                </a:solidFill>
                <a:latin typeface="Arial Black"/>
                <a:ea typeface="Arial Black"/>
                <a:cs typeface="Arial Black"/>
                <a:sym typeface="Arial Black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222A35"/>
              </a:buClr>
              <a:buSzPts val="2800"/>
              <a:buFont typeface="Arial Black"/>
              <a:buNone/>
              <a:defRPr sz="2800">
                <a:solidFill>
                  <a:srgbClr val="222A35"/>
                </a:solidFill>
                <a:latin typeface="Arial Black"/>
                <a:ea typeface="Arial Black"/>
                <a:cs typeface="Arial Black"/>
                <a:sym typeface="Arial Black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222A35"/>
              </a:buClr>
              <a:buSzPts val="2800"/>
              <a:buFont typeface="Arial Black"/>
              <a:buNone/>
              <a:defRPr sz="2800">
                <a:solidFill>
                  <a:srgbClr val="222A35"/>
                </a:solidFill>
                <a:latin typeface="Arial Black"/>
                <a:ea typeface="Arial Black"/>
                <a:cs typeface="Arial Black"/>
                <a:sym typeface="Arial Black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222A35"/>
              </a:buClr>
              <a:buSzPts val="2800"/>
              <a:buFont typeface="Arial Black"/>
              <a:buNone/>
              <a:defRPr sz="2800">
                <a:solidFill>
                  <a:srgbClr val="222A35"/>
                </a:solidFill>
                <a:latin typeface="Arial Black"/>
                <a:ea typeface="Arial Black"/>
                <a:cs typeface="Arial Black"/>
                <a:sym typeface="Arial Black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222A35"/>
              </a:buClr>
              <a:buSzPts val="2800"/>
              <a:buFont typeface="Arial Black"/>
              <a:buNone/>
              <a:defRPr sz="2800">
                <a:solidFill>
                  <a:srgbClr val="222A35"/>
                </a:solidFill>
                <a:latin typeface="Arial Black"/>
                <a:ea typeface="Arial Black"/>
                <a:cs typeface="Arial Black"/>
                <a:sym typeface="Arial Black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222A35"/>
              </a:buClr>
              <a:buSzPts val="2800"/>
              <a:buFont typeface="Arial Black"/>
              <a:buNone/>
              <a:defRPr sz="2800">
                <a:solidFill>
                  <a:srgbClr val="222A35"/>
                </a:solidFill>
                <a:latin typeface="Arial Black"/>
                <a:ea typeface="Arial Black"/>
                <a:cs typeface="Arial Black"/>
                <a:sym typeface="Arial Black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222A35"/>
              </a:buClr>
              <a:buSzPts val="2800"/>
              <a:buFont typeface="Arial Black"/>
              <a:buNone/>
              <a:defRPr sz="2800">
                <a:solidFill>
                  <a:srgbClr val="222A35"/>
                </a:solidFill>
                <a:latin typeface="Arial Black"/>
                <a:ea typeface="Arial Black"/>
                <a:cs typeface="Arial Black"/>
                <a:sym typeface="Arial Black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71717"/>
              </a:buClr>
              <a:buSzPts val="1800"/>
              <a:buFont typeface="Fira Sans"/>
              <a:buChar char="●"/>
              <a:defRPr sz="1800">
                <a:solidFill>
                  <a:srgbClr val="171717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171717"/>
              </a:buClr>
              <a:buSzPts val="1400"/>
              <a:buFont typeface="Fira Sans"/>
              <a:buChar char="○"/>
              <a:defRPr>
                <a:solidFill>
                  <a:srgbClr val="171717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171717"/>
              </a:buClr>
              <a:buSzPts val="1400"/>
              <a:buFont typeface="Fira Sans"/>
              <a:buChar char="■"/>
              <a:defRPr>
                <a:solidFill>
                  <a:srgbClr val="171717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171717"/>
              </a:buClr>
              <a:buSzPts val="1400"/>
              <a:buFont typeface="Fira Sans"/>
              <a:buChar char="●"/>
              <a:defRPr>
                <a:solidFill>
                  <a:srgbClr val="171717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171717"/>
              </a:buClr>
              <a:buSzPts val="1400"/>
              <a:buFont typeface="Fira Sans"/>
              <a:buChar char="○"/>
              <a:defRPr>
                <a:solidFill>
                  <a:srgbClr val="171717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171717"/>
              </a:buClr>
              <a:buSzPts val="1400"/>
              <a:buFont typeface="Fira Sans"/>
              <a:buChar char="■"/>
              <a:defRPr>
                <a:solidFill>
                  <a:srgbClr val="171717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171717"/>
              </a:buClr>
              <a:buSzPts val="1400"/>
              <a:buFont typeface="Fira Sans"/>
              <a:buChar char="●"/>
              <a:defRPr>
                <a:solidFill>
                  <a:srgbClr val="171717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171717"/>
              </a:buClr>
              <a:buSzPts val="1400"/>
              <a:buFont typeface="Fira Sans"/>
              <a:buChar char="○"/>
              <a:defRPr>
                <a:solidFill>
                  <a:srgbClr val="171717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171717"/>
              </a:buClr>
              <a:buSzPts val="1400"/>
              <a:buFont typeface="Fira Sans"/>
              <a:buChar char="■"/>
              <a:defRPr>
                <a:solidFill>
                  <a:srgbClr val="171717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endParaRPr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7" r:id="rId4"/>
    <p:sldLayoutId id="2147483659" r:id="rId5"/>
    <p:sldLayoutId id="2147483660" r:id="rId6"/>
  </p:sldLayoutIdLst>
  <p:transition spd="slow" advClick="0">
    <p:push dir="u"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.gif"/><Relationship Id="rId5" Type="http://schemas.openxmlformats.org/officeDocument/2006/relationships/image" Target="../media/image3.png"/><Relationship Id="rId4" Type="http://schemas.openxmlformats.org/officeDocument/2006/relationships/audio" Target="../media/audio2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gif"/><Relationship Id="rId5" Type="http://schemas.openxmlformats.org/officeDocument/2006/relationships/image" Target="../media/image3.png"/><Relationship Id="rId4" Type="http://schemas.openxmlformats.org/officeDocument/2006/relationships/audio" Target="../media/audio2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gif"/><Relationship Id="rId5" Type="http://schemas.openxmlformats.org/officeDocument/2006/relationships/image" Target="../media/image3.png"/><Relationship Id="rId4" Type="http://schemas.openxmlformats.org/officeDocument/2006/relationships/audio" Target="../media/audio2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gif"/><Relationship Id="rId5" Type="http://schemas.openxmlformats.org/officeDocument/2006/relationships/image" Target="../media/image3.png"/><Relationship Id="rId4" Type="http://schemas.openxmlformats.org/officeDocument/2006/relationships/audio" Target="../media/audio2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.gif"/><Relationship Id="rId5" Type="http://schemas.openxmlformats.org/officeDocument/2006/relationships/image" Target="../media/image3.png"/><Relationship Id="rId4" Type="http://schemas.openxmlformats.org/officeDocument/2006/relationships/audio" Target="../media/audio2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gif"/><Relationship Id="rId5" Type="http://schemas.openxmlformats.org/officeDocument/2006/relationships/image" Target="../media/image3.png"/><Relationship Id="rId4" Type="http://schemas.openxmlformats.org/officeDocument/2006/relationships/audio" Target="../media/audio2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gif"/><Relationship Id="rId5" Type="http://schemas.openxmlformats.org/officeDocument/2006/relationships/image" Target="../media/image3.png"/><Relationship Id="rId4" Type="http://schemas.openxmlformats.org/officeDocument/2006/relationships/audio" Target="../media/audio2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gif"/><Relationship Id="rId5" Type="http://schemas.openxmlformats.org/officeDocument/2006/relationships/image" Target="../media/image3.png"/><Relationship Id="rId4" Type="http://schemas.openxmlformats.org/officeDocument/2006/relationships/audio" Target="../media/audio2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.gif"/><Relationship Id="rId5" Type="http://schemas.openxmlformats.org/officeDocument/2006/relationships/image" Target="../media/image3.png"/><Relationship Id="rId4" Type="http://schemas.openxmlformats.org/officeDocument/2006/relationships/audio" Target="../media/audio2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.gif"/><Relationship Id="rId5" Type="http://schemas.openxmlformats.org/officeDocument/2006/relationships/image" Target="../media/image3.png"/><Relationship Id="rId4" Type="http://schemas.openxmlformats.org/officeDocument/2006/relationships/audio" Target="../media/audio2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gif"/><Relationship Id="rId5" Type="http://schemas.openxmlformats.org/officeDocument/2006/relationships/image" Target="../media/image3.png"/><Relationship Id="rId4" Type="http://schemas.openxmlformats.org/officeDocument/2006/relationships/audio" Target="../media/audio2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gif"/><Relationship Id="rId5" Type="http://schemas.openxmlformats.org/officeDocument/2006/relationships/image" Target="../media/image3.png"/><Relationship Id="rId4" Type="http://schemas.openxmlformats.org/officeDocument/2006/relationships/audio" Target="../media/audio2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gif"/><Relationship Id="rId5" Type="http://schemas.openxmlformats.org/officeDocument/2006/relationships/image" Target="../media/image3.png"/><Relationship Id="rId4" Type="http://schemas.openxmlformats.org/officeDocument/2006/relationships/audio" Target="../media/audio2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.gif"/><Relationship Id="rId5" Type="http://schemas.openxmlformats.org/officeDocument/2006/relationships/image" Target="../media/image3.png"/><Relationship Id="rId4" Type="http://schemas.openxmlformats.org/officeDocument/2006/relationships/audio" Target="../media/audio2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gif"/><Relationship Id="rId5" Type="http://schemas.openxmlformats.org/officeDocument/2006/relationships/image" Target="../media/image3.png"/><Relationship Id="rId4" Type="http://schemas.openxmlformats.org/officeDocument/2006/relationships/audio" Target="../media/audio2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gif"/><Relationship Id="rId5" Type="http://schemas.openxmlformats.org/officeDocument/2006/relationships/image" Target="../media/image3.png"/><Relationship Id="rId4" Type="http://schemas.openxmlformats.org/officeDocument/2006/relationships/audio" Target="../media/audio2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gif"/><Relationship Id="rId5" Type="http://schemas.openxmlformats.org/officeDocument/2006/relationships/image" Target="../media/image3.png"/><Relationship Id="rId4" Type="http://schemas.openxmlformats.org/officeDocument/2006/relationships/audio" Target="../media/audio2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343" y="1598886"/>
            <a:ext cx="1726473" cy="3376963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24691" y="88135"/>
            <a:ext cx="8898123" cy="4914622"/>
          </a:xfrm>
          <a:prstGeom prst="rect">
            <a:avLst/>
          </a:prstGeom>
          <a:solidFill>
            <a:srgbClr val="F8F8F8">
              <a:alpha val="50000"/>
            </a:srgbClr>
          </a:solidFill>
          <a:ln>
            <a:solidFill>
              <a:schemeClr val="accent6">
                <a:lumMod val="75000"/>
              </a:schemeClr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7" name="Google Shape;237;p17"/>
          <p:cNvSpPr txBox="1">
            <a:spLocks noGrp="1"/>
          </p:cNvSpPr>
          <p:nvPr>
            <p:ph type="ctrTitle"/>
          </p:nvPr>
        </p:nvSpPr>
        <p:spPr>
          <a:xfrm>
            <a:off x="0" y="521996"/>
            <a:ext cx="9144000" cy="318324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8000" dirty="0" smtClean="0">
                <a:ln w="19050">
                  <a:solidFill>
                    <a:srgbClr val="F8F8F8"/>
                  </a:solidFill>
                </a:ln>
                <a:solidFill>
                  <a:schemeClr val="accent1">
                    <a:lumMod val="50000"/>
                  </a:schemeClr>
                </a:solidFill>
                <a:latin typeface="Astra" pitchFamily="2" charset="0"/>
              </a:rPr>
              <a:t>Дорожно-транспортная викторина</a:t>
            </a:r>
            <a:endParaRPr sz="8000" dirty="0">
              <a:ln w="19050">
                <a:solidFill>
                  <a:srgbClr val="F8F8F8"/>
                </a:solidFill>
              </a:ln>
              <a:solidFill>
                <a:schemeClr val="tx2">
                  <a:lumMod val="75000"/>
                </a:schemeClr>
              </a:solidFill>
              <a:latin typeface="Astra" pitchFamily="2" charset="0"/>
            </a:endParaRPr>
          </a:p>
        </p:txBody>
      </p:sp>
      <p:pic>
        <p:nvPicPr>
          <p:cNvPr id="8" name="Рисунок 7">
            <a:hlinkClick r:id="" action="ppaction://hlinkshowjump?jump=nextslide"/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6" t="4070" r="79344" b="78795"/>
          <a:stretch/>
        </p:blipFill>
        <p:spPr>
          <a:xfrm>
            <a:off x="8607925" y="4549967"/>
            <a:ext cx="436922" cy="472348"/>
          </a:xfrm>
          <a:prstGeom prst="rect">
            <a:avLst/>
          </a:prstGeom>
        </p:spPr>
      </p:pic>
    </p:spTree>
  </p:cSld>
  <p:clrMapOvr>
    <a:masterClrMapping/>
  </p:clrMapOvr>
  <p:transition spd="slow" advClick="0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140463" y="88135"/>
            <a:ext cx="8882352" cy="4914622"/>
          </a:xfrm>
          <a:prstGeom prst="rect">
            <a:avLst/>
          </a:prstGeom>
          <a:solidFill>
            <a:srgbClr val="F8F8F8">
              <a:alpha val="50000"/>
            </a:srgbClr>
          </a:solidFill>
          <a:ln>
            <a:solidFill>
              <a:schemeClr val="accent6">
                <a:lumMod val="75000"/>
              </a:schemeClr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A"/>
          <p:cNvSpPr/>
          <p:nvPr/>
        </p:nvSpPr>
        <p:spPr>
          <a:xfrm>
            <a:off x="318539" y="2389907"/>
            <a:ext cx="743209" cy="885709"/>
          </a:xfrm>
          <a:custGeom>
            <a:avLst/>
            <a:gdLst>
              <a:gd name="connsiteX0" fmla="*/ 240005 w 1042350"/>
              <a:gd name="connsiteY0" fmla="*/ 0 h 1440000"/>
              <a:gd name="connsiteX1" fmla="*/ 1042350 w 1042350"/>
              <a:gd name="connsiteY1" fmla="*/ 0 h 1440000"/>
              <a:gd name="connsiteX2" fmla="*/ 1042350 w 1042350"/>
              <a:gd name="connsiteY2" fmla="*/ 1440000 h 1440000"/>
              <a:gd name="connsiteX3" fmla="*/ 240005 w 1042350"/>
              <a:gd name="connsiteY3" fmla="*/ 1440000 h 1440000"/>
              <a:gd name="connsiteX4" fmla="*/ 0 w 1042350"/>
              <a:gd name="connsiteY4" fmla="*/ 1199995 h 1440000"/>
              <a:gd name="connsiteX5" fmla="*/ 0 w 1042350"/>
              <a:gd name="connsiteY5" fmla="*/ 240005 h 1440000"/>
              <a:gd name="connsiteX6" fmla="*/ 240005 w 1042350"/>
              <a:gd name="connsiteY6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42350" h="1440000">
                <a:moveTo>
                  <a:pt x="240005" y="0"/>
                </a:moveTo>
                <a:lnTo>
                  <a:pt x="1042350" y="0"/>
                </a:lnTo>
                <a:lnTo>
                  <a:pt x="1042350" y="1440000"/>
                </a:lnTo>
                <a:lnTo>
                  <a:pt x="240005" y="1440000"/>
                </a:lnTo>
                <a:cubicBezTo>
                  <a:pt x="107454" y="1440000"/>
                  <a:pt x="0" y="1332546"/>
                  <a:pt x="0" y="1199995"/>
                </a:cubicBezTo>
                <a:lnTo>
                  <a:pt x="0" y="240005"/>
                </a:lnTo>
                <a:cubicBezTo>
                  <a:pt x="0" y="107454"/>
                  <a:pt x="107454" y="0"/>
                  <a:pt x="240005" y="0"/>
                </a:cubicBez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3" name="A_answer"/>
          <p:cNvSpPr/>
          <p:nvPr/>
        </p:nvSpPr>
        <p:spPr>
          <a:xfrm>
            <a:off x="1476340" y="2389908"/>
            <a:ext cx="2796218" cy="885709"/>
          </a:xfrm>
          <a:custGeom>
            <a:avLst/>
            <a:gdLst>
              <a:gd name="connsiteX0" fmla="*/ 0 w 4356060"/>
              <a:gd name="connsiteY0" fmla="*/ 0 h 1440000"/>
              <a:gd name="connsiteX1" fmla="*/ 4116055 w 4356060"/>
              <a:gd name="connsiteY1" fmla="*/ 0 h 1440000"/>
              <a:gd name="connsiteX2" fmla="*/ 4356060 w 4356060"/>
              <a:gd name="connsiteY2" fmla="*/ 240005 h 1440000"/>
              <a:gd name="connsiteX3" fmla="*/ 4356060 w 4356060"/>
              <a:gd name="connsiteY3" fmla="*/ 1199995 h 1440000"/>
              <a:gd name="connsiteX4" fmla="*/ 4116055 w 4356060"/>
              <a:gd name="connsiteY4" fmla="*/ 1440000 h 1440000"/>
              <a:gd name="connsiteX5" fmla="*/ 0 w 4356060"/>
              <a:gd name="connsiteY5" fmla="*/ 144000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6060" h="1440000">
                <a:moveTo>
                  <a:pt x="0" y="0"/>
                </a:moveTo>
                <a:lnTo>
                  <a:pt x="4116055" y="0"/>
                </a:lnTo>
                <a:cubicBezTo>
                  <a:pt x="4248606" y="0"/>
                  <a:pt x="4356060" y="107454"/>
                  <a:pt x="4356060" y="240005"/>
                </a:cubicBezTo>
                <a:lnTo>
                  <a:pt x="4356060" y="1199995"/>
                </a:lnTo>
                <a:cubicBezTo>
                  <a:pt x="4356060" y="1332546"/>
                  <a:pt x="4248606" y="1440000"/>
                  <a:pt x="4116055" y="1440000"/>
                </a:cubicBezTo>
                <a:lnTo>
                  <a:pt x="0" y="1440000"/>
                </a:ln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 w="762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ru-RU" sz="3300" dirty="0" smtClean="0">
                <a:solidFill>
                  <a:srgbClr val="000000"/>
                </a:solidFill>
                <a:latin typeface="+mj-lt"/>
              </a:rPr>
              <a:t>Эвакуация</a:t>
            </a:r>
            <a:r>
              <a:rPr lang="ru-RU" sz="3600" dirty="0" smtClean="0">
                <a:solidFill>
                  <a:srgbClr val="000000"/>
                </a:solidFill>
                <a:latin typeface="+mj-lt"/>
              </a:rPr>
              <a:t> </a:t>
            </a:r>
            <a:endParaRPr lang="en-GB" sz="36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4" name="B"/>
          <p:cNvSpPr/>
          <p:nvPr/>
        </p:nvSpPr>
        <p:spPr>
          <a:xfrm>
            <a:off x="4914558" y="2393624"/>
            <a:ext cx="743209" cy="901378"/>
          </a:xfrm>
          <a:custGeom>
            <a:avLst/>
            <a:gdLst>
              <a:gd name="connsiteX0" fmla="*/ 240005 w 1042350"/>
              <a:gd name="connsiteY0" fmla="*/ 0 h 1440000"/>
              <a:gd name="connsiteX1" fmla="*/ 1042350 w 1042350"/>
              <a:gd name="connsiteY1" fmla="*/ 0 h 1440000"/>
              <a:gd name="connsiteX2" fmla="*/ 1042350 w 1042350"/>
              <a:gd name="connsiteY2" fmla="*/ 1440000 h 1440000"/>
              <a:gd name="connsiteX3" fmla="*/ 240005 w 1042350"/>
              <a:gd name="connsiteY3" fmla="*/ 1440000 h 1440000"/>
              <a:gd name="connsiteX4" fmla="*/ 0 w 1042350"/>
              <a:gd name="connsiteY4" fmla="*/ 1199995 h 1440000"/>
              <a:gd name="connsiteX5" fmla="*/ 0 w 1042350"/>
              <a:gd name="connsiteY5" fmla="*/ 240005 h 1440000"/>
              <a:gd name="connsiteX6" fmla="*/ 240005 w 1042350"/>
              <a:gd name="connsiteY6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42350" h="1440000">
                <a:moveTo>
                  <a:pt x="240005" y="0"/>
                </a:moveTo>
                <a:lnTo>
                  <a:pt x="1042350" y="0"/>
                </a:lnTo>
                <a:lnTo>
                  <a:pt x="1042350" y="1440000"/>
                </a:lnTo>
                <a:lnTo>
                  <a:pt x="240005" y="1440000"/>
                </a:lnTo>
                <a:cubicBezTo>
                  <a:pt x="107454" y="1440000"/>
                  <a:pt x="0" y="1332546"/>
                  <a:pt x="0" y="1199995"/>
                </a:cubicBezTo>
                <a:lnTo>
                  <a:pt x="0" y="240005"/>
                </a:lnTo>
                <a:cubicBezTo>
                  <a:pt x="0" y="107454"/>
                  <a:pt x="107454" y="0"/>
                  <a:pt x="240005" y="0"/>
                </a:cubicBez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5" name="B_answer"/>
          <p:cNvSpPr/>
          <p:nvPr/>
        </p:nvSpPr>
        <p:spPr>
          <a:xfrm>
            <a:off x="6072359" y="2395002"/>
            <a:ext cx="2796218" cy="880614"/>
          </a:xfrm>
          <a:custGeom>
            <a:avLst/>
            <a:gdLst>
              <a:gd name="connsiteX0" fmla="*/ 0 w 4356060"/>
              <a:gd name="connsiteY0" fmla="*/ 0 h 1440000"/>
              <a:gd name="connsiteX1" fmla="*/ 4116055 w 4356060"/>
              <a:gd name="connsiteY1" fmla="*/ 0 h 1440000"/>
              <a:gd name="connsiteX2" fmla="*/ 4356060 w 4356060"/>
              <a:gd name="connsiteY2" fmla="*/ 240005 h 1440000"/>
              <a:gd name="connsiteX3" fmla="*/ 4356060 w 4356060"/>
              <a:gd name="connsiteY3" fmla="*/ 1199995 h 1440000"/>
              <a:gd name="connsiteX4" fmla="*/ 4116055 w 4356060"/>
              <a:gd name="connsiteY4" fmla="*/ 1440000 h 1440000"/>
              <a:gd name="connsiteX5" fmla="*/ 0 w 4356060"/>
              <a:gd name="connsiteY5" fmla="*/ 144000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6060" h="1440000">
                <a:moveTo>
                  <a:pt x="0" y="0"/>
                </a:moveTo>
                <a:lnTo>
                  <a:pt x="4116055" y="0"/>
                </a:lnTo>
                <a:cubicBezTo>
                  <a:pt x="4248606" y="0"/>
                  <a:pt x="4356060" y="107454"/>
                  <a:pt x="4356060" y="240005"/>
                </a:cubicBezTo>
                <a:lnTo>
                  <a:pt x="4356060" y="1199995"/>
                </a:lnTo>
                <a:cubicBezTo>
                  <a:pt x="4356060" y="1332546"/>
                  <a:pt x="4248606" y="1440000"/>
                  <a:pt x="4116055" y="1440000"/>
                </a:cubicBezTo>
                <a:lnTo>
                  <a:pt x="0" y="1440000"/>
                </a:ln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 w="762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ru-RU" sz="3300" dirty="0" smtClean="0">
                <a:solidFill>
                  <a:srgbClr val="000000"/>
                </a:solidFill>
                <a:latin typeface="+mj-lt"/>
              </a:rPr>
              <a:t>Эмиграция </a:t>
            </a:r>
            <a:endParaRPr lang="en-GB" sz="33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6" name="C"/>
          <p:cNvSpPr/>
          <p:nvPr/>
        </p:nvSpPr>
        <p:spPr>
          <a:xfrm>
            <a:off x="316950" y="3380905"/>
            <a:ext cx="743209" cy="901377"/>
          </a:xfrm>
          <a:custGeom>
            <a:avLst/>
            <a:gdLst>
              <a:gd name="connsiteX0" fmla="*/ 240005 w 1042350"/>
              <a:gd name="connsiteY0" fmla="*/ 0 h 1440000"/>
              <a:gd name="connsiteX1" fmla="*/ 1042350 w 1042350"/>
              <a:gd name="connsiteY1" fmla="*/ 0 h 1440000"/>
              <a:gd name="connsiteX2" fmla="*/ 1042350 w 1042350"/>
              <a:gd name="connsiteY2" fmla="*/ 1440000 h 1440000"/>
              <a:gd name="connsiteX3" fmla="*/ 240005 w 1042350"/>
              <a:gd name="connsiteY3" fmla="*/ 1440000 h 1440000"/>
              <a:gd name="connsiteX4" fmla="*/ 0 w 1042350"/>
              <a:gd name="connsiteY4" fmla="*/ 1199995 h 1440000"/>
              <a:gd name="connsiteX5" fmla="*/ 0 w 1042350"/>
              <a:gd name="connsiteY5" fmla="*/ 240005 h 1440000"/>
              <a:gd name="connsiteX6" fmla="*/ 240005 w 1042350"/>
              <a:gd name="connsiteY6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42350" h="1440000">
                <a:moveTo>
                  <a:pt x="240005" y="0"/>
                </a:moveTo>
                <a:lnTo>
                  <a:pt x="1042350" y="0"/>
                </a:lnTo>
                <a:lnTo>
                  <a:pt x="1042350" y="1440000"/>
                </a:lnTo>
                <a:lnTo>
                  <a:pt x="240005" y="1440000"/>
                </a:lnTo>
                <a:cubicBezTo>
                  <a:pt x="107454" y="1440000"/>
                  <a:pt x="0" y="1332546"/>
                  <a:pt x="0" y="1199995"/>
                </a:cubicBezTo>
                <a:lnTo>
                  <a:pt x="0" y="240005"/>
                </a:lnTo>
                <a:cubicBezTo>
                  <a:pt x="0" y="107454"/>
                  <a:pt x="107454" y="0"/>
                  <a:pt x="240005" y="0"/>
                </a:cubicBez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7" name="C_answer"/>
          <p:cNvSpPr/>
          <p:nvPr/>
        </p:nvSpPr>
        <p:spPr>
          <a:xfrm>
            <a:off x="1474751" y="3380905"/>
            <a:ext cx="2796218" cy="900000"/>
          </a:xfrm>
          <a:custGeom>
            <a:avLst/>
            <a:gdLst>
              <a:gd name="connsiteX0" fmla="*/ 0 w 4356060"/>
              <a:gd name="connsiteY0" fmla="*/ 0 h 1440000"/>
              <a:gd name="connsiteX1" fmla="*/ 4116055 w 4356060"/>
              <a:gd name="connsiteY1" fmla="*/ 0 h 1440000"/>
              <a:gd name="connsiteX2" fmla="*/ 4356060 w 4356060"/>
              <a:gd name="connsiteY2" fmla="*/ 240005 h 1440000"/>
              <a:gd name="connsiteX3" fmla="*/ 4356060 w 4356060"/>
              <a:gd name="connsiteY3" fmla="*/ 1199995 h 1440000"/>
              <a:gd name="connsiteX4" fmla="*/ 4116055 w 4356060"/>
              <a:gd name="connsiteY4" fmla="*/ 1440000 h 1440000"/>
              <a:gd name="connsiteX5" fmla="*/ 0 w 4356060"/>
              <a:gd name="connsiteY5" fmla="*/ 144000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6060" h="1440000">
                <a:moveTo>
                  <a:pt x="0" y="0"/>
                </a:moveTo>
                <a:lnTo>
                  <a:pt x="4116055" y="0"/>
                </a:lnTo>
                <a:cubicBezTo>
                  <a:pt x="4248606" y="0"/>
                  <a:pt x="4356060" y="107454"/>
                  <a:pt x="4356060" y="240005"/>
                </a:cubicBezTo>
                <a:lnTo>
                  <a:pt x="4356060" y="1199995"/>
                </a:lnTo>
                <a:cubicBezTo>
                  <a:pt x="4356060" y="1332546"/>
                  <a:pt x="4248606" y="1440000"/>
                  <a:pt x="4116055" y="1440000"/>
                </a:cubicBezTo>
                <a:lnTo>
                  <a:pt x="0" y="1440000"/>
                </a:ln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 w="762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ru-RU" sz="3300" dirty="0" smtClean="0">
                <a:solidFill>
                  <a:srgbClr val="000000"/>
                </a:solidFill>
                <a:latin typeface="+mj-lt"/>
              </a:rPr>
              <a:t>Экспроприация</a:t>
            </a:r>
            <a:r>
              <a:rPr lang="ru-RU" sz="2800" dirty="0" smtClean="0">
                <a:solidFill>
                  <a:srgbClr val="000000"/>
                </a:solidFill>
                <a:latin typeface="+mj-lt"/>
              </a:rPr>
              <a:t> </a:t>
            </a:r>
            <a:endParaRPr lang="ru-RU" sz="28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8" name="D"/>
          <p:cNvSpPr/>
          <p:nvPr/>
        </p:nvSpPr>
        <p:spPr>
          <a:xfrm>
            <a:off x="4912969" y="3400289"/>
            <a:ext cx="743209" cy="880616"/>
          </a:xfrm>
          <a:custGeom>
            <a:avLst/>
            <a:gdLst>
              <a:gd name="connsiteX0" fmla="*/ 240005 w 1042350"/>
              <a:gd name="connsiteY0" fmla="*/ 0 h 1440000"/>
              <a:gd name="connsiteX1" fmla="*/ 1042350 w 1042350"/>
              <a:gd name="connsiteY1" fmla="*/ 0 h 1440000"/>
              <a:gd name="connsiteX2" fmla="*/ 1042350 w 1042350"/>
              <a:gd name="connsiteY2" fmla="*/ 1440000 h 1440000"/>
              <a:gd name="connsiteX3" fmla="*/ 240005 w 1042350"/>
              <a:gd name="connsiteY3" fmla="*/ 1440000 h 1440000"/>
              <a:gd name="connsiteX4" fmla="*/ 0 w 1042350"/>
              <a:gd name="connsiteY4" fmla="*/ 1199995 h 1440000"/>
              <a:gd name="connsiteX5" fmla="*/ 0 w 1042350"/>
              <a:gd name="connsiteY5" fmla="*/ 240005 h 1440000"/>
              <a:gd name="connsiteX6" fmla="*/ 240005 w 1042350"/>
              <a:gd name="connsiteY6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42350" h="1440000">
                <a:moveTo>
                  <a:pt x="240005" y="0"/>
                </a:moveTo>
                <a:lnTo>
                  <a:pt x="1042350" y="0"/>
                </a:lnTo>
                <a:lnTo>
                  <a:pt x="1042350" y="1440000"/>
                </a:lnTo>
                <a:lnTo>
                  <a:pt x="240005" y="1440000"/>
                </a:lnTo>
                <a:cubicBezTo>
                  <a:pt x="107454" y="1440000"/>
                  <a:pt x="0" y="1332546"/>
                  <a:pt x="0" y="1199995"/>
                </a:cubicBezTo>
                <a:lnTo>
                  <a:pt x="0" y="240005"/>
                </a:lnTo>
                <a:cubicBezTo>
                  <a:pt x="0" y="107454"/>
                  <a:pt x="107454" y="0"/>
                  <a:pt x="240005" y="0"/>
                </a:cubicBez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9" name="D_answer"/>
          <p:cNvSpPr/>
          <p:nvPr/>
        </p:nvSpPr>
        <p:spPr>
          <a:xfrm>
            <a:off x="6070770" y="3380905"/>
            <a:ext cx="2796218" cy="900000"/>
          </a:xfrm>
          <a:custGeom>
            <a:avLst/>
            <a:gdLst>
              <a:gd name="connsiteX0" fmla="*/ 0 w 4356060"/>
              <a:gd name="connsiteY0" fmla="*/ 0 h 1440000"/>
              <a:gd name="connsiteX1" fmla="*/ 4116055 w 4356060"/>
              <a:gd name="connsiteY1" fmla="*/ 0 h 1440000"/>
              <a:gd name="connsiteX2" fmla="*/ 4356060 w 4356060"/>
              <a:gd name="connsiteY2" fmla="*/ 240005 h 1440000"/>
              <a:gd name="connsiteX3" fmla="*/ 4356060 w 4356060"/>
              <a:gd name="connsiteY3" fmla="*/ 1199995 h 1440000"/>
              <a:gd name="connsiteX4" fmla="*/ 4116055 w 4356060"/>
              <a:gd name="connsiteY4" fmla="*/ 1440000 h 1440000"/>
              <a:gd name="connsiteX5" fmla="*/ 0 w 4356060"/>
              <a:gd name="connsiteY5" fmla="*/ 144000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6060" h="1440000">
                <a:moveTo>
                  <a:pt x="0" y="0"/>
                </a:moveTo>
                <a:lnTo>
                  <a:pt x="4116055" y="0"/>
                </a:lnTo>
                <a:cubicBezTo>
                  <a:pt x="4248606" y="0"/>
                  <a:pt x="4356060" y="107454"/>
                  <a:pt x="4356060" y="240005"/>
                </a:cubicBezTo>
                <a:lnTo>
                  <a:pt x="4356060" y="1199995"/>
                </a:lnTo>
                <a:cubicBezTo>
                  <a:pt x="4356060" y="1332546"/>
                  <a:pt x="4248606" y="1440000"/>
                  <a:pt x="4116055" y="1440000"/>
                </a:cubicBezTo>
                <a:lnTo>
                  <a:pt x="0" y="1440000"/>
                </a:ln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 w="762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ru-RU" sz="3600" dirty="0" smtClean="0">
                <a:solidFill>
                  <a:srgbClr val="000000"/>
                </a:solidFill>
                <a:latin typeface="+mj-lt"/>
              </a:rPr>
              <a:t>Эскалация </a:t>
            </a:r>
            <a:endParaRPr lang="en-GB" sz="36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10" name="Question box"/>
          <p:cNvSpPr/>
          <p:nvPr/>
        </p:nvSpPr>
        <p:spPr>
          <a:xfrm>
            <a:off x="316950" y="306052"/>
            <a:ext cx="8551627" cy="1620000"/>
          </a:xfrm>
          <a:prstGeom prst="roundRect">
            <a:avLst/>
          </a:prstGeom>
          <a:solidFill>
            <a:schemeClr val="accent6">
              <a:alpha val="75000"/>
            </a:schemeClr>
          </a:solidFill>
          <a:ln w="76200">
            <a:solidFill>
              <a:schemeClr val="accent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ru-RU" sz="3600" dirty="0">
                <a:solidFill>
                  <a:srgbClr val="000000"/>
                </a:solidFill>
                <a:latin typeface="+mj-lt"/>
              </a:rPr>
              <a:t>Какая неприятность грозит автомобилю, припаркованному в неположенном месте?</a:t>
            </a:r>
            <a:endParaRPr lang="en-GB" sz="3600" dirty="0">
              <a:solidFill>
                <a:srgbClr val="000000"/>
              </a:solidFill>
              <a:latin typeface="+mj-lt"/>
            </a:endParaRPr>
          </a:p>
        </p:txBody>
      </p:sp>
      <p:pic>
        <p:nvPicPr>
          <p:cNvPr id="12" name="Рисунок 11">
            <a:hlinkClick r:id="" action="ppaction://hlinkshowjump?jump=nextslide"/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6" t="4070" r="79344" b="78795"/>
          <a:stretch/>
        </p:blipFill>
        <p:spPr>
          <a:xfrm>
            <a:off x="8607925" y="4549967"/>
            <a:ext cx="436922" cy="472348"/>
          </a:xfrm>
          <a:prstGeom prst="rect">
            <a:avLst/>
          </a:prstGeom>
        </p:spPr>
      </p:pic>
      <p:pic>
        <p:nvPicPr>
          <p:cNvPr id="15" name="Google Shape;523;p36"/>
          <p:cNvPicPr preferRelativeResize="0"/>
          <p:nvPr/>
        </p:nvPicPr>
        <p:blipFill>
          <a:blip r:embed="rId6">
            <a:alphaModFix/>
            <a:duotone>
              <a:prstClr val="black"/>
              <a:srgbClr val="2BBF32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4210448" y="4148443"/>
            <a:ext cx="764629" cy="8432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47620717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18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1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2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33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9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40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140463" y="88135"/>
            <a:ext cx="8882352" cy="4914622"/>
          </a:xfrm>
          <a:prstGeom prst="rect">
            <a:avLst/>
          </a:prstGeom>
          <a:solidFill>
            <a:srgbClr val="F8F8F8">
              <a:alpha val="50000"/>
            </a:srgbClr>
          </a:solidFill>
          <a:ln>
            <a:solidFill>
              <a:schemeClr val="accent6">
                <a:lumMod val="75000"/>
              </a:schemeClr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A"/>
          <p:cNvSpPr/>
          <p:nvPr/>
        </p:nvSpPr>
        <p:spPr>
          <a:xfrm>
            <a:off x="4914558" y="3380905"/>
            <a:ext cx="747371" cy="900000"/>
          </a:xfrm>
          <a:custGeom>
            <a:avLst/>
            <a:gdLst>
              <a:gd name="connsiteX0" fmla="*/ 240005 w 1042350"/>
              <a:gd name="connsiteY0" fmla="*/ 0 h 1440000"/>
              <a:gd name="connsiteX1" fmla="*/ 1042350 w 1042350"/>
              <a:gd name="connsiteY1" fmla="*/ 0 h 1440000"/>
              <a:gd name="connsiteX2" fmla="*/ 1042350 w 1042350"/>
              <a:gd name="connsiteY2" fmla="*/ 1440000 h 1440000"/>
              <a:gd name="connsiteX3" fmla="*/ 240005 w 1042350"/>
              <a:gd name="connsiteY3" fmla="*/ 1440000 h 1440000"/>
              <a:gd name="connsiteX4" fmla="*/ 0 w 1042350"/>
              <a:gd name="connsiteY4" fmla="*/ 1199995 h 1440000"/>
              <a:gd name="connsiteX5" fmla="*/ 0 w 1042350"/>
              <a:gd name="connsiteY5" fmla="*/ 240005 h 1440000"/>
              <a:gd name="connsiteX6" fmla="*/ 240005 w 1042350"/>
              <a:gd name="connsiteY6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42350" h="1440000">
                <a:moveTo>
                  <a:pt x="240005" y="0"/>
                </a:moveTo>
                <a:lnTo>
                  <a:pt x="1042350" y="0"/>
                </a:lnTo>
                <a:lnTo>
                  <a:pt x="1042350" y="1440000"/>
                </a:lnTo>
                <a:lnTo>
                  <a:pt x="240005" y="1440000"/>
                </a:lnTo>
                <a:cubicBezTo>
                  <a:pt x="107454" y="1440000"/>
                  <a:pt x="0" y="1332546"/>
                  <a:pt x="0" y="1199995"/>
                </a:cubicBezTo>
                <a:lnTo>
                  <a:pt x="0" y="240005"/>
                </a:lnTo>
                <a:cubicBezTo>
                  <a:pt x="0" y="107454"/>
                  <a:pt x="107454" y="0"/>
                  <a:pt x="240005" y="0"/>
                </a:cubicBez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 smtClean="0"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en-GB" sz="5400" dirty="0">
              <a:solidFill>
                <a:srgbClr val="F8F8F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A_answer"/>
          <p:cNvSpPr/>
          <p:nvPr/>
        </p:nvSpPr>
        <p:spPr>
          <a:xfrm>
            <a:off x="6070770" y="3377045"/>
            <a:ext cx="2796218" cy="903860"/>
          </a:xfrm>
          <a:custGeom>
            <a:avLst/>
            <a:gdLst>
              <a:gd name="connsiteX0" fmla="*/ 0 w 4356060"/>
              <a:gd name="connsiteY0" fmla="*/ 0 h 1440000"/>
              <a:gd name="connsiteX1" fmla="*/ 4116055 w 4356060"/>
              <a:gd name="connsiteY1" fmla="*/ 0 h 1440000"/>
              <a:gd name="connsiteX2" fmla="*/ 4356060 w 4356060"/>
              <a:gd name="connsiteY2" fmla="*/ 240005 h 1440000"/>
              <a:gd name="connsiteX3" fmla="*/ 4356060 w 4356060"/>
              <a:gd name="connsiteY3" fmla="*/ 1199995 h 1440000"/>
              <a:gd name="connsiteX4" fmla="*/ 4116055 w 4356060"/>
              <a:gd name="connsiteY4" fmla="*/ 1440000 h 1440000"/>
              <a:gd name="connsiteX5" fmla="*/ 0 w 4356060"/>
              <a:gd name="connsiteY5" fmla="*/ 144000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6060" h="1440000">
                <a:moveTo>
                  <a:pt x="0" y="0"/>
                </a:moveTo>
                <a:lnTo>
                  <a:pt x="4116055" y="0"/>
                </a:lnTo>
                <a:cubicBezTo>
                  <a:pt x="4248606" y="0"/>
                  <a:pt x="4356060" y="107454"/>
                  <a:pt x="4356060" y="240005"/>
                </a:cubicBezTo>
                <a:lnTo>
                  <a:pt x="4356060" y="1199995"/>
                </a:lnTo>
                <a:cubicBezTo>
                  <a:pt x="4356060" y="1332546"/>
                  <a:pt x="4248606" y="1440000"/>
                  <a:pt x="4116055" y="1440000"/>
                </a:cubicBezTo>
                <a:lnTo>
                  <a:pt x="0" y="1440000"/>
                </a:ln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 w="762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ru-RU" sz="3600" dirty="0" smtClean="0">
                <a:solidFill>
                  <a:srgbClr val="000000"/>
                </a:solidFill>
                <a:latin typeface="+mj-lt"/>
              </a:rPr>
              <a:t>С 12 лет</a:t>
            </a:r>
            <a:endParaRPr lang="en-GB" sz="36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4" name="B"/>
          <p:cNvSpPr/>
          <p:nvPr/>
        </p:nvSpPr>
        <p:spPr>
          <a:xfrm>
            <a:off x="4914558" y="2393624"/>
            <a:ext cx="743209" cy="867158"/>
          </a:xfrm>
          <a:custGeom>
            <a:avLst/>
            <a:gdLst>
              <a:gd name="connsiteX0" fmla="*/ 240005 w 1042350"/>
              <a:gd name="connsiteY0" fmla="*/ 0 h 1440000"/>
              <a:gd name="connsiteX1" fmla="*/ 1042350 w 1042350"/>
              <a:gd name="connsiteY1" fmla="*/ 0 h 1440000"/>
              <a:gd name="connsiteX2" fmla="*/ 1042350 w 1042350"/>
              <a:gd name="connsiteY2" fmla="*/ 1440000 h 1440000"/>
              <a:gd name="connsiteX3" fmla="*/ 240005 w 1042350"/>
              <a:gd name="connsiteY3" fmla="*/ 1440000 h 1440000"/>
              <a:gd name="connsiteX4" fmla="*/ 0 w 1042350"/>
              <a:gd name="connsiteY4" fmla="*/ 1199995 h 1440000"/>
              <a:gd name="connsiteX5" fmla="*/ 0 w 1042350"/>
              <a:gd name="connsiteY5" fmla="*/ 240005 h 1440000"/>
              <a:gd name="connsiteX6" fmla="*/ 240005 w 1042350"/>
              <a:gd name="connsiteY6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42350" h="1440000">
                <a:moveTo>
                  <a:pt x="240005" y="0"/>
                </a:moveTo>
                <a:lnTo>
                  <a:pt x="1042350" y="0"/>
                </a:lnTo>
                <a:lnTo>
                  <a:pt x="1042350" y="1440000"/>
                </a:lnTo>
                <a:lnTo>
                  <a:pt x="240005" y="1440000"/>
                </a:lnTo>
                <a:cubicBezTo>
                  <a:pt x="107454" y="1440000"/>
                  <a:pt x="0" y="1332546"/>
                  <a:pt x="0" y="1199995"/>
                </a:cubicBezTo>
                <a:lnTo>
                  <a:pt x="0" y="240005"/>
                </a:lnTo>
                <a:cubicBezTo>
                  <a:pt x="0" y="107454"/>
                  <a:pt x="107454" y="0"/>
                  <a:pt x="240005" y="0"/>
                </a:cubicBez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5" name="B_answer"/>
          <p:cNvSpPr/>
          <p:nvPr/>
        </p:nvSpPr>
        <p:spPr>
          <a:xfrm>
            <a:off x="6072359" y="2395002"/>
            <a:ext cx="2796218" cy="865780"/>
          </a:xfrm>
          <a:custGeom>
            <a:avLst/>
            <a:gdLst>
              <a:gd name="connsiteX0" fmla="*/ 0 w 4356060"/>
              <a:gd name="connsiteY0" fmla="*/ 0 h 1440000"/>
              <a:gd name="connsiteX1" fmla="*/ 4116055 w 4356060"/>
              <a:gd name="connsiteY1" fmla="*/ 0 h 1440000"/>
              <a:gd name="connsiteX2" fmla="*/ 4356060 w 4356060"/>
              <a:gd name="connsiteY2" fmla="*/ 240005 h 1440000"/>
              <a:gd name="connsiteX3" fmla="*/ 4356060 w 4356060"/>
              <a:gd name="connsiteY3" fmla="*/ 1199995 h 1440000"/>
              <a:gd name="connsiteX4" fmla="*/ 4116055 w 4356060"/>
              <a:gd name="connsiteY4" fmla="*/ 1440000 h 1440000"/>
              <a:gd name="connsiteX5" fmla="*/ 0 w 4356060"/>
              <a:gd name="connsiteY5" fmla="*/ 144000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6060" h="1440000">
                <a:moveTo>
                  <a:pt x="0" y="0"/>
                </a:moveTo>
                <a:lnTo>
                  <a:pt x="4116055" y="0"/>
                </a:lnTo>
                <a:cubicBezTo>
                  <a:pt x="4248606" y="0"/>
                  <a:pt x="4356060" y="107454"/>
                  <a:pt x="4356060" y="240005"/>
                </a:cubicBezTo>
                <a:lnTo>
                  <a:pt x="4356060" y="1199995"/>
                </a:lnTo>
                <a:cubicBezTo>
                  <a:pt x="4356060" y="1332546"/>
                  <a:pt x="4248606" y="1440000"/>
                  <a:pt x="4116055" y="1440000"/>
                </a:cubicBezTo>
                <a:lnTo>
                  <a:pt x="0" y="1440000"/>
                </a:ln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 w="762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ru-RU" sz="3600" dirty="0" smtClean="0">
                <a:solidFill>
                  <a:srgbClr val="000000"/>
                </a:solidFill>
                <a:latin typeface="+mj-lt"/>
              </a:rPr>
              <a:t>С 10 лет </a:t>
            </a:r>
            <a:endParaRPr lang="en-GB" sz="36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6" name="C"/>
          <p:cNvSpPr/>
          <p:nvPr/>
        </p:nvSpPr>
        <p:spPr>
          <a:xfrm>
            <a:off x="316950" y="3377045"/>
            <a:ext cx="743209" cy="905237"/>
          </a:xfrm>
          <a:custGeom>
            <a:avLst/>
            <a:gdLst>
              <a:gd name="connsiteX0" fmla="*/ 240005 w 1042350"/>
              <a:gd name="connsiteY0" fmla="*/ 0 h 1440000"/>
              <a:gd name="connsiteX1" fmla="*/ 1042350 w 1042350"/>
              <a:gd name="connsiteY1" fmla="*/ 0 h 1440000"/>
              <a:gd name="connsiteX2" fmla="*/ 1042350 w 1042350"/>
              <a:gd name="connsiteY2" fmla="*/ 1440000 h 1440000"/>
              <a:gd name="connsiteX3" fmla="*/ 240005 w 1042350"/>
              <a:gd name="connsiteY3" fmla="*/ 1440000 h 1440000"/>
              <a:gd name="connsiteX4" fmla="*/ 0 w 1042350"/>
              <a:gd name="connsiteY4" fmla="*/ 1199995 h 1440000"/>
              <a:gd name="connsiteX5" fmla="*/ 0 w 1042350"/>
              <a:gd name="connsiteY5" fmla="*/ 240005 h 1440000"/>
              <a:gd name="connsiteX6" fmla="*/ 240005 w 1042350"/>
              <a:gd name="connsiteY6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42350" h="1440000">
                <a:moveTo>
                  <a:pt x="240005" y="0"/>
                </a:moveTo>
                <a:lnTo>
                  <a:pt x="1042350" y="0"/>
                </a:lnTo>
                <a:lnTo>
                  <a:pt x="1042350" y="1440000"/>
                </a:lnTo>
                <a:lnTo>
                  <a:pt x="240005" y="1440000"/>
                </a:lnTo>
                <a:cubicBezTo>
                  <a:pt x="107454" y="1440000"/>
                  <a:pt x="0" y="1332546"/>
                  <a:pt x="0" y="1199995"/>
                </a:cubicBezTo>
                <a:lnTo>
                  <a:pt x="0" y="240005"/>
                </a:lnTo>
                <a:cubicBezTo>
                  <a:pt x="0" y="107454"/>
                  <a:pt x="107454" y="0"/>
                  <a:pt x="240005" y="0"/>
                </a:cubicBez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7" name="C_answer"/>
          <p:cNvSpPr/>
          <p:nvPr/>
        </p:nvSpPr>
        <p:spPr>
          <a:xfrm>
            <a:off x="1474751" y="3380905"/>
            <a:ext cx="2796218" cy="900000"/>
          </a:xfrm>
          <a:custGeom>
            <a:avLst/>
            <a:gdLst>
              <a:gd name="connsiteX0" fmla="*/ 0 w 4356060"/>
              <a:gd name="connsiteY0" fmla="*/ 0 h 1440000"/>
              <a:gd name="connsiteX1" fmla="*/ 4116055 w 4356060"/>
              <a:gd name="connsiteY1" fmla="*/ 0 h 1440000"/>
              <a:gd name="connsiteX2" fmla="*/ 4356060 w 4356060"/>
              <a:gd name="connsiteY2" fmla="*/ 240005 h 1440000"/>
              <a:gd name="connsiteX3" fmla="*/ 4356060 w 4356060"/>
              <a:gd name="connsiteY3" fmla="*/ 1199995 h 1440000"/>
              <a:gd name="connsiteX4" fmla="*/ 4116055 w 4356060"/>
              <a:gd name="connsiteY4" fmla="*/ 1440000 h 1440000"/>
              <a:gd name="connsiteX5" fmla="*/ 0 w 4356060"/>
              <a:gd name="connsiteY5" fmla="*/ 144000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6060" h="1440000">
                <a:moveTo>
                  <a:pt x="0" y="0"/>
                </a:moveTo>
                <a:lnTo>
                  <a:pt x="4116055" y="0"/>
                </a:lnTo>
                <a:cubicBezTo>
                  <a:pt x="4248606" y="0"/>
                  <a:pt x="4356060" y="107454"/>
                  <a:pt x="4356060" y="240005"/>
                </a:cubicBezTo>
                <a:lnTo>
                  <a:pt x="4356060" y="1199995"/>
                </a:lnTo>
                <a:cubicBezTo>
                  <a:pt x="4356060" y="1332546"/>
                  <a:pt x="4248606" y="1440000"/>
                  <a:pt x="4116055" y="1440000"/>
                </a:cubicBezTo>
                <a:lnTo>
                  <a:pt x="0" y="1440000"/>
                </a:ln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 w="762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ru-RU" sz="3600" dirty="0" smtClean="0">
                <a:solidFill>
                  <a:srgbClr val="000000"/>
                </a:solidFill>
                <a:latin typeface="+mj-lt"/>
              </a:rPr>
              <a:t>С 14</a:t>
            </a:r>
            <a:endParaRPr lang="en-GB" sz="29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8" name="D"/>
          <p:cNvSpPr/>
          <p:nvPr/>
        </p:nvSpPr>
        <p:spPr>
          <a:xfrm>
            <a:off x="316950" y="2393623"/>
            <a:ext cx="743209" cy="867160"/>
          </a:xfrm>
          <a:custGeom>
            <a:avLst/>
            <a:gdLst>
              <a:gd name="connsiteX0" fmla="*/ 240005 w 1042350"/>
              <a:gd name="connsiteY0" fmla="*/ 0 h 1440000"/>
              <a:gd name="connsiteX1" fmla="*/ 1042350 w 1042350"/>
              <a:gd name="connsiteY1" fmla="*/ 0 h 1440000"/>
              <a:gd name="connsiteX2" fmla="*/ 1042350 w 1042350"/>
              <a:gd name="connsiteY2" fmla="*/ 1440000 h 1440000"/>
              <a:gd name="connsiteX3" fmla="*/ 240005 w 1042350"/>
              <a:gd name="connsiteY3" fmla="*/ 1440000 h 1440000"/>
              <a:gd name="connsiteX4" fmla="*/ 0 w 1042350"/>
              <a:gd name="connsiteY4" fmla="*/ 1199995 h 1440000"/>
              <a:gd name="connsiteX5" fmla="*/ 0 w 1042350"/>
              <a:gd name="connsiteY5" fmla="*/ 240005 h 1440000"/>
              <a:gd name="connsiteX6" fmla="*/ 240005 w 1042350"/>
              <a:gd name="connsiteY6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42350" h="1440000">
                <a:moveTo>
                  <a:pt x="240005" y="0"/>
                </a:moveTo>
                <a:lnTo>
                  <a:pt x="1042350" y="0"/>
                </a:lnTo>
                <a:lnTo>
                  <a:pt x="1042350" y="1440000"/>
                </a:lnTo>
                <a:lnTo>
                  <a:pt x="240005" y="1440000"/>
                </a:lnTo>
                <a:cubicBezTo>
                  <a:pt x="107454" y="1440000"/>
                  <a:pt x="0" y="1332546"/>
                  <a:pt x="0" y="1199995"/>
                </a:cubicBezTo>
                <a:lnTo>
                  <a:pt x="0" y="240005"/>
                </a:lnTo>
                <a:cubicBezTo>
                  <a:pt x="0" y="107454"/>
                  <a:pt x="107454" y="0"/>
                  <a:pt x="240005" y="0"/>
                </a:cubicBez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en-GB" sz="5400" dirty="0">
              <a:solidFill>
                <a:srgbClr val="F8F8F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D_answer"/>
          <p:cNvSpPr/>
          <p:nvPr/>
        </p:nvSpPr>
        <p:spPr>
          <a:xfrm>
            <a:off x="1474751" y="2393623"/>
            <a:ext cx="2796218" cy="867159"/>
          </a:xfrm>
          <a:custGeom>
            <a:avLst/>
            <a:gdLst>
              <a:gd name="connsiteX0" fmla="*/ 0 w 4356060"/>
              <a:gd name="connsiteY0" fmla="*/ 0 h 1440000"/>
              <a:gd name="connsiteX1" fmla="*/ 4116055 w 4356060"/>
              <a:gd name="connsiteY1" fmla="*/ 0 h 1440000"/>
              <a:gd name="connsiteX2" fmla="*/ 4356060 w 4356060"/>
              <a:gd name="connsiteY2" fmla="*/ 240005 h 1440000"/>
              <a:gd name="connsiteX3" fmla="*/ 4356060 w 4356060"/>
              <a:gd name="connsiteY3" fmla="*/ 1199995 h 1440000"/>
              <a:gd name="connsiteX4" fmla="*/ 4116055 w 4356060"/>
              <a:gd name="connsiteY4" fmla="*/ 1440000 h 1440000"/>
              <a:gd name="connsiteX5" fmla="*/ 0 w 4356060"/>
              <a:gd name="connsiteY5" fmla="*/ 144000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6060" h="1440000">
                <a:moveTo>
                  <a:pt x="0" y="0"/>
                </a:moveTo>
                <a:lnTo>
                  <a:pt x="4116055" y="0"/>
                </a:lnTo>
                <a:cubicBezTo>
                  <a:pt x="4248606" y="0"/>
                  <a:pt x="4356060" y="107454"/>
                  <a:pt x="4356060" y="240005"/>
                </a:cubicBezTo>
                <a:lnTo>
                  <a:pt x="4356060" y="1199995"/>
                </a:lnTo>
                <a:cubicBezTo>
                  <a:pt x="4356060" y="1332546"/>
                  <a:pt x="4248606" y="1440000"/>
                  <a:pt x="4116055" y="1440000"/>
                </a:cubicBezTo>
                <a:lnTo>
                  <a:pt x="0" y="1440000"/>
                </a:ln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 w="762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ru-RU" sz="3600" dirty="0" smtClean="0">
                <a:solidFill>
                  <a:srgbClr val="000000"/>
                </a:solidFill>
                <a:latin typeface="+mj-lt"/>
              </a:rPr>
              <a:t>С 5 лет </a:t>
            </a:r>
            <a:endParaRPr lang="en-GB" sz="36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10" name="Question box"/>
          <p:cNvSpPr/>
          <p:nvPr/>
        </p:nvSpPr>
        <p:spPr>
          <a:xfrm>
            <a:off x="316950" y="306052"/>
            <a:ext cx="8551627" cy="1620000"/>
          </a:xfrm>
          <a:prstGeom prst="roundRect">
            <a:avLst/>
          </a:prstGeom>
          <a:solidFill>
            <a:schemeClr val="accent6">
              <a:alpha val="75000"/>
            </a:schemeClr>
          </a:solidFill>
          <a:ln w="76200">
            <a:solidFill>
              <a:schemeClr val="accent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ru-RU" sz="3600" dirty="0">
                <a:solidFill>
                  <a:srgbClr val="000000"/>
                </a:solidFill>
                <a:latin typeface="+mj-lt"/>
              </a:rPr>
              <a:t>С какого возраста ребёнок может сидеть один на первом сиденье автомобиля, что рядом с водителем?</a:t>
            </a:r>
            <a:endParaRPr lang="en-GB" sz="3600" dirty="0">
              <a:solidFill>
                <a:srgbClr val="000000"/>
              </a:solidFill>
              <a:latin typeface="+mj-lt"/>
            </a:endParaRPr>
          </a:p>
        </p:txBody>
      </p:sp>
      <p:pic>
        <p:nvPicPr>
          <p:cNvPr id="12" name="Рисунок 11">
            <a:hlinkClick r:id="" action="ppaction://hlinkshowjump?jump=nextslide"/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6" t="4070" r="79344" b="78795"/>
          <a:stretch/>
        </p:blipFill>
        <p:spPr>
          <a:xfrm>
            <a:off x="8607925" y="4549967"/>
            <a:ext cx="436922" cy="472348"/>
          </a:xfrm>
          <a:prstGeom prst="rect">
            <a:avLst/>
          </a:prstGeom>
        </p:spPr>
      </p:pic>
      <p:pic>
        <p:nvPicPr>
          <p:cNvPr id="15" name="Google Shape;523;p36"/>
          <p:cNvPicPr preferRelativeResize="0"/>
          <p:nvPr/>
        </p:nvPicPr>
        <p:blipFill>
          <a:blip r:embed="rId6">
            <a:alphaModFix/>
            <a:duotone>
              <a:prstClr val="black"/>
              <a:srgbClr val="2BBF32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4210448" y="4148443"/>
            <a:ext cx="764629" cy="8432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79066939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18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1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2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33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9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40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140463" y="88135"/>
            <a:ext cx="8882352" cy="4914622"/>
          </a:xfrm>
          <a:prstGeom prst="rect">
            <a:avLst/>
          </a:prstGeom>
          <a:solidFill>
            <a:srgbClr val="F8F8F8">
              <a:alpha val="50000"/>
            </a:srgbClr>
          </a:solidFill>
          <a:ln>
            <a:solidFill>
              <a:schemeClr val="accent6">
                <a:lumMod val="75000"/>
              </a:schemeClr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A"/>
          <p:cNvSpPr/>
          <p:nvPr/>
        </p:nvSpPr>
        <p:spPr>
          <a:xfrm>
            <a:off x="316950" y="3400289"/>
            <a:ext cx="743209" cy="900000"/>
          </a:xfrm>
          <a:custGeom>
            <a:avLst/>
            <a:gdLst>
              <a:gd name="connsiteX0" fmla="*/ 240005 w 1042350"/>
              <a:gd name="connsiteY0" fmla="*/ 0 h 1440000"/>
              <a:gd name="connsiteX1" fmla="*/ 1042350 w 1042350"/>
              <a:gd name="connsiteY1" fmla="*/ 0 h 1440000"/>
              <a:gd name="connsiteX2" fmla="*/ 1042350 w 1042350"/>
              <a:gd name="connsiteY2" fmla="*/ 1440000 h 1440000"/>
              <a:gd name="connsiteX3" fmla="*/ 240005 w 1042350"/>
              <a:gd name="connsiteY3" fmla="*/ 1440000 h 1440000"/>
              <a:gd name="connsiteX4" fmla="*/ 0 w 1042350"/>
              <a:gd name="connsiteY4" fmla="*/ 1199995 h 1440000"/>
              <a:gd name="connsiteX5" fmla="*/ 0 w 1042350"/>
              <a:gd name="connsiteY5" fmla="*/ 240005 h 1440000"/>
              <a:gd name="connsiteX6" fmla="*/ 240005 w 1042350"/>
              <a:gd name="connsiteY6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42350" h="1440000">
                <a:moveTo>
                  <a:pt x="240005" y="0"/>
                </a:moveTo>
                <a:lnTo>
                  <a:pt x="1042350" y="0"/>
                </a:lnTo>
                <a:lnTo>
                  <a:pt x="1042350" y="1440000"/>
                </a:lnTo>
                <a:lnTo>
                  <a:pt x="240005" y="1440000"/>
                </a:lnTo>
                <a:cubicBezTo>
                  <a:pt x="107454" y="1440000"/>
                  <a:pt x="0" y="1332546"/>
                  <a:pt x="0" y="1199995"/>
                </a:cubicBezTo>
                <a:lnTo>
                  <a:pt x="0" y="240005"/>
                </a:lnTo>
                <a:cubicBezTo>
                  <a:pt x="0" y="107454"/>
                  <a:pt x="107454" y="0"/>
                  <a:pt x="240005" y="0"/>
                </a:cubicBez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 smtClean="0"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en-GB" sz="5400" dirty="0">
              <a:solidFill>
                <a:srgbClr val="F8F8F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A_answer"/>
          <p:cNvSpPr/>
          <p:nvPr/>
        </p:nvSpPr>
        <p:spPr>
          <a:xfrm>
            <a:off x="1474751" y="3380905"/>
            <a:ext cx="2796218" cy="900000"/>
          </a:xfrm>
          <a:custGeom>
            <a:avLst/>
            <a:gdLst>
              <a:gd name="connsiteX0" fmla="*/ 0 w 4356060"/>
              <a:gd name="connsiteY0" fmla="*/ 0 h 1440000"/>
              <a:gd name="connsiteX1" fmla="*/ 4116055 w 4356060"/>
              <a:gd name="connsiteY1" fmla="*/ 0 h 1440000"/>
              <a:gd name="connsiteX2" fmla="*/ 4356060 w 4356060"/>
              <a:gd name="connsiteY2" fmla="*/ 240005 h 1440000"/>
              <a:gd name="connsiteX3" fmla="*/ 4356060 w 4356060"/>
              <a:gd name="connsiteY3" fmla="*/ 1199995 h 1440000"/>
              <a:gd name="connsiteX4" fmla="*/ 4116055 w 4356060"/>
              <a:gd name="connsiteY4" fmla="*/ 1440000 h 1440000"/>
              <a:gd name="connsiteX5" fmla="*/ 0 w 4356060"/>
              <a:gd name="connsiteY5" fmla="*/ 144000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6060" h="1440000">
                <a:moveTo>
                  <a:pt x="0" y="0"/>
                </a:moveTo>
                <a:lnTo>
                  <a:pt x="4116055" y="0"/>
                </a:lnTo>
                <a:cubicBezTo>
                  <a:pt x="4248606" y="0"/>
                  <a:pt x="4356060" y="107454"/>
                  <a:pt x="4356060" y="240005"/>
                </a:cubicBezTo>
                <a:lnTo>
                  <a:pt x="4356060" y="1199995"/>
                </a:lnTo>
                <a:cubicBezTo>
                  <a:pt x="4356060" y="1332546"/>
                  <a:pt x="4248606" y="1440000"/>
                  <a:pt x="4116055" y="1440000"/>
                </a:cubicBezTo>
                <a:lnTo>
                  <a:pt x="0" y="1440000"/>
                </a:ln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 w="762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ru-RU" sz="2800" dirty="0" smtClean="0">
                <a:solidFill>
                  <a:srgbClr val="000000"/>
                </a:solidFill>
                <a:latin typeface="+mj-lt"/>
              </a:rPr>
              <a:t>Лежачий полицейски</a:t>
            </a:r>
            <a:r>
              <a:rPr lang="ru-RU" sz="3000" dirty="0" smtClean="0">
                <a:solidFill>
                  <a:srgbClr val="000000"/>
                </a:solidFill>
                <a:latin typeface="+mj-lt"/>
              </a:rPr>
              <a:t>й</a:t>
            </a:r>
            <a:endParaRPr lang="en-GB" sz="30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4" name="B"/>
          <p:cNvSpPr/>
          <p:nvPr/>
        </p:nvSpPr>
        <p:spPr>
          <a:xfrm>
            <a:off x="4914558" y="2389909"/>
            <a:ext cx="743209" cy="903715"/>
          </a:xfrm>
          <a:custGeom>
            <a:avLst/>
            <a:gdLst>
              <a:gd name="connsiteX0" fmla="*/ 240005 w 1042350"/>
              <a:gd name="connsiteY0" fmla="*/ 0 h 1440000"/>
              <a:gd name="connsiteX1" fmla="*/ 1042350 w 1042350"/>
              <a:gd name="connsiteY1" fmla="*/ 0 h 1440000"/>
              <a:gd name="connsiteX2" fmla="*/ 1042350 w 1042350"/>
              <a:gd name="connsiteY2" fmla="*/ 1440000 h 1440000"/>
              <a:gd name="connsiteX3" fmla="*/ 240005 w 1042350"/>
              <a:gd name="connsiteY3" fmla="*/ 1440000 h 1440000"/>
              <a:gd name="connsiteX4" fmla="*/ 0 w 1042350"/>
              <a:gd name="connsiteY4" fmla="*/ 1199995 h 1440000"/>
              <a:gd name="connsiteX5" fmla="*/ 0 w 1042350"/>
              <a:gd name="connsiteY5" fmla="*/ 240005 h 1440000"/>
              <a:gd name="connsiteX6" fmla="*/ 240005 w 1042350"/>
              <a:gd name="connsiteY6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42350" h="1440000">
                <a:moveTo>
                  <a:pt x="240005" y="0"/>
                </a:moveTo>
                <a:lnTo>
                  <a:pt x="1042350" y="0"/>
                </a:lnTo>
                <a:lnTo>
                  <a:pt x="1042350" y="1440000"/>
                </a:lnTo>
                <a:lnTo>
                  <a:pt x="240005" y="1440000"/>
                </a:lnTo>
                <a:cubicBezTo>
                  <a:pt x="107454" y="1440000"/>
                  <a:pt x="0" y="1332546"/>
                  <a:pt x="0" y="1199995"/>
                </a:cubicBezTo>
                <a:lnTo>
                  <a:pt x="0" y="240005"/>
                </a:lnTo>
                <a:cubicBezTo>
                  <a:pt x="0" y="107454"/>
                  <a:pt x="107454" y="0"/>
                  <a:pt x="240005" y="0"/>
                </a:cubicBez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5" name="B_answer"/>
          <p:cNvSpPr/>
          <p:nvPr/>
        </p:nvSpPr>
        <p:spPr>
          <a:xfrm>
            <a:off x="6072359" y="2395002"/>
            <a:ext cx="2796218" cy="880614"/>
          </a:xfrm>
          <a:custGeom>
            <a:avLst/>
            <a:gdLst>
              <a:gd name="connsiteX0" fmla="*/ 0 w 4356060"/>
              <a:gd name="connsiteY0" fmla="*/ 0 h 1440000"/>
              <a:gd name="connsiteX1" fmla="*/ 4116055 w 4356060"/>
              <a:gd name="connsiteY1" fmla="*/ 0 h 1440000"/>
              <a:gd name="connsiteX2" fmla="*/ 4356060 w 4356060"/>
              <a:gd name="connsiteY2" fmla="*/ 240005 h 1440000"/>
              <a:gd name="connsiteX3" fmla="*/ 4356060 w 4356060"/>
              <a:gd name="connsiteY3" fmla="*/ 1199995 h 1440000"/>
              <a:gd name="connsiteX4" fmla="*/ 4116055 w 4356060"/>
              <a:gd name="connsiteY4" fmla="*/ 1440000 h 1440000"/>
              <a:gd name="connsiteX5" fmla="*/ 0 w 4356060"/>
              <a:gd name="connsiteY5" fmla="*/ 144000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6060" h="1440000">
                <a:moveTo>
                  <a:pt x="0" y="0"/>
                </a:moveTo>
                <a:lnTo>
                  <a:pt x="4116055" y="0"/>
                </a:lnTo>
                <a:cubicBezTo>
                  <a:pt x="4248606" y="0"/>
                  <a:pt x="4356060" y="107454"/>
                  <a:pt x="4356060" y="240005"/>
                </a:cubicBezTo>
                <a:lnTo>
                  <a:pt x="4356060" y="1199995"/>
                </a:lnTo>
                <a:cubicBezTo>
                  <a:pt x="4356060" y="1332546"/>
                  <a:pt x="4248606" y="1440000"/>
                  <a:pt x="4116055" y="1440000"/>
                </a:cubicBezTo>
                <a:lnTo>
                  <a:pt x="0" y="1440000"/>
                </a:ln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 w="762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ru-RU" sz="2800" dirty="0" smtClean="0">
                <a:solidFill>
                  <a:srgbClr val="000000"/>
                </a:solidFill>
                <a:latin typeface="+mj-lt"/>
              </a:rPr>
              <a:t>Безработный полицейский </a:t>
            </a:r>
            <a:endParaRPr lang="en-GB" sz="28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6" name="C"/>
          <p:cNvSpPr/>
          <p:nvPr/>
        </p:nvSpPr>
        <p:spPr>
          <a:xfrm>
            <a:off x="316950" y="2389909"/>
            <a:ext cx="743209" cy="885708"/>
          </a:xfrm>
          <a:custGeom>
            <a:avLst/>
            <a:gdLst>
              <a:gd name="connsiteX0" fmla="*/ 240005 w 1042350"/>
              <a:gd name="connsiteY0" fmla="*/ 0 h 1440000"/>
              <a:gd name="connsiteX1" fmla="*/ 1042350 w 1042350"/>
              <a:gd name="connsiteY1" fmla="*/ 0 h 1440000"/>
              <a:gd name="connsiteX2" fmla="*/ 1042350 w 1042350"/>
              <a:gd name="connsiteY2" fmla="*/ 1440000 h 1440000"/>
              <a:gd name="connsiteX3" fmla="*/ 240005 w 1042350"/>
              <a:gd name="connsiteY3" fmla="*/ 1440000 h 1440000"/>
              <a:gd name="connsiteX4" fmla="*/ 0 w 1042350"/>
              <a:gd name="connsiteY4" fmla="*/ 1199995 h 1440000"/>
              <a:gd name="connsiteX5" fmla="*/ 0 w 1042350"/>
              <a:gd name="connsiteY5" fmla="*/ 240005 h 1440000"/>
              <a:gd name="connsiteX6" fmla="*/ 240005 w 1042350"/>
              <a:gd name="connsiteY6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42350" h="1440000">
                <a:moveTo>
                  <a:pt x="240005" y="0"/>
                </a:moveTo>
                <a:lnTo>
                  <a:pt x="1042350" y="0"/>
                </a:lnTo>
                <a:lnTo>
                  <a:pt x="1042350" y="1440000"/>
                </a:lnTo>
                <a:lnTo>
                  <a:pt x="240005" y="1440000"/>
                </a:lnTo>
                <a:cubicBezTo>
                  <a:pt x="107454" y="1440000"/>
                  <a:pt x="0" y="1332546"/>
                  <a:pt x="0" y="1199995"/>
                </a:cubicBezTo>
                <a:lnTo>
                  <a:pt x="0" y="240005"/>
                </a:lnTo>
                <a:cubicBezTo>
                  <a:pt x="0" y="107454"/>
                  <a:pt x="107454" y="0"/>
                  <a:pt x="240005" y="0"/>
                </a:cubicBez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 smtClean="0"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en-GB" sz="5400" dirty="0">
              <a:solidFill>
                <a:srgbClr val="F8F8F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C_answer"/>
          <p:cNvSpPr/>
          <p:nvPr/>
        </p:nvSpPr>
        <p:spPr>
          <a:xfrm>
            <a:off x="1474751" y="2393623"/>
            <a:ext cx="2796218" cy="881993"/>
          </a:xfrm>
          <a:custGeom>
            <a:avLst/>
            <a:gdLst>
              <a:gd name="connsiteX0" fmla="*/ 0 w 4356060"/>
              <a:gd name="connsiteY0" fmla="*/ 0 h 1440000"/>
              <a:gd name="connsiteX1" fmla="*/ 4116055 w 4356060"/>
              <a:gd name="connsiteY1" fmla="*/ 0 h 1440000"/>
              <a:gd name="connsiteX2" fmla="*/ 4356060 w 4356060"/>
              <a:gd name="connsiteY2" fmla="*/ 240005 h 1440000"/>
              <a:gd name="connsiteX3" fmla="*/ 4356060 w 4356060"/>
              <a:gd name="connsiteY3" fmla="*/ 1199995 h 1440000"/>
              <a:gd name="connsiteX4" fmla="*/ 4116055 w 4356060"/>
              <a:gd name="connsiteY4" fmla="*/ 1440000 h 1440000"/>
              <a:gd name="connsiteX5" fmla="*/ 0 w 4356060"/>
              <a:gd name="connsiteY5" fmla="*/ 144000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6060" h="1440000">
                <a:moveTo>
                  <a:pt x="0" y="0"/>
                </a:moveTo>
                <a:lnTo>
                  <a:pt x="4116055" y="0"/>
                </a:lnTo>
                <a:cubicBezTo>
                  <a:pt x="4248606" y="0"/>
                  <a:pt x="4356060" y="107454"/>
                  <a:pt x="4356060" y="240005"/>
                </a:cubicBezTo>
                <a:lnTo>
                  <a:pt x="4356060" y="1199995"/>
                </a:lnTo>
                <a:cubicBezTo>
                  <a:pt x="4356060" y="1332546"/>
                  <a:pt x="4248606" y="1440000"/>
                  <a:pt x="4116055" y="1440000"/>
                </a:cubicBezTo>
                <a:lnTo>
                  <a:pt x="0" y="1440000"/>
                </a:ln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 w="762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ru-RU" sz="2800" dirty="0" smtClean="0">
                <a:solidFill>
                  <a:srgbClr val="000000"/>
                </a:solidFill>
                <a:latin typeface="+mj-lt"/>
              </a:rPr>
              <a:t>Полоса препятствий </a:t>
            </a:r>
            <a:endParaRPr lang="en-GB" sz="28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8" name="D"/>
          <p:cNvSpPr/>
          <p:nvPr/>
        </p:nvSpPr>
        <p:spPr>
          <a:xfrm>
            <a:off x="4912969" y="3400289"/>
            <a:ext cx="743209" cy="900000"/>
          </a:xfrm>
          <a:custGeom>
            <a:avLst/>
            <a:gdLst>
              <a:gd name="connsiteX0" fmla="*/ 240005 w 1042350"/>
              <a:gd name="connsiteY0" fmla="*/ 0 h 1440000"/>
              <a:gd name="connsiteX1" fmla="*/ 1042350 w 1042350"/>
              <a:gd name="connsiteY1" fmla="*/ 0 h 1440000"/>
              <a:gd name="connsiteX2" fmla="*/ 1042350 w 1042350"/>
              <a:gd name="connsiteY2" fmla="*/ 1440000 h 1440000"/>
              <a:gd name="connsiteX3" fmla="*/ 240005 w 1042350"/>
              <a:gd name="connsiteY3" fmla="*/ 1440000 h 1440000"/>
              <a:gd name="connsiteX4" fmla="*/ 0 w 1042350"/>
              <a:gd name="connsiteY4" fmla="*/ 1199995 h 1440000"/>
              <a:gd name="connsiteX5" fmla="*/ 0 w 1042350"/>
              <a:gd name="connsiteY5" fmla="*/ 240005 h 1440000"/>
              <a:gd name="connsiteX6" fmla="*/ 240005 w 1042350"/>
              <a:gd name="connsiteY6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42350" h="1440000">
                <a:moveTo>
                  <a:pt x="240005" y="0"/>
                </a:moveTo>
                <a:lnTo>
                  <a:pt x="1042350" y="0"/>
                </a:lnTo>
                <a:lnTo>
                  <a:pt x="1042350" y="1440000"/>
                </a:lnTo>
                <a:lnTo>
                  <a:pt x="240005" y="1440000"/>
                </a:lnTo>
                <a:cubicBezTo>
                  <a:pt x="107454" y="1440000"/>
                  <a:pt x="0" y="1332546"/>
                  <a:pt x="0" y="1199995"/>
                </a:cubicBezTo>
                <a:lnTo>
                  <a:pt x="0" y="240005"/>
                </a:lnTo>
                <a:cubicBezTo>
                  <a:pt x="0" y="107454"/>
                  <a:pt x="107454" y="0"/>
                  <a:pt x="240005" y="0"/>
                </a:cubicBez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9" name="D_answer"/>
          <p:cNvSpPr/>
          <p:nvPr/>
        </p:nvSpPr>
        <p:spPr>
          <a:xfrm>
            <a:off x="6070770" y="3400289"/>
            <a:ext cx="2796218" cy="880616"/>
          </a:xfrm>
          <a:custGeom>
            <a:avLst/>
            <a:gdLst>
              <a:gd name="connsiteX0" fmla="*/ 0 w 4356060"/>
              <a:gd name="connsiteY0" fmla="*/ 0 h 1440000"/>
              <a:gd name="connsiteX1" fmla="*/ 4116055 w 4356060"/>
              <a:gd name="connsiteY1" fmla="*/ 0 h 1440000"/>
              <a:gd name="connsiteX2" fmla="*/ 4356060 w 4356060"/>
              <a:gd name="connsiteY2" fmla="*/ 240005 h 1440000"/>
              <a:gd name="connsiteX3" fmla="*/ 4356060 w 4356060"/>
              <a:gd name="connsiteY3" fmla="*/ 1199995 h 1440000"/>
              <a:gd name="connsiteX4" fmla="*/ 4116055 w 4356060"/>
              <a:gd name="connsiteY4" fmla="*/ 1440000 h 1440000"/>
              <a:gd name="connsiteX5" fmla="*/ 0 w 4356060"/>
              <a:gd name="connsiteY5" fmla="*/ 144000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6060" h="1440000">
                <a:moveTo>
                  <a:pt x="0" y="0"/>
                </a:moveTo>
                <a:lnTo>
                  <a:pt x="4116055" y="0"/>
                </a:lnTo>
                <a:cubicBezTo>
                  <a:pt x="4248606" y="0"/>
                  <a:pt x="4356060" y="107454"/>
                  <a:pt x="4356060" y="240005"/>
                </a:cubicBezTo>
                <a:lnTo>
                  <a:pt x="4356060" y="1199995"/>
                </a:lnTo>
                <a:cubicBezTo>
                  <a:pt x="4356060" y="1332546"/>
                  <a:pt x="4248606" y="1440000"/>
                  <a:pt x="4116055" y="1440000"/>
                </a:cubicBezTo>
                <a:lnTo>
                  <a:pt x="0" y="1440000"/>
                </a:ln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 w="762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ru-RU" sz="2800" dirty="0" smtClean="0">
                <a:solidFill>
                  <a:srgbClr val="000000"/>
                </a:solidFill>
                <a:latin typeface="+mj-lt"/>
              </a:rPr>
              <a:t>Рельефный  полицейский  </a:t>
            </a:r>
            <a:endParaRPr lang="en-GB" sz="28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10" name="Question box"/>
          <p:cNvSpPr/>
          <p:nvPr/>
        </p:nvSpPr>
        <p:spPr>
          <a:xfrm>
            <a:off x="316950" y="306052"/>
            <a:ext cx="8551627" cy="1620000"/>
          </a:xfrm>
          <a:prstGeom prst="roundRect">
            <a:avLst/>
          </a:prstGeom>
          <a:solidFill>
            <a:schemeClr val="accent6">
              <a:alpha val="75000"/>
            </a:schemeClr>
          </a:solidFill>
          <a:ln w="76200">
            <a:solidFill>
              <a:schemeClr val="accent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ru-RU" sz="3200" dirty="0">
                <a:solidFill>
                  <a:srgbClr val="000000"/>
                </a:solidFill>
                <a:latin typeface="+mj-lt"/>
              </a:rPr>
              <a:t>Как называют малозаметные неровности на дороге для снижения скорости автомобиля у пешеходных переходов?</a:t>
            </a:r>
            <a:endParaRPr lang="en-GB" sz="3200" dirty="0">
              <a:solidFill>
                <a:srgbClr val="000000"/>
              </a:solidFill>
              <a:latin typeface="+mj-lt"/>
            </a:endParaRPr>
          </a:p>
        </p:txBody>
      </p:sp>
      <p:pic>
        <p:nvPicPr>
          <p:cNvPr id="12" name="Рисунок 11">
            <a:hlinkClick r:id="" action="ppaction://hlinkshowjump?jump=nextslide"/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6" t="4070" r="79344" b="78795"/>
          <a:stretch/>
        </p:blipFill>
        <p:spPr>
          <a:xfrm>
            <a:off x="8607925" y="4549967"/>
            <a:ext cx="436922" cy="472348"/>
          </a:xfrm>
          <a:prstGeom prst="rect">
            <a:avLst/>
          </a:prstGeom>
        </p:spPr>
      </p:pic>
      <p:pic>
        <p:nvPicPr>
          <p:cNvPr id="15" name="Google Shape;523;p36"/>
          <p:cNvPicPr preferRelativeResize="0"/>
          <p:nvPr/>
        </p:nvPicPr>
        <p:blipFill>
          <a:blip r:embed="rId6">
            <a:alphaModFix/>
            <a:duotone>
              <a:prstClr val="black"/>
              <a:srgbClr val="2BBF32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4210448" y="4148443"/>
            <a:ext cx="764629" cy="8432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75956242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18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1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2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33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9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40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140463" y="88135"/>
            <a:ext cx="8882352" cy="4914622"/>
          </a:xfrm>
          <a:prstGeom prst="rect">
            <a:avLst/>
          </a:prstGeom>
          <a:solidFill>
            <a:srgbClr val="F8F8F8">
              <a:alpha val="50000"/>
            </a:srgbClr>
          </a:solidFill>
          <a:ln>
            <a:solidFill>
              <a:schemeClr val="accent6">
                <a:lumMod val="75000"/>
              </a:schemeClr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A"/>
          <p:cNvSpPr/>
          <p:nvPr/>
        </p:nvSpPr>
        <p:spPr>
          <a:xfrm>
            <a:off x="4912968" y="2410935"/>
            <a:ext cx="743209" cy="882983"/>
          </a:xfrm>
          <a:custGeom>
            <a:avLst/>
            <a:gdLst>
              <a:gd name="connsiteX0" fmla="*/ 240005 w 1042350"/>
              <a:gd name="connsiteY0" fmla="*/ 0 h 1440000"/>
              <a:gd name="connsiteX1" fmla="*/ 1042350 w 1042350"/>
              <a:gd name="connsiteY1" fmla="*/ 0 h 1440000"/>
              <a:gd name="connsiteX2" fmla="*/ 1042350 w 1042350"/>
              <a:gd name="connsiteY2" fmla="*/ 1440000 h 1440000"/>
              <a:gd name="connsiteX3" fmla="*/ 240005 w 1042350"/>
              <a:gd name="connsiteY3" fmla="*/ 1440000 h 1440000"/>
              <a:gd name="connsiteX4" fmla="*/ 0 w 1042350"/>
              <a:gd name="connsiteY4" fmla="*/ 1199995 h 1440000"/>
              <a:gd name="connsiteX5" fmla="*/ 0 w 1042350"/>
              <a:gd name="connsiteY5" fmla="*/ 240005 h 1440000"/>
              <a:gd name="connsiteX6" fmla="*/ 240005 w 1042350"/>
              <a:gd name="connsiteY6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42350" h="1440000">
                <a:moveTo>
                  <a:pt x="240005" y="0"/>
                </a:moveTo>
                <a:lnTo>
                  <a:pt x="1042350" y="0"/>
                </a:lnTo>
                <a:lnTo>
                  <a:pt x="1042350" y="1440000"/>
                </a:lnTo>
                <a:lnTo>
                  <a:pt x="240005" y="1440000"/>
                </a:lnTo>
                <a:cubicBezTo>
                  <a:pt x="107454" y="1440000"/>
                  <a:pt x="0" y="1332546"/>
                  <a:pt x="0" y="1199995"/>
                </a:cubicBezTo>
                <a:lnTo>
                  <a:pt x="0" y="240005"/>
                </a:lnTo>
                <a:cubicBezTo>
                  <a:pt x="0" y="107454"/>
                  <a:pt x="107454" y="0"/>
                  <a:pt x="240005" y="0"/>
                </a:cubicBez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 smtClean="0"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en-GB" sz="5400" dirty="0">
              <a:solidFill>
                <a:srgbClr val="F8F8F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A_answer"/>
          <p:cNvSpPr/>
          <p:nvPr/>
        </p:nvSpPr>
        <p:spPr>
          <a:xfrm>
            <a:off x="6070770" y="2393624"/>
            <a:ext cx="2796218" cy="881992"/>
          </a:xfrm>
          <a:custGeom>
            <a:avLst/>
            <a:gdLst>
              <a:gd name="connsiteX0" fmla="*/ 0 w 4356060"/>
              <a:gd name="connsiteY0" fmla="*/ 0 h 1440000"/>
              <a:gd name="connsiteX1" fmla="*/ 4116055 w 4356060"/>
              <a:gd name="connsiteY1" fmla="*/ 0 h 1440000"/>
              <a:gd name="connsiteX2" fmla="*/ 4356060 w 4356060"/>
              <a:gd name="connsiteY2" fmla="*/ 240005 h 1440000"/>
              <a:gd name="connsiteX3" fmla="*/ 4356060 w 4356060"/>
              <a:gd name="connsiteY3" fmla="*/ 1199995 h 1440000"/>
              <a:gd name="connsiteX4" fmla="*/ 4116055 w 4356060"/>
              <a:gd name="connsiteY4" fmla="*/ 1440000 h 1440000"/>
              <a:gd name="connsiteX5" fmla="*/ 0 w 4356060"/>
              <a:gd name="connsiteY5" fmla="*/ 144000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6060" h="1440000">
                <a:moveTo>
                  <a:pt x="0" y="0"/>
                </a:moveTo>
                <a:lnTo>
                  <a:pt x="4116055" y="0"/>
                </a:lnTo>
                <a:cubicBezTo>
                  <a:pt x="4248606" y="0"/>
                  <a:pt x="4356060" y="107454"/>
                  <a:pt x="4356060" y="240005"/>
                </a:cubicBezTo>
                <a:lnTo>
                  <a:pt x="4356060" y="1199995"/>
                </a:lnTo>
                <a:cubicBezTo>
                  <a:pt x="4356060" y="1332546"/>
                  <a:pt x="4248606" y="1440000"/>
                  <a:pt x="4116055" y="1440000"/>
                </a:cubicBezTo>
                <a:lnTo>
                  <a:pt x="0" y="1440000"/>
                </a:ln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 w="762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ru-RU" sz="3000" dirty="0" smtClean="0">
                <a:solidFill>
                  <a:srgbClr val="000000"/>
                </a:solidFill>
                <a:latin typeface="+mj-lt"/>
              </a:rPr>
              <a:t>Не более </a:t>
            </a:r>
          </a:p>
          <a:p>
            <a:pPr algn="ctr"/>
            <a:r>
              <a:rPr lang="ru-RU" sz="3000" dirty="0" smtClean="0">
                <a:solidFill>
                  <a:srgbClr val="000000"/>
                </a:solidFill>
                <a:latin typeface="+mj-lt"/>
              </a:rPr>
              <a:t>1 м.</a:t>
            </a:r>
            <a:endParaRPr lang="en-GB" sz="30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4" name="B"/>
          <p:cNvSpPr/>
          <p:nvPr/>
        </p:nvSpPr>
        <p:spPr>
          <a:xfrm>
            <a:off x="316949" y="2410934"/>
            <a:ext cx="743209" cy="882689"/>
          </a:xfrm>
          <a:custGeom>
            <a:avLst/>
            <a:gdLst>
              <a:gd name="connsiteX0" fmla="*/ 240005 w 1042350"/>
              <a:gd name="connsiteY0" fmla="*/ 0 h 1440000"/>
              <a:gd name="connsiteX1" fmla="*/ 1042350 w 1042350"/>
              <a:gd name="connsiteY1" fmla="*/ 0 h 1440000"/>
              <a:gd name="connsiteX2" fmla="*/ 1042350 w 1042350"/>
              <a:gd name="connsiteY2" fmla="*/ 1440000 h 1440000"/>
              <a:gd name="connsiteX3" fmla="*/ 240005 w 1042350"/>
              <a:gd name="connsiteY3" fmla="*/ 1440000 h 1440000"/>
              <a:gd name="connsiteX4" fmla="*/ 0 w 1042350"/>
              <a:gd name="connsiteY4" fmla="*/ 1199995 h 1440000"/>
              <a:gd name="connsiteX5" fmla="*/ 0 w 1042350"/>
              <a:gd name="connsiteY5" fmla="*/ 240005 h 1440000"/>
              <a:gd name="connsiteX6" fmla="*/ 240005 w 1042350"/>
              <a:gd name="connsiteY6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42350" h="1440000">
                <a:moveTo>
                  <a:pt x="240005" y="0"/>
                </a:moveTo>
                <a:lnTo>
                  <a:pt x="1042350" y="0"/>
                </a:lnTo>
                <a:lnTo>
                  <a:pt x="1042350" y="1440000"/>
                </a:lnTo>
                <a:lnTo>
                  <a:pt x="240005" y="1440000"/>
                </a:lnTo>
                <a:cubicBezTo>
                  <a:pt x="107454" y="1440000"/>
                  <a:pt x="0" y="1332546"/>
                  <a:pt x="0" y="1199995"/>
                </a:cubicBezTo>
                <a:lnTo>
                  <a:pt x="0" y="240005"/>
                </a:lnTo>
                <a:cubicBezTo>
                  <a:pt x="0" y="107454"/>
                  <a:pt x="107454" y="0"/>
                  <a:pt x="240005" y="0"/>
                </a:cubicBez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5" name="B_answer"/>
          <p:cNvSpPr/>
          <p:nvPr/>
        </p:nvSpPr>
        <p:spPr>
          <a:xfrm>
            <a:off x="1474751" y="2393623"/>
            <a:ext cx="2796218" cy="881993"/>
          </a:xfrm>
          <a:custGeom>
            <a:avLst/>
            <a:gdLst>
              <a:gd name="connsiteX0" fmla="*/ 0 w 4356060"/>
              <a:gd name="connsiteY0" fmla="*/ 0 h 1440000"/>
              <a:gd name="connsiteX1" fmla="*/ 4116055 w 4356060"/>
              <a:gd name="connsiteY1" fmla="*/ 0 h 1440000"/>
              <a:gd name="connsiteX2" fmla="*/ 4356060 w 4356060"/>
              <a:gd name="connsiteY2" fmla="*/ 240005 h 1440000"/>
              <a:gd name="connsiteX3" fmla="*/ 4356060 w 4356060"/>
              <a:gd name="connsiteY3" fmla="*/ 1199995 h 1440000"/>
              <a:gd name="connsiteX4" fmla="*/ 4116055 w 4356060"/>
              <a:gd name="connsiteY4" fmla="*/ 1440000 h 1440000"/>
              <a:gd name="connsiteX5" fmla="*/ 0 w 4356060"/>
              <a:gd name="connsiteY5" fmla="*/ 144000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6060" h="1440000">
                <a:moveTo>
                  <a:pt x="0" y="0"/>
                </a:moveTo>
                <a:lnTo>
                  <a:pt x="4116055" y="0"/>
                </a:lnTo>
                <a:cubicBezTo>
                  <a:pt x="4248606" y="0"/>
                  <a:pt x="4356060" y="107454"/>
                  <a:pt x="4356060" y="240005"/>
                </a:cubicBezTo>
                <a:lnTo>
                  <a:pt x="4356060" y="1199995"/>
                </a:lnTo>
                <a:cubicBezTo>
                  <a:pt x="4356060" y="1332546"/>
                  <a:pt x="4248606" y="1440000"/>
                  <a:pt x="4116055" y="1440000"/>
                </a:cubicBezTo>
                <a:lnTo>
                  <a:pt x="0" y="1440000"/>
                </a:ln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 w="762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92500" lnSpcReduction="10000"/>
          </a:bodyPr>
          <a:lstStyle/>
          <a:p>
            <a:pPr algn="ctr"/>
            <a:r>
              <a:rPr lang="ru-RU" sz="3000" dirty="0" smtClean="0">
                <a:solidFill>
                  <a:srgbClr val="000000"/>
                </a:solidFill>
                <a:latin typeface="+mj-lt"/>
              </a:rPr>
              <a:t>Не более </a:t>
            </a:r>
          </a:p>
          <a:p>
            <a:pPr algn="ctr"/>
            <a:r>
              <a:rPr lang="ru-RU" sz="3000" dirty="0" smtClean="0">
                <a:solidFill>
                  <a:srgbClr val="000000"/>
                </a:solidFill>
                <a:latin typeface="+mj-lt"/>
              </a:rPr>
              <a:t>0,2 м.</a:t>
            </a:r>
            <a:endParaRPr lang="en-GB" sz="30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6" name="C"/>
          <p:cNvSpPr/>
          <p:nvPr/>
        </p:nvSpPr>
        <p:spPr>
          <a:xfrm>
            <a:off x="316950" y="3400288"/>
            <a:ext cx="743209" cy="881993"/>
          </a:xfrm>
          <a:custGeom>
            <a:avLst/>
            <a:gdLst>
              <a:gd name="connsiteX0" fmla="*/ 240005 w 1042350"/>
              <a:gd name="connsiteY0" fmla="*/ 0 h 1440000"/>
              <a:gd name="connsiteX1" fmla="*/ 1042350 w 1042350"/>
              <a:gd name="connsiteY1" fmla="*/ 0 h 1440000"/>
              <a:gd name="connsiteX2" fmla="*/ 1042350 w 1042350"/>
              <a:gd name="connsiteY2" fmla="*/ 1440000 h 1440000"/>
              <a:gd name="connsiteX3" fmla="*/ 240005 w 1042350"/>
              <a:gd name="connsiteY3" fmla="*/ 1440000 h 1440000"/>
              <a:gd name="connsiteX4" fmla="*/ 0 w 1042350"/>
              <a:gd name="connsiteY4" fmla="*/ 1199995 h 1440000"/>
              <a:gd name="connsiteX5" fmla="*/ 0 w 1042350"/>
              <a:gd name="connsiteY5" fmla="*/ 240005 h 1440000"/>
              <a:gd name="connsiteX6" fmla="*/ 240005 w 1042350"/>
              <a:gd name="connsiteY6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42350" h="1440000">
                <a:moveTo>
                  <a:pt x="240005" y="0"/>
                </a:moveTo>
                <a:lnTo>
                  <a:pt x="1042350" y="0"/>
                </a:lnTo>
                <a:lnTo>
                  <a:pt x="1042350" y="1440000"/>
                </a:lnTo>
                <a:lnTo>
                  <a:pt x="240005" y="1440000"/>
                </a:lnTo>
                <a:cubicBezTo>
                  <a:pt x="107454" y="1440000"/>
                  <a:pt x="0" y="1332546"/>
                  <a:pt x="0" y="1199995"/>
                </a:cubicBezTo>
                <a:lnTo>
                  <a:pt x="0" y="240005"/>
                </a:lnTo>
                <a:cubicBezTo>
                  <a:pt x="0" y="107454"/>
                  <a:pt x="107454" y="0"/>
                  <a:pt x="240005" y="0"/>
                </a:cubicBez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7" name="C_answer"/>
          <p:cNvSpPr/>
          <p:nvPr/>
        </p:nvSpPr>
        <p:spPr>
          <a:xfrm>
            <a:off x="1474751" y="3380905"/>
            <a:ext cx="2796218" cy="900000"/>
          </a:xfrm>
          <a:custGeom>
            <a:avLst/>
            <a:gdLst>
              <a:gd name="connsiteX0" fmla="*/ 0 w 4356060"/>
              <a:gd name="connsiteY0" fmla="*/ 0 h 1440000"/>
              <a:gd name="connsiteX1" fmla="*/ 4116055 w 4356060"/>
              <a:gd name="connsiteY1" fmla="*/ 0 h 1440000"/>
              <a:gd name="connsiteX2" fmla="*/ 4356060 w 4356060"/>
              <a:gd name="connsiteY2" fmla="*/ 240005 h 1440000"/>
              <a:gd name="connsiteX3" fmla="*/ 4356060 w 4356060"/>
              <a:gd name="connsiteY3" fmla="*/ 1199995 h 1440000"/>
              <a:gd name="connsiteX4" fmla="*/ 4116055 w 4356060"/>
              <a:gd name="connsiteY4" fmla="*/ 1440000 h 1440000"/>
              <a:gd name="connsiteX5" fmla="*/ 0 w 4356060"/>
              <a:gd name="connsiteY5" fmla="*/ 144000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6060" h="1440000">
                <a:moveTo>
                  <a:pt x="0" y="0"/>
                </a:moveTo>
                <a:lnTo>
                  <a:pt x="4116055" y="0"/>
                </a:lnTo>
                <a:cubicBezTo>
                  <a:pt x="4248606" y="0"/>
                  <a:pt x="4356060" y="107454"/>
                  <a:pt x="4356060" y="240005"/>
                </a:cubicBezTo>
                <a:lnTo>
                  <a:pt x="4356060" y="1199995"/>
                </a:lnTo>
                <a:cubicBezTo>
                  <a:pt x="4356060" y="1332546"/>
                  <a:pt x="4248606" y="1440000"/>
                  <a:pt x="4116055" y="1440000"/>
                </a:cubicBezTo>
                <a:lnTo>
                  <a:pt x="0" y="1440000"/>
                </a:ln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 w="762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92500" lnSpcReduction="10000"/>
          </a:bodyPr>
          <a:lstStyle/>
          <a:p>
            <a:pPr algn="ctr"/>
            <a:r>
              <a:rPr lang="ru-RU" sz="3000" dirty="0" smtClean="0">
                <a:solidFill>
                  <a:srgbClr val="000000"/>
                </a:solidFill>
                <a:latin typeface="+mj-lt"/>
              </a:rPr>
              <a:t>Не более</a:t>
            </a:r>
          </a:p>
          <a:p>
            <a:pPr algn="ctr"/>
            <a:r>
              <a:rPr lang="ru-RU" sz="3000" dirty="0" smtClean="0">
                <a:solidFill>
                  <a:srgbClr val="000000"/>
                </a:solidFill>
                <a:latin typeface="+mj-lt"/>
              </a:rPr>
              <a:t> 0,5 м.</a:t>
            </a:r>
            <a:endParaRPr lang="en-GB" sz="30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8" name="D"/>
          <p:cNvSpPr/>
          <p:nvPr/>
        </p:nvSpPr>
        <p:spPr>
          <a:xfrm>
            <a:off x="4912969" y="3400289"/>
            <a:ext cx="743209" cy="900000"/>
          </a:xfrm>
          <a:custGeom>
            <a:avLst/>
            <a:gdLst>
              <a:gd name="connsiteX0" fmla="*/ 240005 w 1042350"/>
              <a:gd name="connsiteY0" fmla="*/ 0 h 1440000"/>
              <a:gd name="connsiteX1" fmla="*/ 1042350 w 1042350"/>
              <a:gd name="connsiteY1" fmla="*/ 0 h 1440000"/>
              <a:gd name="connsiteX2" fmla="*/ 1042350 w 1042350"/>
              <a:gd name="connsiteY2" fmla="*/ 1440000 h 1440000"/>
              <a:gd name="connsiteX3" fmla="*/ 240005 w 1042350"/>
              <a:gd name="connsiteY3" fmla="*/ 1440000 h 1440000"/>
              <a:gd name="connsiteX4" fmla="*/ 0 w 1042350"/>
              <a:gd name="connsiteY4" fmla="*/ 1199995 h 1440000"/>
              <a:gd name="connsiteX5" fmla="*/ 0 w 1042350"/>
              <a:gd name="connsiteY5" fmla="*/ 240005 h 1440000"/>
              <a:gd name="connsiteX6" fmla="*/ 240005 w 1042350"/>
              <a:gd name="connsiteY6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42350" h="1440000">
                <a:moveTo>
                  <a:pt x="240005" y="0"/>
                </a:moveTo>
                <a:lnTo>
                  <a:pt x="1042350" y="0"/>
                </a:lnTo>
                <a:lnTo>
                  <a:pt x="1042350" y="1440000"/>
                </a:lnTo>
                <a:lnTo>
                  <a:pt x="240005" y="1440000"/>
                </a:lnTo>
                <a:cubicBezTo>
                  <a:pt x="107454" y="1440000"/>
                  <a:pt x="0" y="1332546"/>
                  <a:pt x="0" y="1199995"/>
                </a:cubicBezTo>
                <a:lnTo>
                  <a:pt x="0" y="240005"/>
                </a:lnTo>
                <a:cubicBezTo>
                  <a:pt x="0" y="107454"/>
                  <a:pt x="107454" y="0"/>
                  <a:pt x="240005" y="0"/>
                </a:cubicBez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9" name="D_answer"/>
          <p:cNvSpPr/>
          <p:nvPr/>
        </p:nvSpPr>
        <p:spPr>
          <a:xfrm>
            <a:off x="6070770" y="3400289"/>
            <a:ext cx="2796218" cy="900000"/>
          </a:xfrm>
          <a:custGeom>
            <a:avLst/>
            <a:gdLst>
              <a:gd name="connsiteX0" fmla="*/ 0 w 4356060"/>
              <a:gd name="connsiteY0" fmla="*/ 0 h 1440000"/>
              <a:gd name="connsiteX1" fmla="*/ 4116055 w 4356060"/>
              <a:gd name="connsiteY1" fmla="*/ 0 h 1440000"/>
              <a:gd name="connsiteX2" fmla="*/ 4356060 w 4356060"/>
              <a:gd name="connsiteY2" fmla="*/ 240005 h 1440000"/>
              <a:gd name="connsiteX3" fmla="*/ 4356060 w 4356060"/>
              <a:gd name="connsiteY3" fmla="*/ 1199995 h 1440000"/>
              <a:gd name="connsiteX4" fmla="*/ 4116055 w 4356060"/>
              <a:gd name="connsiteY4" fmla="*/ 1440000 h 1440000"/>
              <a:gd name="connsiteX5" fmla="*/ 0 w 4356060"/>
              <a:gd name="connsiteY5" fmla="*/ 144000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6060" h="1440000">
                <a:moveTo>
                  <a:pt x="0" y="0"/>
                </a:moveTo>
                <a:lnTo>
                  <a:pt x="4116055" y="0"/>
                </a:lnTo>
                <a:cubicBezTo>
                  <a:pt x="4248606" y="0"/>
                  <a:pt x="4356060" y="107454"/>
                  <a:pt x="4356060" y="240005"/>
                </a:cubicBezTo>
                <a:lnTo>
                  <a:pt x="4356060" y="1199995"/>
                </a:lnTo>
                <a:cubicBezTo>
                  <a:pt x="4356060" y="1332546"/>
                  <a:pt x="4248606" y="1440000"/>
                  <a:pt x="4116055" y="1440000"/>
                </a:cubicBezTo>
                <a:lnTo>
                  <a:pt x="0" y="1440000"/>
                </a:ln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 w="762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92500" lnSpcReduction="10000"/>
          </a:bodyPr>
          <a:lstStyle/>
          <a:p>
            <a:pPr algn="ctr"/>
            <a:r>
              <a:rPr lang="ru-RU" sz="3000" dirty="0" smtClean="0">
                <a:solidFill>
                  <a:srgbClr val="000000"/>
                </a:solidFill>
                <a:latin typeface="+mj-lt"/>
              </a:rPr>
              <a:t>Не более </a:t>
            </a:r>
          </a:p>
          <a:p>
            <a:pPr algn="ctr"/>
            <a:r>
              <a:rPr lang="ru-RU" sz="3000" dirty="0" smtClean="0">
                <a:solidFill>
                  <a:srgbClr val="000000"/>
                </a:solidFill>
                <a:latin typeface="+mj-lt"/>
              </a:rPr>
              <a:t>2 м.</a:t>
            </a:r>
            <a:endParaRPr lang="en-GB" sz="30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10" name="Question box"/>
          <p:cNvSpPr/>
          <p:nvPr/>
        </p:nvSpPr>
        <p:spPr>
          <a:xfrm>
            <a:off x="316950" y="306052"/>
            <a:ext cx="8551627" cy="1620000"/>
          </a:xfrm>
          <a:prstGeom prst="roundRect">
            <a:avLst/>
          </a:prstGeom>
          <a:solidFill>
            <a:schemeClr val="accent6">
              <a:alpha val="75000"/>
            </a:schemeClr>
          </a:solidFill>
          <a:ln w="76200">
            <a:solidFill>
              <a:schemeClr val="accent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ru-RU" sz="3600" dirty="0">
                <a:solidFill>
                  <a:srgbClr val="000000"/>
                </a:solidFill>
                <a:latin typeface="+mj-lt"/>
              </a:rPr>
              <a:t>На каком расстоянии от правого края проезжей части разрешена езда на велосипеде?</a:t>
            </a:r>
            <a:endParaRPr lang="en-GB" sz="3600" dirty="0">
              <a:solidFill>
                <a:srgbClr val="000000"/>
              </a:solidFill>
              <a:latin typeface="+mj-lt"/>
            </a:endParaRPr>
          </a:p>
        </p:txBody>
      </p:sp>
      <p:pic>
        <p:nvPicPr>
          <p:cNvPr id="12" name="Рисунок 11">
            <a:hlinkClick r:id="" action="ppaction://hlinkshowjump?jump=nextslide"/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6" t="4070" r="79344" b="78795"/>
          <a:stretch/>
        </p:blipFill>
        <p:spPr>
          <a:xfrm>
            <a:off x="8607925" y="4549967"/>
            <a:ext cx="436922" cy="472348"/>
          </a:xfrm>
          <a:prstGeom prst="rect">
            <a:avLst/>
          </a:prstGeom>
        </p:spPr>
      </p:pic>
      <p:pic>
        <p:nvPicPr>
          <p:cNvPr id="15" name="Google Shape;523;p36"/>
          <p:cNvPicPr preferRelativeResize="0"/>
          <p:nvPr/>
        </p:nvPicPr>
        <p:blipFill>
          <a:blip r:embed="rId6">
            <a:alphaModFix/>
            <a:duotone>
              <a:prstClr val="black"/>
              <a:srgbClr val="2BBF32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4210448" y="4148443"/>
            <a:ext cx="764629" cy="8432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45713197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18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1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2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33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9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40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140463" y="88135"/>
            <a:ext cx="8882352" cy="4914622"/>
          </a:xfrm>
          <a:prstGeom prst="rect">
            <a:avLst/>
          </a:prstGeom>
          <a:solidFill>
            <a:srgbClr val="F8F8F8">
              <a:alpha val="50000"/>
            </a:srgbClr>
          </a:solidFill>
          <a:ln>
            <a:solidFill>
              <a:schemeClr val="accent6">
                <a:lumMod val="75000"/>
              </a:schemeClr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A"/>
          <p:cNvSpPr/>
          <p:nvPr/>
        </p:nvSpPr>
        <p:spPr>
          <a:xfrm>
            <a:off x="318539" y="2389907"/>
            <a:ext cx="743209" cy="885709"/>
          </a:xfrm>
          <a:custGeom>
            <a:avLst/>
            <a:gdLst>
              <a:gd name="connsiteX0" fmla="*/ 240005 w 1042350"/>
              <a:gd name="connsiteY0" fmla="*/ 0 h 1440000"/>
              <a:gd name="connsiteX1" fmla="*/ 1042350 w 1042350"/>
              <a:gd name="connsiteY1" fmla="*/ 0 h 1440000"/>
              <a:gd name="connsiteX2" fmla="*/ 1042350 w 1042350"/>
              <a:gd name="connsiteY2" fmla="*/ 1440000 h 1440000"/>
              <a:gd name="connsiteX3" fmla="*/ 240005 w 1042350"/>
              <a:gd name="connsiteY3" fmla="*/ 1440000 h 1440000"/>
              <a:gd name="connsiteX4" fmla="*/ 0 w 1042350"/>
              <a:gd name="connsiteY4" fmla="*/ 1199995 h 1440000"/>
              <a:gd name="connsiteX5" fmla="*/ 0 w 1042350"/>
              <a:gd name="connsiteY5" fmla="*/ 240005 h 1440000"/>
              <a:gd name="connsiteX6" fmla="*/ 240005 w 1042350"/>
              <a:gd name="connsiteY6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42350" h="1440000">
                <a:moveTo>
                  <a:pt x="240005" y="0"/>
                </a:moveTo>
                <a:lnTo>
                  <a:pt x="1042350" y="0"/>
                </a:lnTo>
                <a:lnTo>
                  <a:pt x="1042350" y="1440000"/>
                </a:lnTo>
                <a:lnTo>
                  <a:pt x="240005" y="1440000"/>
                </a:lnTo>
                <a:cubicBezTo>
                  <a:pt x="107454" y="1440000"/>
                  <a:pt x="0" y="1332546"/>
                  <a:pt x="0" y="1199995"/>
                </a:cubicBezTo>
                <a:lnTo>
                  <a:pt x="0" y="240005"/>
                </a:lnTo>
                <a:cubicBezTo>
                  <a:pt x="0" y="107454"/>
                  <a:pt x="107454" y="0"/>
                  <a:pt x="240005" y="0"/>
                </a:cubicBez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3" name="A_answer"/>
          <p:cNvSpPr/>
          <p:nvPr/>
        </p:nvSpPr>
        <p:spPr>
          <a:xfrm>
            <a:off x="1476340" y="2389908"/>
            <a:ext cx="2796218" cy="885709"/>
          </a:xfrm>
          <a:custGeom>
            <a:avLst/>
            <a:gdLst>
              <a:gd name="connsiteX0" fmla="*/ 0 w 4356060"/>
              <a:gd name="connsiteY0" fmla="*/ 0 h 1440000"/>
              <a:gd name="connsiteX1" fmla="*/ 4116055 w 4356060"/>
              <a:gd name="connsiteY1" fmla="*/ 0 h 1440000"/>
              <a:gd name="connsiteX2" fmla="*/ 4356060 w 4356060"/>
              <a:gd name="connsiteY2" fmla="*/ 240005 h 1440000"/>
              <a:gd name="connsiteX3" fmla="*/ 4356060 w 4356060"/>
              <a:gd name="connsiteY3" fmla="*/ 1199995 h 1440000"/>
              <a:gd name="connsiteX4" fmla="*/ 4116055 w 4356060"/>
              <a:gd name="connsiteY4" fmla="*/ 1440000 h 1440000"/>
              <a:gd name="connsiteX5" fmla="*/ 0 w 4356060"/>
              <a:gd name="connsiteY5" fmla="*/ 144000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6060" h="1440000">
                <a:moveTo>
                  <a:pt x="0" y="0"/>
                </a:moveTo>
                <a:lnTo>
                  <a:pt x="4116055" y="0"/>
                </a:lnTo>
                <a:cubicBezTo>
                  <a:pt x="4248606" y="0"/>
                  <a:pt x="4356060" y="107454"/>
                  <a:pt x="4356060" y="240005"/>
                </a:cubicBezTo>
                <a:lnTo>
                  <a:pt x="4356060" y="1199995"/>
                </a:lnTo>
                <a:cubicBezTo>
                  <a:pt x="4356060" y="1332546"/>
                  <a:pt x="4248606" y="1440000"/>
                  <a:pt x="4116055" y="1440000"/>
                </a:cubicBezTo>
                <a:lnTo>
                  <a:pt x="0" y="1440000"/>
                </a:ln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 w="762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ru-RU" sz="3000" dirty="0" smtClean="0">
                <a:solidFill>
                  <a:srgbClr val="000000"/>
                </a:solidFill>
                <a:latin typeface="+mj-lt"/>
              </a:rPr>
              <a:t>Административный </a:t>
            </a:r>
            <a:endParaRPr lang="en-GB" sz="30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4" name="B"/>
          <p:cNvSpPr/>
          <p:nvPr/>
        </p:nvSpPr>
        <p:spPr>
          <a:xfrm>
            <a:off x="4914558" y="2393624"/>
            <a:ext cx="743209" cy="881992"/>
          </a:xfrm>
          <a:custGeom>
            <a:avLst/>
            <a:gdLst>
              <a:gd name="connsiteX0" fmla="*/ 240005 w 1042350"/>
              <a:gd name="connsiteY0" fmla="*/ 0 h 1440000"/>
              <a:gd name="connsiteX1" fmla="*/ 1042350 w 1042350"/>
              <a:gd name="connsiteY1" fmla="*/ 0 h 1440000"/>
              <a:gd name="connsiteX2" fmla="*/ 1042350 w 1042350"/>
              <a:gd name="connsiteY2" fmla="*/ 1440000 h 1440000"/>
              <a:gd name="connsiteX3" fmla="*/ 240005 w 1042350"/>
              <a:gd name="connsiteY3" fmla="*/ 1440000 h 1440000"/>
              <a:gd name="connsiteX4" fmla="*/ 0 w 1042350"/>
              <a:gd name="connsiteY4" fmla="*/ 1199995 h 1440000"/>
              <a:gd name="connsiteX5" fmla="*/ 0 w 1042350"/>
              <a:gd name="connsiteY5" fmla="*/ 240005 h 1440000"/>
              <a:gd name="connsiteX6" fmla="*/ 240005 w 1042350"/>
              <a:gd name="connsiteY6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42350" h="1440000">
                <a:moveTo>
                  <a:pt x="240005" y="0"/>
                </a:moveTo>
                <a:lnTo>
                  <a:pt x="1042350" y="0"/>
                </a:lnTo>
                <a:lnTo>
                  <a:pt x="1042350" y="1440000"/>
                </a:lnTo>
                <a:lnTo>
                  <a:pt x="240005" y="1440000"/>
                </a:lnTo>
                <a:cubicBezTo>
                  <a:pt x="107454" y="1440000"/>
                  <a:pt x="0" y="1332546"/>
                  <a:pt x="0" y="1199995"/>
                </a:cubicBezTo>
                <a:lnTo>
                  <a:pt x="0" y="240005"/>
                </a:lnTo>
                <a:cubicBezTo>
                  <a:pt x="0" y="107454"/>
                  <a:pt x="107454" y="0"/>
                  <a:pt x="240005" y="0"/>
                </a:cubicBez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5" name="B_answer"/>
          <p:cNvSpPr/>
          <p:nvPr/>
        </p:nvSpPr>
        <p:spPr>
          <a:xfrm>
            <a:off x="6072359" y="2395002"/>
            <a:ext cx="2796218" cy="880614"/>
          </a:xfrm>
          <a:custGeom>
            <a:avLst/>
            <a:gdLst>
              <a:gd name="connsiteX0" fmla="*/ 0 w 4356060"/>
              <a:gd name="connsiteY0" fmla="*/ 0 h 1440000"/>
              <a:gd name="connsiteX1" fmla="*/ 4116055 w 4356060"/>
              <a:gd name="connsiteY1" fmla="*/ 0 h 1440000"/>
              <a:gd name="connsiteX2" fmla="*/ 4356060 w 4356060"/>
              <a:gd name="connsiteY2" fmla="*/ 240005 h 1440000"/>
              <a:gd name="connsiteX3" fmla="*/ 4356060 w 4356060"/>
              <a:gd name="connsiteY3" fmla="*/ 1199995 h 1440000"/>
              <a:gd name="connsiteX4" fmla="*/ 4116055 w 4356060"/>
              <a:gd name="connsiteY4" fmla="*/ 1440000 h 1440000"/>
              <a:gd name="connsiteX5" fmla="*/ 0 w 4356060"/>
              <a:gd name="connsiteY5" fmla="*/ 144000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6060" h="1440000">
                <a:moveTo>
                  <a:pt x="0" y="0"/>
                </a:moveTo>
                <a:lnTo>
                  <a:pt x="4116055" y="0"/>
                </a:lnTo>
                <a:cubicBezTo>
                  <a:pt x="4248606" y="0"/>
                  <a:pt x="4356060" y="107454"/>
                  <a:pt x="4356060" y="240005"/>
                </a:cubicBezTo>
                <a:lnTo>
                  <a:pt x="4356060" y="1199995"/>
                </a:lnTo>
                <a:cubicBezTo>
                  <a:pt x="4356060" y="1332546"/>
                  <a:pt x="4248606" y="1440000"/>
                  <a:pt x="4116055" y="1440000"/>
                </a:cubicBezTo>
                <a:lnTo>
                  <a:pt x="0" y="1440000"/>
                </a:ln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 w="762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ru-RU" sz="3000" dirty="0" smtClean="0">
                <a:solidFill>
                  <a:srgbClr val="000000"/>
                </a:solidFill>
                <a:latin typeface="+mj-lt"/>
              </a:rPr>
              <a:t>Уголовный </a:t>
            </a:r>
            <a:endParaRPr lang="en-GB" sz="30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6" name="C"/>
          <p:cNvSpPr/>
          <p:nvPr/>
        </p:nvSpPr>
        <p:spPr>
          <a:xfrm>
            <a:off x="316950" y="3400288"/>
            <a:ext cx="743209" cy="881993"/>
          </a:xfrm>
          <a:custGeom>
            <a:avLst/>
            <a:gdLst>
              <a:gd name="connsiteX0" fmla="*/ 240005 w 1042350"/>
              <a:gd name="connsiteY0" fmla="*/ 0 h 1440000"/>
              <a:gd name="connsiteX1" fmla="*/ 1042350 w 1042350"/>
              <a:gd name="connsiteY1" fmla="*/ 0 h 1440000"/>
              <a:gd name="connsiteX2" fmla="*/ 1042350 w 1042350"/>
              <a:gd name="connsiteY2" fmla="*/ 1440000 h 1440000"/>
              <a:gd name="connsiteX3" fmla="*/ 240005 w 1042350"/>
              <a:gd name="connsiteY3" fmla="*/ 1440000 h 1440000"/>
              <a:gd name="connsiteX4" fmla="*/ 0 w 1042350"/>
              <a:gd name="connsiteY4" fmla="*/ 1199995 h 1440000"/>
              <a:gd name="connsiteX5" fmla="*/ 0 w 1042350"/>
              <a:gd name="connsiteY5" fmla="*/ 240005 h 1440000"/>
              <a:gd name="connsiteX6" fmla="*/ 240005 w 1042350"/>
              <a:gd name="connsiteY6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42350" h="1440000">
                <a:moveTo>
                  <a:pt x="240005" y="0"/>
                </a:moveTo>
                <a:lnTo>
                  <a:pt x="1042350" y="0"/>
                </a:lnTo>
                <a:lnTo>
                  <a:pt x="1042350" y="1440000"/>
                </a:lnTo>
                <a:lnTo>
                  <a:pt x="240005" y="1440000"/>
                </a:lnTo>
                <a:cubicBezTo>
                  <a:pt x="107454" y="1440000"/>
                  <a:pt x="0" y="1332546"/>
                  <a:pt x="0" y="1199995"/>
                </a:cubicBezTo>
                <a:lnTo>
                  <a:pt x="0" y="240005"/>
                </a:lnTo>
                <a:cubicBezTo>
                  <a:pt x="0" y="107454"/>
                  <a:pt x="107454" y="0"/>
                  <a:pt x="240005" y="0"/>
                </a:cubicBez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7" name="C_answer"/>
          <p:cNvSpPr/>
          <p:nvPr/>
        </p:nvSpPr>
        <p:spPr>
          <a:xfrm>
            <a:off x="1474751" y="3380905"/>
            <a:ext cx="2796218" cy="919384"/>
          </a:xfrm>
          <a:custGeom>
            <a:avLst/>
            <a:gdLst>
              <a:gd name="connsiteX0" fmla="*/ 0 w 4356060"/>
              <a:gd name="connsiteY0" fmla="*/ 0 h 1440000"/>
              <a:gd name="connsiteX1" fmla="*/ 4116055 w 4356060"/>
              <a:gd name="connsiteY1" fmla="*/ 0 h 1440000"/>
              <a:gd name="connsiteX2" fmla="*/ 4356060 w 4356060"/>
              <a:gd name="connsiteY2" fmla="*/ 240005 h 1440000"/>
              <a:gd name="connsiteX3" fmla="*/ 4356060 w 4356060"/>
              <a:gd name="connsiteY3" fmla="*/ 1199995 h 1440000"/>
              <a:gd name="connsiteX4" fmla="*/ 4116055 w 4356060"/>
              <a:gd name="connsiteY4" fmla="*/ 1440000 h 1440000"/>
              <a:gd name="connsiteX5" fmla="*/ 0 w 4356060"/>
              <a:gd name="connsiteY5" fmla="*/ 144000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6060" h="1440000">
                <a:moveTo>
                  <a:pt x="0" y="0"/>
                </a:moveTo>
                <a:lnTo>
                  <a:pt x="4116055" y="0"/>
                </a:lnTo>
                <a:cubicBezTo>
                  <a:pt x="4248606" y="0"/>
                  <a:pt x="4356060" y="107454"/>
                  <a:pt x="4356060" y="240005"/>
                </a:cubicBezTo>
                <a:lnTo>
                  <a:pt x="4356060" y="1199995"/>
                </a:lnTo>
                <a:cubicBezTo>
                  <a:pt x="4356060" y="1332546"/>
                  <a:pt x="4248606" y="1440000"/>
                  <a:pt x="4116055" y="1440000"/>
                </a:cubicBezTo>
                <a:lnTo>
                  <a:pt x="0" y="1440000"/>
                </a:ln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 w="762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ru-RU" sz="3000" dirty="0" smtClean="0">
                <a:solidFill>
                  <a:srgbClr val="000000"/>
                </a:solidFill>
                <a:latin typeface="+mj-lt"/>
              </a:rPr>
              <a:t>Налоговый </a:t>
            </a:r>
            <a:endParaRPr lang="en-GB" sz="30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8" name="D"/>
          <p:cNvSpPr/>
          <p:nvPr/>
        </p:nvSpPr>
        <p:spPr>
          <a:xfrm>
            <a:off x="4912969" y="3400288"/>
            <a:ext cx="743209" cy="900001"/>
          </a:xfrm>
          <a:custGeom>
            <a:avLst/>
            <a:gdLst>
              <a:gd name="connsiteX0" fmla="*/ 240005 w 1042350"/>
              <a:gd name="connsiteY0" fmla="*/ 0 h 1440000"/>
              <a:gd name="connsiteX1" fmla="*/ 1042350 w 1042350"/>
              <a:gd name="connsiteY1" fmla="*/ 0 h 1440000"/>
              <a:gd name="connsiteX2" fmla="*/ 1042350 w 1042350"/>
              <a:gd name="connsiteY2" fmla="*/ 1440000 h 1440000"/>
              <a:gd name="connsiteX3" fmla="*/ 240005 w 1042350"/>
              <a:gd name="connsiteY3" fmla="*/ 1440000 h 1440000"/>
              <a:gd name="connsiteX4" fmla="*/ 0 w 1042350"/>
              <a:gd name="connsiteY4" fmla="*/ 1199995 h 1440000"/>
              <a:gd name="connsiteX5" fmla="*/ 0 w 1042350"/>
              <a:gd name="connsiteY5" fmla="*/ 240005 h 1440000"/>
              <a:gd name="connsiteX6" fmla="*/ 240005 w 1042350"/>
              <a:gd name="connsiteY6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42350" h="1440000">
                <a:moveTo>
                  <a:pt x="240005" y="0"/>
                </a:moveTo>
                <a:lnTo>
                  <a:pt x="1042350" y="0"/>
                </a:lnTo>
                <a:lnTo>
                  <a:pt x="1042350" y="1440000"/>
                </a:lnTo>
                <a:lnTo>
                  <a:pt x="240005" y="1440000"/>
                </a:lnTo>
                <a:cubicBezTo>
                  <a:pt x="107454" y="1440000"/>
                  <a:pt x="0" y="1332546"/>
                  <a:pt x="0" y="1199995"/>
                </a:cubicBezTo>
                <a:lnTo>
                  <a:pt x="0" y="240005"/>
                </a:lnTo>
                <a:cubicBezTo>
                  <a:pt x="0" y="107454"/>
                  <a:pt x="107454" y="0"/>
                  <a:pt x="240005" y="0"/>
                </a:cubicBez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9" name="D_answer"/>
          <p:cNvSpPr/>
          <p:nvPr/>
        </p:nvSpPr>
        <p:spPr>
          <a:xfrm>
            <a:off x="6070770" y="3400288"/>
            <a:ext cx="2796218" cy="901548"/>
          </a:xfrm>
          <a:custGeom>
            <a:avLst/>
            <a:gdLst>
              <a:gd name="connsiteX0" fmla="*/ 0 w 4356060"/>
              <a:gd name="connsiteY0" fmla="*/ 0 h 1440000"/>
              <a:gd name="connsiteX1" fmla="*/ 4116055 w 4356060"/>
              <a:gd name="connsiteY1" fmla="*/ 0 h 1440000"/>
              <a:gd name="connsiteX2" fmla="*/ 4356060 w 4356060"/>
              <a:gd name="connsiteY2" fmla="*/ 240005 h 1440000"/>
              <a:gd name="connsiteX3" fmla="*/ 4356060 w 4356060"/>
              <a:gd name="connsiteY3" fmla="*/ 1199995 h 1440000"/>
              <a:gd name="connsiteX4" fmla="*/ 4116055 w 4356060"/>
              <a:gd name="connsiteY4" fmla="*/ 1440000 h 1440000"/>
              <a:gd name="connsiteX5" fmla="*/ 0 w 4356060"/>
              <a:gd name="connsiteY5" fmla="*/ 144000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6060" h="1440000">
                <a:moveTo>
                  <a:pt x="0" y="0"/>
                </a:moveTo>
                <a:lnTo>
                  <a:pt x="4116055" y="0"/>
                </a:lnTo>
                <a:cubicBezTo>
                  <a:pt x="4248606" y="0"/>
                  <a:pt x="4356060" y="107454"/>
                  <a:pt x="4356060" y="240005"/>
                </a:cubicBezTo>
                <a:lnTo>
                  <a:pt x="4356060" y="1199995"/>
                </a:lnTo>
                <a:cubicBezTo>
                  <a:pt x="4356060" y="1332546"/>
                  <a:pt x="4248606" y="1440000"/>
                  <a:pt x="4116055" y="1440000"/>
                </a:cubicBezTo>
                <a:lnTo>
                  <a:pt x="0" y="1440000"/>
                </a:ln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 w="762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ru-RU" sz="3000" dirty="0" smtClean="0">
                <a:solidFill>
                  <a:srgbClr val="000000"/>
                </a:solidFill>
                <a:latin typeface="+mj-lt"/>
              </a:rPr>
              <a:t>Трудовой </a:t>
            </a:r>
            <a:endParaRPr lang="en-GB" sz="30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10" name="Question box"/>
          <p:cNvSpPr/>
          <p:nvPr/>
        </p:nvSpPr>
        <p:spPr>
          <a:xfrm>
            <a:off x="316950" y="306052"/>
            <a:ext cx="8551627" cy="1620000"/>
          </a:xfrm>
          <a:prstGeom prst="roundRect">
            <a:avLst/>
          </a:prstGeom>
          <a:solidFill>
            <a:schemeClr val="accent6">
              <a:alpha val="75000"/>
            </a:schemeClr>
          </a:solidFill>
          <a:ln w="76200">
            <a:solidFill>
              <a:schemeClr val="accent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ru-RU" sz="3600" dirty="0">
                <a:solidFill>
                  <a:srgbClr val="000000"/>
                </a:solidFill>
                <a:latin typeface="+mj-lt"/>
              </a:rPr>
              <a:t>Какой кодекс предусматривает ответственность за проезд на красный свет?</a:t>
            </a:r>
            <a:endParaRPr lang="en-GB" sz="3600" dirty="0">
              <a:solidFill>
                <a:srgbClr val="000000"/>
              </a:solidFill>
              <a:latin typeface="+mj-lt"/>
            </a:endParaRPr>
          </a:p>
        </p:txBody>
      </p:sp>
      <p:pic>
        <p:nvPicPr>
          <p:cNvPr id="12" name="Рисунок 11">
            <a:hlinkClick r:id="" action="ppaction://hlinkshowjump?jump=nextslide"/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6" t="4070" r="79344" b="78795"/>
          <a:stretch/>
        </p:blipFill>
        <p:spPr>
          <a:xfrm>
            <a:off x="8607925" y="4549967"/>
            <a:ext cx="436922" cy="472348"/>
          </a:xfrm>
          <a:prstGeom prst="rect">
            <a:avLst/>
          </a:prstGeom>
        </p:spPr>
      </p:pic>
      <p:pic>
        <p:nvPicPr>
          <p:cNvPr id="15" name="Google Shape;523;p36"/>
          <p:cNvPicPr preferRelativeResize="0"/>
          <p:nvPr/>
        </p:nvPicPr>
        <p:blipFill>
          <a:blip r:embed="rId6">
            <a:alphaModFix/>
            <a:duotone>
              <a:prstClr val="black"/>
              <a:srgbClr val="2BBF32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4210448" y="4148443"/>
            <a:ext cx="764629" cy="8432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15490484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18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1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2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33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9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40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140463" y="88135"/>
            <a:ext cx="8882352" cy="4914622"/>
          </a:xfrm>
          <a:prstGeom prst="rect">
            <a:avLst/>
          </a:prstGeom>
          <a:solidFill>
            <a:srgbClr val="F8F8F8">
              <a:alpha val="50000"/>
            </a:srgbClr>
          </a:solidFill>
          <a:ln>
            <a:solidFill>
              <a:schemeClr val="accent6">
                <a:lumMod val="75000"/>
              </a:schemeClr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A"/>
          <p:cNvSpPr/>
          <p:nvPr/>
        </p:nvSpPr>
        <p:spPr>
          <a:xfrm>
            <a:off x="4914558" y="3380905"/>
            <a:ext cx="748488" cy="900000"/>
          </a:xfrm>
          <a:custGeom>
            <a:avLst/>
            <a:gdLst>
              <a:gd name="connsiteX0" fmla="*/ 240005 w 1042350"/>
              <a:gd name="connsiteY0" fmla="*/ 0 h 1440000"/>
              <a:gd name="connsiteX1" fmla="*/ 1042350 w 1042350"/>
              <a:gd name="connsiteY1" fmla="*/ 0 h 1440000"/>
              <a:gd name="connsiteX2" fmla="*/ 1042350 w 1042350"/>
              <a:gd name="connsiteY2" fmla="*/ 1440000 h 1440000"/>
              <a:gd name="connsiteX3" fmla="*/ 240005 w 1042350"/>
              <a:gd name="connsiteY3" fmla="*/ 1440000 h 1440000"/>
              <a:gd name="connsiteX4" fmla="*/ 0 w 1042350"/>
              <a:gd name="connsiteY4" fmla="*/ 1199995 h 1440000"/>
              <a:gd name="connsiteX5" fmla="*/ 0 w 1042350"/>
              <a:gd name="connsiteY5" fmla="*/ 240005 h 1440000"/>
              <a:gd name="connsiteX6" fmla="*/ 240005 w 1042350"/>
              <a:gd name="connsiteY6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42350" h="1440000">
                <a:moveTo>
                  <a:pt x="240005" y="0"/>
                </a:moveTo>
                <a:lnTo>
                  <a:pt x="1042350" y="0"/>
                </a:lnTo>
                <a:lnTo>
                  <a:pt x="1042350" y="1440000"/>
                </a:lnTo>
                <a:lnTo>
                  <a:pt x="240005" y="1440000"/>
                </a:lnTo>
                <a:cubicBezTo>
                  <a:pt x="107454" y="1440000"/>
                  <a:pt x="0" y="1332546"/>
                  <a:pt x="0" y="1199995"/>
                </a:cubicBezTo>
                <a:lnTo>
                  <a:pt x="0" y="240005"/>
                </a:lnTo>
                <a:cubicBezTo>
                  <a:pt x="0" y="107454"/>
                  <a:pt x="107454" y="0"/>
                  <a:pt x="240005" y="0"/>
                </a:cubicBez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 smtClean="0"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en-GB" sz="5400" dirty="0">
              <a:solidFill>
                <a:srgbClr val="F8F8F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A_answer"/>
          <p:cNvSpPr/>
          <p:nvPr/>
        </p:nvSpPr>
        <p:spPr>
          <a:xfrm>
            <a:off x="6070770" y="3380905"/>
            <a:ext cx="2796218" cy="868977"/>
          </a:xfrm>
          <a:custGeom>
            <a:avLst/>
            <a:gdLst>
              <a:gd name="connsiteX0" fmla="*/ 0 w 4356060"/>
              <a:gd name="connsiteY0" fmla="*/ 0 h 1440000"/>
              <a:gd name="connsiteX1" fmla="*/ 4116055 w 4356060"/>
              <a:gd name="connsiteY1" fmla="*/ 0 h 1440000"/>
              <a:gd name="connsiteX2" fmla="*/ 4356060 w 4356060"/>
              <a:gd name="connsiteY2" fmla="*/ 240005 h 1440000"/>
              <a:gd name="connsiteX3" fmla="*/ 4356060 w 4356060"/>
              <a:gd name="connsiteY3" fmla="*/ 1199995 h 1440000"/>
              <a:gd name="connsiteX4" fmla="*/ 4116055 w 4356060"/>
              <a:gd name="connsiteY4" fmla="*/ 1440000 h 1440000"/>
              <a:gd name="connsiteX5" fmla="*/ 0 w 4356060"/>
              <a:gd name="connsiteY5" fmla="*/ 144000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6060" h="1440000">
                <a:moveTo>
                  <a:pt x="0" y="0"/>
                </a:moveTo>
                <a:lnTo>
                  <a:pt x="4116055" y="0"/>
                </a:lnTo>
                <a:cubicBezTo>
                  <a:pt x="4248606" y="0"/>
                  <a:pt x="4356060" y="107454"/>
                  <a:pt x="4356060" y="240005"/>
                </a:cubicBezTo>
                <a:lnTo>
                  <a:pt x="4356060" y="1199995"/>
                </a:lnTo>
                <a:cubicBezTo>
                  <a:pt x="4356060" y="1332546"/>
                  <a:pt x="4248606" y="1440000"/>
                  <a:pt x="4116055" y="1440000"/>
                </a:cubicBezTo>
                <a:lnTo>
                  <a:pt x="0" y="1440000"/>
                </a:ln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 w="762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92500" lnSpcReduction="10000"/>
          </a:bodyPr>
          <a:lstStyle/>
          <a:p>
            <a:pPr algn="ctr"/>
            <a:r>
              <a:rPr lang="ru-RU" sz="3000" dirty="0" smtClean="0">
                <a:solidFill>
                  <a:srgbClr val="000000"/>
                </a:solidFill>
                <a:latin typeface="+mj-lt"/>
              </a:rPr>
              <a:t>Проезд запрещён</a:t>
            </a:r>
            <a:endParaRPr lang="en-GB" sz="30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4" name="B"/>
          <p:cNvSpPr/>
          <p:nvPr/>
        </p:nvSpPr>
        <p:spPr>
          <a:xfrm>
            <a:off x="4914558" y="2393624"/>
            <a:ext cx="743209" cy="869121"/>
          </a:xfrm>
          <a:custGeom>
            <a:avLst/>
            <a:gdLst>
              <a:gd name="connsiteX0" fmla="*/ 240005 w 1042350"/>
              <a:gd name="connsiteY0" fmla="*/ 0 h 1440000"/>
              <a:gd name="connsiteX1" fmla="*/ 1042350 w 1042350"/>
              <a:gd name="connsiteY1" fmla="*/ 0 h 1440000"/>
              <a:gd name="connsiteX2" fmla="*/ 1042350 w 1042350"/>
              <a:gd name="connsiteY2" fmla="*/ 1440000 h 1440000"/>
              <a:gd name="connsiteX3" fmla="*/ 240005 w 1042350"/>
              <a:gd name="connsiteY3" fmla="*/ 1440000 h 1440000"/>
              <a:gd name="connsiteX4" fmla="*/ 0 w 1042350"/>
              <a:gd name="connsiteY4" fmla="*/ 1199995 h 1440000"/>
              <a:gd name="connsiteX5" fmla="*/ 0 w 1042350"/>
              <a:gd name="connsiteY5" fmla="*/ 240005 h 1440000"/>
              <a:gd name="connsiteX6" fmla="*/ 240005 w 1042350"/>
              <a:gd name="connsiteY6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42350" h="1440000">
                <a:moveTo>
                  <a:pt x="240005" y="0"/>
                </a:moveTo>
                <a:lnTo>
                  <a:pt x="1042350" y="0"/>
                </a:lnTo>
                <a:lnTo>
                  <a:pt x="1042350" y="1440000"/>
                </a:lnTo>
                <a:lnTo>
                  <a:pt x="240005" y="1440000"/>
                </a:lnTo>
                <a:cubicBezTo>
                  <a:pt x="107454" y="1440000"/>
                  <a:pt x="0" y="1332546"/>
                  <a:pt x="0" y="1199995"/>
                </a:cubicBezTo>
                <a:lnTo>
                  <a:pt x="0" y="240005"/>
                </a:lnTo>
                <a:cubicBezTo>
                  <a:pt x="0" y="107454"/>
                  <a:pt x="107454" y="0"/>
                  <a:pt x="240005" y="0"/>
                </a:cubicBez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5" name="B_answer"/>
          <p:cNvSpPr/>
          <p:nvPr/>
        </p:nvSpPr>
        <p:spPr>
          <a:xfrm>
            <a:off x="6072359" y="2395002"/>
            <a:ext cx="2796218" cy="865780"/>
          </a:xfrm>
          <a:custGeom>
            <a:avLst/>
            <a:gdLst>
              <a:gd name="connsiteX0" fmla="*/ 0 w 4356060"/>
              <a:gd name="connsiteY0" fmla="*/ 0 h 1440000"/>
              <a:gd name="connsiteX1" fmla="*/ 4116055 w 4356060"/>
              <a:gd name="connsiteY1" fmla="*/ 0 h 1440000"/>
              <a:gd name="connsiteX2" fmla="*/ 4356060 w 4356060"/>
              <a:gd name="connsiteY2" fmla="*/ 240005 h 1440000"/>
              <a:gd name="connsiteX3" fmla="*/ 4356060 w 4356060"/>
              <a:gd name="connsiteY3" fmla="*/ 1199995 h 1440000"/>
              <a:gd name="connsiteX4" fmla="*/ 4116055 w 4356060"/>
              <a:gd name="connsiteY4" fmla="*/ 1440000 h 1440000"/>
              <a:gd name="connsiteX5" fmla="*/ 0 w 4356060"/>
              <a:gd name="connsiteY5" fmla="*/ 144000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6060" h="1440000">
                <a:moveTo>
                  <a:pt x="0" y="0"/>
                </a:moveTo>
                <a:lnTo>
                  <a:pt x="4116055" y="0"/>
                </a:lnTo>
                <a:cubicBezTo>
                  <a:pt x="4248606" y="0"/>
                  <a:pt x="4356060" y="107454"/>
                  <a:pt x="4356060" y="240005"/>
                </a:cubicBezTo>
                <a:lnTo>
                  <a:pt x="4356060" y="1199995"/>
                </a:lnTo>
                <a:cubicBezTo>
                  <a:pt x="4356060" y="1332546"/>
                  <a:pt x="4248606" y="1440000"/>
                  <a:pt x="4116055" y="1440000"/>
                </a:cubicBezTo>
                <a:lnTo>
                  <a:pt x="0" y="1440000"/>
                </a:ln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 w="762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92500" lnSpcReduction="10000"/>
          </a:bodyPr>
          <a:lstStyle/>
          <a:p>
            <a:pPr algn="ctr"/>
            <a:r>
              <a:rPr lang="ru-RU" sz="3000" dirty="0" smtClean="0">
                <a:solidFill>
                  <a:srgbClr val="000000"/>
                </a:solidFill>
                <a:latin typeface="+mj-lt"/>
              </a:rPr>
              <a:t>Осторожно! Камнепад</a:t>
            </a:r>
            <a:endParaRPr lang="en-GB" sz="30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6" name="C"/>
          <p:cNvSpPr/>
          <p:nvPr/>
        </p:nvSpPr>
        <p:spPr>
          <a:xfrm>
            <a:off x="316950" y="3380905"/>
            <a:ext cx="743209" cy="901377"/>
          </a:xfrm>
          <a:custGeom>
            <a:avLst/>
            <a:gdLst>
              <a:gd name="connsiteX0" fmla="*/ 240005 w 1042350"/>
              <a:gd name="connsiteY0" fmla="*/ 0 h 1440000"/>
              <a:gd name="connsiteX1" fmla="*/ 1042350 w 1042350"/>
              <a:gd name="connsiteY1" fmla="*/ 0 h 1440000"/>
              <a:gd name="connsiteX2" fmla="*/ 1042350 w 1042350"/>
              <a:gd name="connsiteY2" fmla="*/ 1440000 h 1440000"/>
              <a:gd name="connsiteX3" fmla="*/ 240005 w 1042350"/>
              <a:gd name="connsiteY3" fmla="*/ 1440000 h 1440000"/>
              <a:gd name="connsiteX4" fmla="*/ 0 w 1042350"/>
              <a:gd name="connsiteY4" fmla="*/ 1199995 h 1440000"/>
              <a:gd name="connsiteX5" fmla="*/ 0 w 1042350"/>
              <a:gd name="connsiteY5" fmla="*/ 240005 h 1440000"/>
              <a:gd name="connsiteX6" fmla="*/ 240005 w 1042350"/>
              <a:gd name="connsiteY6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42350" h="1440000">
                <a:moveTo>
                  <a:pt x="240005" y="0"/>
                </a:moveTo>
                <a:lnTo>
                  <a:pt x="1042350" y="0"/>
                </a:lnTo>
                <a:lnTo>
                  <a:pt x="1042350" y="1440000"/>
                </a:lnTo>
                <a:lnTo>
                  <a:pt x="240005" y="1440000"/>
                </a:lnTo>
                <a:cubicBezTo>
                  <a:pt x="107454" y="1440000"/>
                  <a:pt x="0" y="1332546"/>
                  <a:pt x="0" y="1199995"/>
                </a:cubicBezTo>
                <a:lnTo>
                  <a:pt x="0" y="240005"/>
                </a:lnTo>
                <a:cubicBezTo>
                  <a:pt x="0" y="107454"/>
                  <a:pt x="107454" y="0"/>
                  <a:pt x="240005" y="0"/>
                </a:cubicBez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7" name="C_answer"/>
          <p:cNvSpPr/>
          <p:nvPr/>
        </p:nvSpPr>
        <p:spPr>
          <a:xfrm>
            <a:off x="1474751" y="3380905"/>
            <a:ext cx="2796218" cy="900000"/>
          </a:xfrm>
          <a:custGeom>
            <a:avLst/>
            <a:gdLst>
              <a:gd name="connsiteX0" fmla="*/ 0 w 4356060"/>
              <a:gd name="connsiteY0" fmla="*/ 0 h 1440000"/>
              <a:gd name="connsiteX1" fmla="*/ 4116055 w 4356060"/>
              <a:gd name="connsiteY1" fmla="*/ 0 h 1440000"/>
              <a:gd name="connsiteX2" fmla="*/ 4356060 w 4356060"/>
              <a:gd name="connsiteY2" fmla="*/ 240005 h 1440000"/>
              <a:gd name="connsiteX3" fmla="*/ 4356060 w 4356060"/>
              <a:gd name="connsiteY3" fmla="*/ 1199995 h 1440000"/>
              <a:gd name="connsiteX4" fmla="*/ 4116055 w 4356060"/>
              <a:gd name="connsiteY4" fmla="*/ 1440000 h 1440000"/>
              <a:gd name="connsiteX5" fmla="*/ 0 w 4356060"/>
              <a:gd name="connsiteY5" fmla="*/ 144000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6060" h="1440000">
                <a:moveTo>
                  <a:pt x="0" y="0"/>
                </a:moveTo>
                <a:lnTo>
                  <a:pt x="4116055" y="0"/>
                </a:lnTo>
                <a:cubicBezTo>
                  <a:pt x="4248606" y="0"/>
                  <a:pt x="4356060" y="107454"/>
                  <a:pt x="4356060" y="240005"/>
                </a:cubicBezTo>
                <a:lnTo>
                  <a:pt x="4356060" y="1199995"/>
                </a:lnTo>
                <a:cubicBezTo>
                  <a:pt x="4356060" y="1332546"/>
                  <a:pt x="4248606" y="1440000"/>
                  <a:pt x="4116055" y="1440000"/>
                </a:cubicBezTo>
                <a:lnTo>
                  <a:pt x="0" y="1440000"/>
                </a:ln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 w="762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ru-RU" sz="3000" dirty="0" smtClean="0">
                <a:solidFill>
                  <a:srgbClr val="000000"/>
                </a:solidFill>
                <a:latin typeface="+mj-lt"/>
              </a:rPr>
              <a:t>Тупик </a:t>
            </a:r>
            <a:endParaRPr lang="en-GB" sz="36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8" name="D"/>
          <p:cNvSpPr/>
          <p:nvPr/>
        </p:nvSpPr>
        <p:spPr>
          <a:xfrm>
            <a:off x="316950" y="2393623"/>
            <a:ext cx="743209" cy="867160"/>
          </a:xfrm>
          <a:custGeom>
            <a:avLst/>
            <a:gdLst>
              <a:gd name="connsiteX0" fmla="*/ 240005 w 1042350"/>
              <a:gd name="connsiteY0" fmla="*/ 0 h 1440000"/>
              <a:gd name="connsiteX1" fmla="*/ 1042350 w 1042350"/>
              <a:gd name="connsiteY1" fmla="*/ 0 h 1440000"/>
              <a:gd name="connsiteX2" fmla="*/ 1042350 w 1042350"/>
              <a:gd name="connsiteY2" fmla="*/ 1440000 h 1440000"/>
              <a:gd name="connsiteX3" fmla="*/ 240005 w 1042350"/>
              <a:gd name="connsiteY3" fmla="*/ 1440000 h 1440000"/>
              <a:gd name="connsiteX4" fmla="*/ 0 w 1042350"/>
              <a:gd name="connsiteY4" fmla="*/ 1199995 h 1440000"/>
              <a:gd name="connsiteX5" fmla="*/ 0 w 1042350"/>
              <a:gd name="connsiteY5" fmla="*/ 240005 h 1440000"/>
              <a:gd name="connsiteX6" fmla="*/ 240005 w 1042350"/>
              <a:gd name="connsiteY6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42350" h="1440000">
                <a:moveTo>
                  <a:pt x="240005" y="0"/>
                </a:moveTo>
                <a:lnTo>
                  <a:pt x="1042350" y="0"/>
                </a:lnTo>
                <a:lnTo>
                  <a:pt x="1042350" y="1440000"/>
                </a:lnTo>
                <a:lnTo>
                  <a:pt x="240005" y="1440000"/>
                </a:lnTo>
                <a:cubicBezTo>
                  <a:pt x="107454" y="1440000"/>
                  <a:pt x="0" y="1332546"/>
                  <a:pt x="0" y="1199995"/>
                </a:cubicBezTo>
                <a:lnTo>
                  <a:pt x="0" y="240005"/>
                </a:lnTo>
                <a:cubicBezTo>
                  <a:pt x="0" y="107454"/>
                  <a:pt x="107454" y="0"/>
                  <a:pt x="240005" y="0"/>
                </a:cubicBez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en-GB" sz="5400" dirty="0">
              <a:solidFill>
                <a:srgbClr val="F8F8F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D_answer"/>
          <p:cNvSpPr/>
          <p:nvPr/>
        </p:nvSpPr>
        <p:spPr>
          <a:xfrm>
            <a:off x="1474751" y="2393623"/>
            <a:ext cx="2796218" cy="867159"/>
          </a:xfrm>
          <a:custGeom>
            <a:avLst/>
            <a:gdLst>
              <a:gd name="connsiteX0" fmla="*/ 0 w 4356060"/>
              <a:gd name="connsiteY0" fmla="*/ 0 h 1440000"/>
              <a:gd name="connsiteX1" fmla="*/ 4116055 w 4356060"/>
              <a:gd name="connsiteY1" fmla="*/ 0 h 1440000"/>
              <a:gd name="connsiteX2" fmla="*/ 4356060 w 4356060"/>
              <a:gd name="connsiteY2" fmla="*/ 240005 h 1440000"/>
              <a:gd name="connsiteX3" fmla="*/ 4356060 w 4356060"/>
              <a:gd name="connsiteY3" fmla="*/ 1199995 h 1440000"/>
              <a:gd name="connsiteX4" fmla="*/ 4116055 w 4356060"/>
              <a:gd name="connsiteY4" fmla="*/ 1440000 h 1440000"/>
              <a:gd name="connsiteX5" fmla="*/ 0 w 4356060"/>
              <a:gd name="connsiteY5" fmla="*/ 144000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6060" h="1440000">
                <a:moveTo>
                  <a:pt x="0" y="0"/>
                </a:moveTo>
                <a:lnTo>
                  <a:pt x="4116055" y="0"/>
                </a:lnTo>
                <a:cubicBezTo>
                  <a:pt x="4248606" y="0"/>
                  <a:pt x="4356060" y="107454"/>
                  <a:pt x="4356060" y="240005"/>
                </a:cubicBezTo>
                <a:lnTo>
                  <a:pt x="4356060" y="1199995"/>
                </a:lnTo>
                <a:cubicBezTo>
                  <a:pt x="4356060" y="1332546"/>
                  <a:pt x="4248606" y="1440000"/>
                  <a:pt x="4116055" y="1440000"/>
                </a:cubicBezTo>
                <a:lnTo>
                  <a:pt x="0" y="1440000"/>
                </a:ln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 w="762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92500" lnSpcReduction="10000"/>
          </a:bodyPr>
          <a:lstStyle/>
          <a:p>
            <a:pPr algn="ctr"/>
            <a:r>
              <a:rPr lang="ru-RU" sz="3000" dirty="0" smtClean="0">
                <a:solidFill>
                  <a:srgbClr val="000000"/>
                </a:solidFill>
                <a:latin typeface="+mj-lt"/>
              </a:rPr>
              <a:t>Строительная площадка</a:t>
            </a:r>
            <a:endParaRPr lang="en-GB" sz="36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10" name="Question box"/>
          <p:cNvSpPr/>
          <p:nvPr/>
        </p:nvSpPr>
        <p:spPr>
          <a:xfrm>
            <a:off x="316950" y="306052"/>
            <a:ext cx="8551627" cy="1620000"/>
          </a:xfrm>
          <a:prstGeom prst="roundRect">
            <a:avLst/>
          </a:prstGeom>
          <a:solidFill>
            <a:schemeClr val="accent6">
              <a:alpha val="75000"/>
            </a:schemeClr>
          </a:solidFill>
          <a:ln w="76200">
            <a:solidFill>
              <a:schemeClr val="accent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92500"/>
          </a:bodyPr>
          <a:lstStyle/>
          <a:p>
            <a:pPr algn="ctr"/>
            <a:r>
              <a:rPr lang="ru-RU" sz="4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3900" dirty="0">
                <a:solidFill>
                  <a:srgbClr val="000000"/>
                </a:solidFill>
                <a:latin typeface="+mj-lt"/>
              </a:rPr>
              <a:t>Что означает дорожный знак, широко известный под названием «кирпич»?</a:t>
            </a:r>
            <a:endParaRPr lang="en-GB" sz="3900" dirty="0">
              <a:solidFill>
                <a:srgbClr val="000000"/>
              </a:solidFill>
              <a:latin typeface="+mj-lt"/>
            </a:endParaRPr>
          </a:p>
        </p:txBody>
      </p:sp>
      <p:pic>
        <p:nvPicPr>
          <p:cNvPr id="12" name="Рисунок 11">
            <a:hlinkClick r:id="" action="ppaction://hlinkshowjump?jump=nextslide"/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6" t="4070" r="79344" b="78795"/>
          <a:stretch/>
        </p:blipFill>
        <p:spPr>
          <a:xfrm>
            <a:off x="8607925" y="4549967"/>
            <a:ext cx="436922" cy="472348"/>
          </a:xfrm>
          <a:prstGeom prst="rect">
            <a:avLst/>
          </a:prstGeom>
        </p:spPr>
      </p:pic>
      <p:pic>
        <p:nvPicPr>
          <p:cNvPr id="15" name="Google Shape;523;p36"/>
          <p:cNvPicPr preferRelativeResize="0"/>
          <p:nvPr/>
        </p:nvPicPr>
        <p:blipFill>
          <a:blip r:embed="rId6">
            <a:alphaModFix/>
            <a:duotone>
              <a:prstClr val="black"/>
              <a:srgbClr val="2BBF32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4210448" y="4148443"/>
            <a:ext cx="764629" cy="8432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8156924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18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1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2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33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9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40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140463" y="88135"/>
            <a:ext cx="8882352" cy="4914622"/>
          </a:xfrm>
          <a:prstGeom prst="rect">
            <a:avLst/>
          </a:prstGeom>
          <a:solidFill>
            <a:srgbClr val="F8F8F8">
              <a:alpha val="50000"/>
            </a:srgbClr>
          </a:solidFill>
          <a:ln>
            <a:solidFill>
              <a:schemeClr val="accent6">
                <a:lumMod val="75000"/>
              </a:schemeClr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A"/>
          <p:cNvSpPr/>
          <p:nvPr/>
        </p:nvSpPr>
        <p:spPr>
          <a:xfrm>
            <a:off x="316950" y="3400289"/>
            <a:ext cx="743209" cy="900000"/>
          </a:xfrm>
          <a:custGeom>
            <a:avLst/>
            <a:gdLst>
              <a:gd name="connsiteX0" fmla="*/ 240005 w 1042350"/>
              <a:gd name="connsiteY0" fmla="*/ 0 h 1440000"/>
              <a:gd name="connsiteX1" fmla="*/ 1042350 w 1042350"/>
              <a:gd name="connsiteY1" fmla="*/ 0 h 1440000"/>
              <a:gd name="connsiteX2" fmla="*/ 1042350 w 1042350"/>
              <a:gd name="connsiteY2" fmla="*/ 1440000 h 1440000"/>
              <a:gd name="connsiteX3" fmla="*/ 240005 w 1042350"/>
              <a:gd name="connsiteY3" fmla="*/ 1440000 h 1440000"/>
              <a:gd name="connsiteX4" fmla="*/ 0 w 1042350"/>
              <a:gd name="connsiteY4" fmla="*/ 1199995 h 1440000"/>
              <a:gd name="connsiteX5" fmla="*/ 0 w 1042350"/>
              <a:gd name="connsiteY5" fmla="*/ 240005 h 1440000"/>
              <a:gd name="connsiteX6" fmla="*/ 240005 w 1042350"/>
              <a:gd name="connsiteY6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42350" h="1440000">
                <a:moveTo>
                  <a:pt x="240005" y="0"/>
                </a:moveTo>
                <a:lnTo>
                  <a:pt x="1042350" y="0"/>
                </a:lnTo>
                <a:lnTo>
                  <a:pt x="1042350" y="1440000"/>
                </a:lnTo>
                <a:lnTo>
                  <a:pt x="240005" y="1440000"/>
                </a:lnTo>
                <a:cubicBezTo>
                  <a:pt x="107454" y="1440000"/>
                  <a:pt x="0" y="1332546"/>
                  <a:pt x="0" y="1199995"/>
                </a:cubicBezTo>
                <a:lnTo>
                  <a:pt x="0" y="240005"/>
                </a:lnTo>
                <a:cubicBezTo>
                  <a:pt x="0" y="107454"/>
                  <a:pt x="107454" y="0"/>
                  <a:pt x="240005" y="0"/>
                </a:cubicBez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 smtClean="0"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en-GB" sz="5400" dirty="0">
              <a:solidFill>
                <a:srgbClr val="F8F8F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A_answer"/>
          <p:cNvSpPr/>
          <p:nvPr/>
        </p:nvSpPr>
        <p:spPr>
          <a:xfrm>
            <a:off x="1474751" y="3400289"/>
            <a:ext cx="2796218" cy="880616"/>
          </a:xfrm>
          <a:custGeom>
            <a:avLst/>
            <a:gdLst>
              <a:gd name="connsiteX0" fmla="*/ 0 w 4356060"/>
              <a:gd name="connsiteY0" fmla="*/ 0 h 1440000"/>
              <a:gd name="connsiteX1" fmla="*/ 4116055 w 4356060"/>
              <a:gd name="connsiteY1" fmla="*/ 0 h 1440000"/>
              <a:gd name="connsiteX2" fmla="*/ 4356060 w 4356060"/>
              <a:gd name="connsiteY2" fmla="*/ 240005 h 1440000"/>
              <a:gd name="connsiteX3" fmla="*/ 4356060 w 4356060"/>
              <a:gd name="connsiteY3" fmla="*/ 1199995 h 1440000"/>
              <a:gd name="connsiteX4" fmla="*/ 4116055 w 4356060"/>
              <a:gd name="connsiteY4" fmla="*/ 1440000 h 1440000"/>
              <a:gd name="connsiteX5" fmla="*/ 0 w 4356060"/>
              <a:gd name="connsiteY5" fmla="*/ 144000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6060" h="1440000">
                <a:moveTo>
                  <a:pt x="0" y="0"/>
                </a:moveTo>
                <a:lnTo>
                  <a:pt x="4116055" y="0"/>
                </a:lnTo>
                <a:cubicBezTo>
                  <a:pt x="4248606" y="0"/>
                  <a:pt x="4356060" y="107454"/>
                  <a:pt x="4356060" y="240005"/>
                </a:cubicBezTo>
                <a:lnTo>
                  <a:pt x="4356060" y="1199995"/>
                </a:lnTo>
                <a:cubicBezTo>
                  <a:pt x="4356060" y="1332546"/>
                  <a:pt x="4248606" y="1440000"/>
                  <a:pt x="4116055" y="1440000"/>
                </a:cubicBezTo>
                <a:lnTo>
                  <a:pt x="0" y="1440000"/>
                </a:ln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 w="762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ru-RU" sz="3000" dirty="0" smtClean="0">
                <a:solidFill>
                  <a:srgbClr val="000000"/>
                </a:solidFill>
                <a:latin typeface="+mj-lt"/>
              </a:rPr>
              <a:t>Неровная дорога </a:t>
            </a:r>
            <a:endParaRPr lang="en-GB" sz="30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4" name="B"/>
          <p:cNvSpPr/>
          <p:nvPr/>
        </p:nvSpPr>
        <p:spPr>
          <a:xfrm>
            <a:off x="4914558" y="2393623"/>
            <a:ext cx="743209" cy="881993"/>
          </a:xfrm>
          <a:custGeom>
            <a:avLst/>
            <a:gdLst>
              <a:gd name="connsiteX0" fmla="*/ 240005 w 1042350"/>
              <a:gd name="connsiteY0" fmla="*/ 0 h 1440000"/>
              <a:gd name="connsiteX1" fmla="*/ 1042350 w 1042350"/>
              <a:gd name="connsiteY1" fmla="*/ 0 h 1440000"/>
              <a:gd name="connsiteX2" fmla="*/ 1042350 w 1042350"/>
              <a:gd name="connsiteY2" fmla="*/ 1440000 h 1440000"/>
              <a:gd name="connsiteX3" fmla="*/ 240005 w 1042350"/>
              <a:gd name="connsiteY3" fmla="*/ 1440000 h 1440000"/>
              <a:gd name="connsiteX4" fmla="*/ 0 w 1042350"/>
              <a:gd name="connsiteY4" fmla="*/ 1199995 h 1440000"/>
              <a:gd name="connsiteX5" fmla="*/ 0 w 1042350"/>
              <a:gd name="connsiteY5" fmla="*/ 240005 h 1440000"/>
              <a:gd name="connsiteX6" fmla="*/ 240005 w 1042350"/>
              <a:gd name="connsiteY6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42350" h="1440000">
                <a:moveTo>
                  <a:pt x="240005" y="0"/>
                </a:moveTo>
                <a:lnTo>
                  <a:pt x="1042350" y="0"/>
                </a:lnTo>
                <a:lnTo>
                  <a:pt x="1042350" y="1440000"/>
                </a:lnTo>
                <a:lnTo>
                  <a:pt x="240005" y="1440000"/>
                </a:lnTo>
                <a:cubicBezTo>
                  <a:pt x="107454" y="1440000"/>
                  <a:pt x="0" y="1332546"/>
                  <a:pt x="0" y="1199995"/>
                </a:cubicBezTo>
                <a:lnTo>
                  <a:pt x="0" y="240005"/>
                </a:lnTo>
                <a:cubicBezTo>
                  <a:pt x="0" y="107454"/>
                  <a:pt x="107454" y="0"/>
                  <a:pt x="240005" y="0"/>
                </a:cubicBez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5" name="B_answer"/>
          <p:cNvSpPr/>
          <p:nvPr/>
        </p:nvSpPr>
        <p:spPr>
          <a:xfrm>
            <a:off x="6072359" y="2395002"/>
            <a:ext cx="2796218" cy="880614"/>
          </a:xfrm>
          <a:custGeom>
            <a:avLst/>
            <a:gdLst>
              <a:gd name="connsiteX0" fmla="*/ 0 w 4356060"/>
              <a:gd name="connsiteY0" fmla="*/ 0 h 1440000"/>
              <a:gd name="connsiteX1" fmla="*/ 4116055 w 4356060"/>
              <a:gd name="connsiteY1" fmla="*/ 0 h 1440000"/>
              <a:gd name="connsiteX2" fmla="*/ 4356060 w 4356060"/>
              <a:gd name="connsiteY2" fmla="*/ 240005 h 1440000"/>
              <a:gd name="connsiteX3" fmla="*/ 4356060 w 4356060"/>
              <a:gd name="connsiteY3" fmla="*/ 1199995 h 1440000"/>
              <a:gd name="connsiteX4" fmla="*/ 4116055 w 4356060"/>
              <a:gd name="connsiteY4" fmla="*/ 1440000 h 1440000"/>
              <a:gd name="connsiteX5" fmla="*/ 0 w 4356060"/>
              <a:gd name="connsiteY5" fmla="*/ 144000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6060" h="1440000">
                <a:moveTo>
                  <a:pt x="0" y="0"/>
                </a:moveTo>
                <a:lnTo>
                  <a:pt x="4116055" y="0"/>
                </a:lnTo>
                <a:cubicBezTo>
                  <a:pt x="4248606" y="0"/>
                  <a:pt x="4356060" y="107454"/>
                  <a:pt x="4356060" y="240005"/>
                </a:cubicBezTo>
                <a:lnTo>
                  <a:pt x="4356060" y="1199995"/>
                </a:lnTo>
                <a:cubicBezTo>
                  <a:pt x="4356060" y="1332546"/>
                  <a:pt x="4248606" y="1440000"/>
                  <a:pt x="4116055" y="1440000"/>
                </a:cubicBezTo>
                <a:lnTo>
                  <a:pt x="0" y="1440000"/>
                </a:ln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 w="762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ru-RU" sz="3000" dirty="0" smtClean="0">
                <a:solidFill>
                  <a:srgbClr val="000000"/>
                </a:solidFill>
                <a:latin typeface="+mj-lt"/>
              </a:rPr>
              <a:t>Американские горки </a:t>
            </a:r>
            <a:endParaRPr lang="en-GB" sz="30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6" name="C"/>
          <p:cNvSpPr/>
          <p:nvPr/>
        </p:nvSpPr>
        <p:spPr>
          <a:xfrm>
            <a:off x="316950" y="2393623"/>
            <a:ext cx="743209" cy="881994"/>
          </a:xfrm>
          <a:custGeom>
            <a:avLst/>
            <a:gdLst>
              <a:gd name="connsiteX0" fmla="*/ 240005 w 1042350"/>
              <a:gd name="connsiteY0" fmla="*/ 0 h 1440000"/>
              <a:gd name="connsiteX1" fmla="*/ 1042350 w 1042350"/>
              <a:gd name="connsiteY1" fmla="*/ 0 h 1440000"/>
              <a:gd name="connsiteX2" fmla="*/ 1042350 w 1042350"/>
              <a:gd name="connsiteY2" fmla="*/ 1440000 h 1440000"/>
              <a:gd name="connsiteX3" fmla="*/ 240005 w 1042350"/>
              <a:gd name="connsiteY3" fmla="*/ 1440000 h 1440000"/>
              <a:gd name="connsiteX4" fmla="*/ 0 w 1042350"/>
              <a:gd name="connsiteY4" fmla="*/ 1199995 h 1440000"/>
              <a:gd name="connsiteX5" fmla="*/ 0 w 1042350"/>
              <a:gd name="connsiteY5" fmla="*/ 240005 h 1440000"/>
              <a:gd name="connsiteX6" fmla="*/ 240005 w 1042350"/>
              <a:gd name="connsiteY6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42350" h="1440000">
                <a:moveTo>
                  <a:pt x="240005" y="0"/>
                </a:moveTo>
                <a:lnTo>
                  <a:pt x="1042350" y="0"/>
                </a:lnTo>
                <a:lnTo>
                  <a:pt x="1042350" y="1440000"/>
                </a:lnTo>
                <a:lnTo>
                  <a:pt x="240005" y="1440000"/>
                </a:lnTo>
                <a:cubicBezTo>
                  <a:pt x="107454" y="1440000"/>
                  <a:pt x="0" y="1332546"/>
                  <a:pt x="0" y="1199995"/>
                </a:cubicBezTo>
                <a:lnTo>
                  <a:pt x="0" y="240005"/>
                </a:lnTo>
                <a:cubicBezTo>
                  <a:pt x="0" y="107454"/>
                  <a:pt x="107454" y="0"/>
                  <a:pt x="240005" y="0"/>
                </a:cubicBez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 smtClean="0"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en-GB" sz="5400" dirty="0">
              <a:solidFill>
                <a:srgbClr val="F8F8F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C_answer"/>
          <p:cNvSpPr/>
          <p:nvPr/>
        </p:nvSpPr>
        <p:spPr>
          <a:xfrm>
            <a:off x="1474751" y="2393623"/>
            <a:ext cx="2796218" cy="881993"/>
          </a:xfrm>
          <a:custGeom>
            <a:avLst/>
            <a:gdLst>
              <a:gd name="connsiteX0" fmla="*/ 0 w 4356060"/>
              <a:gd name="connsiteY0" fmla="*/ 0 h 1440000"/>
              <a:gd name="connsiteX1" fmla="*/ 4116055 w 4356060"/>
              <a:gd name="connsiteY1" fmla="*/ 0 h 1440000"/>
              <a:gd name="connsiteX2" fmla="*/ 4356060 w 4356060"/>
              <a:gd name="connsiteY2" fmla="*/ 240005 h 1440000"/>
              <a:gd name="connsiteX3" fmla="*/ 4356060 w 4356060"/>
              <a:gd name="connsiteY3" fmla="*/ 1199995 h 1440000"/>
              <a:gd name="connsiteX4" fmla="*/ 4116055 w 4356060"/>
              <a:gd name="connsiteY4" fmla="*/ 1440000 h 1440000"/>
              <a:gd name="connsiteX5" fmla="*/ 0 w 4356060"/>
              <a:gd name="connsiteY5" fmla="*/ 144000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6060" h="1440000">
                <a:moveTo>
                  <a:pt x="0" y="0"/>
                </a:moveTo>
                <a:lnTo>
                  <a:pt x="4116055" y="0"/>
                </a:lnTo>
                <a:cubicBezTo>
                  <a:pt x="4248606" y="0"/>
                  <a:pt x="4356060" y="107454"/>
                  <a:pt x="4356060" y="240005"/>
                </a:cubicBezTo>
                <a:lnTo>
                  <a:pt x="4356060" y="1199995"/>
                </a:lnTo>
                <a:cubicBezTo>
                  <a:pt x="4356060" y="1332546"/>
                  <a:pt x="4248606" y="1440000"/>
                  <a:pt x="4116055" y="1440000"/>
                </a:cubicBezTo>
                <a:lnTo>
                  <a:pt x="0" y="1440000"/>
                </a:ln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 w="762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ru-RU" sz="3000" dirty="0" smtClean="0">
                <a:solidFill>
                  <a:srgbClr val="000000"/>
                </a:solidFill>
                <a:latin typeface="+mj-lt"/>
              </a:rPr>
              <a:t>Русские ухабы</a:t>
            </a:r>
            <a:endParaRPr lang="en-GB" sz="30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8" name="D"/>
          <p:cNvSpPr/>
          <p:nvPr/>
        </p:nvSpPr>
        <p:spPr>
          <a:xfrm>
            <a:off x="4914558" y="3400289"/>
            <a:ext cx="741620" cy="900000"/>
          </a:xfrm>
          <a:custGeom>
            <a:avLst/>
            <a:gdLst>
              <a:gd name="connsiteX0" fmla="*/ 240005 w 1042350"/>
              <a:gd name="connsiteY0" fmla="*/ 0 h 1440000"/>
              <a:gd name="connsiteX1" fmla="*/ 1042350 w 1042350"/>
              <a:gd name="connsiteY1" fmla="*/ 0 h 1440000"/>
              <a:gd name="connsiteX2" fmla="*/ 1042350 w 1042350"/>
              <a:gd name="connsiteY2" fmla="*/ 1440000 h 1440000"/>
              <a:gd name="connsiteX3" fmla="*/ 240005 w 1042350"/>
              <a:gd name="connsiteY3" fmla="*/ 1440000 h 1440000"/>
              <a:gd name="connsiteX4" fmla="*/ 0 w 1042350"/>
              <a:gd name="connsiteY4" fmla="*/ 1199995 h 1440000"/>
              <a:gd name="connsiteX5" fmla="*/ 0 w 1042350"/>
              <a:gd name="connsiteY5" fmla="*/ 240005 h 1440000"/>
              <a:gd name="connsiteX6" fmla="*/ 240005 w 1042350"/>
              <a:gd name="connsiteY6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42350" h="1440000">
                <a:moveTo>
                  <a:pt x="240005" y="0"/>
                </a:moveTo>
                <a:lnTo>
                  <a:pt x="1042350" y="0"/>
                </a:lnTo>
                <a:lnTo>
                  <a:pt x="1042350" y="1440000"/>
                </a:lnTo>
                <a:lnTo>
                  <a:pt x="240005" y="1440000"/>
                </a:lnTo>
                <a:cubicBezTo>
                  <a:pt x="107454" y="1440000"/>
                  <a:pt x="0" y="1332546"/>
                  <a:pt x="0" y="1199995"/>
                </a:cubicBezTo>
                <a:lnTo>
                  <a:pt x="0" y="240005"/>
                </a:lnTo>
                <a:cubicBezTo>
                  <a:pt x="0" y="107454"/>
                  <a:pt x="107454" y="0"/>
                  <a:pt x="240005" y="0"/>
                </a:cubicBez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9" name="D_answer"/>
          <p:cNvSpPr/>
          <p:nvPr/>
        </p:nvSpPr>
        <p:spPr>
          <a:xfrm>
            <a:off x="6070770" y="3400289"/>
            <a:ext cx="2796218" cy="880616"/>
          </a:xfrm>
          <a:custGeom>
            <a:avLst/>
            <a:gdLst>
              <a:gd name="connsiteX0" fmla="*/ 0 w 4356060"/>
              <a:gd name="connsiteY0" fmla="*/ 0 h 1440000"/>
              <a:gd name="connsiteX1" fmla="*/ 4116055 w 4356060"/>
              <a:gd name="connsiteY1" fmla="*/ 0 h 1440000"/>
              <a:gd name="connsiteX2" fmla="*/ 4356060 w 4356060"/>
              <a:gd name="connsiteY2" fmla="*/ 240005 h 1440000"/>
              <a:gd name="connsiteX3" fmla="*/ 4356060 w 4356060"/>
              <a:gd name="connsiteY3" fmla="*/ 1199995 h 1440000"/>
              <a:gd name="connsiteX4" fmla="*/ 4116055 w 4356060"/>
              <a:gd name="connsiteY4" fmla="*/ 1440000 h 1440000"/>
              <a:gd name="connsiteX5" fmla="*/ 0 w 4356060"/>
              <a:gd name="connsiteY5" fmla="*/ 144000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6060" h="1440000">
                <a:moveTo>
                  <a:pt x="0" y="0"/>
                </a:moveTo>
                <a:lnTo>
                  <a:pt x="4116055" y="0"/>
                </a:lnTo>
                <a:cubicBezTo>
                  <a:pt x="4248606" y="0"/>
                  <a:pt x="4356060" y="107454"/>
                  <a:pt x="4356060" y="240005"/>
                </a:cubicBezTo>
                <a:lnTo>
                  <a:pt x="4356060" y="1199995"/>
                </a:lnTo>
                <a:cubicBezTo>
                  <a:pt x="4356060" y="1332546"/>
                  <a:pt x="4248606" y="1440000"/>
                  <a:pt x="4116055" y="1440000"/>
                </a:cubicBezTo>
                <a:lnTo>
                  <a:pt x="0" y="1440000"/>
                </a:ln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 w="762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92500" lnSpcReduction="10000"/>
          </a:bodyPr>
          <a:lstStyle/>
          <a:p>
            <a:pPr algn="ctr"/>
            <a:r>
              <a:rPr lang="ru-RU" sz="3000" dirty="0" smtClean="0">
                <a:solidFill>
                  <a:srgbClr val="000000"/>
                </a:solidFill>
                <a:latin typeface="+mj-lt"/>
              </a:rPr>
              <a:t>Дикие животные </a:t>
            </a:r>
            <a:endParaRPr lang="en-GB" sz="30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10" name="Question box"/>
          <p:cNvSpPr/>
          <p:nvPr/>
        </p:nvSpPr>
        <p:spPr>
          <a:xfrm>
            <a:off x="316950" y="306052"/>
            <a:ext cx="8551627" cy="1620000"/>
          </a:xfrm>
          <a:prstGeom prst="roundRect">
            <a:avLst/>
          </a:prstGeom>
          <a:solidFill>
            <a:schemeClr val="accent6">
              <a:alpha val="75000"/>
            </a:schemeClr>
          </a:solidFill>
          <a:ln w="76200">
            <a:solidFill>
              <a:schemeClr val="accent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ru-RU" sz="3600" dirty="0">
                <a:solidFill>
                  <a:srgbClr val="000000"/>
                </a:solidFill>
                <a:latin typeface="+mj-lt"/>
              </a:rPr>
              <a:t>Это что за чудо-юдо, два горба, как у верблюда? Треугольный этот знак, называется он как?</a:t>
            </a:r>
            <a:endParaRPr lang="en-GB" sz="3600" dirty="0">
              <a:solidFill>
                <a:srgbClr val="000000"/>
              </a:solidFill>
              <a:latin typeface="+mj-lt"/>
            </a:endParaRPr>
          </a:p>
        </p:txBody>
      </p:sp>
      <p:pic>
        <p:nvPicPr>
          <p:cNvPr id="12" name="Рисунок 11">
            <a:hlinkClick r:id="" action="ppaction://hlinkshowjump?jump=nextslide"/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6" t="4070" r="79344" b="78795"/>
          <a:stretch/>
        </p:blipFill>
        <p:spPr>
          <a:xfrm>
            <a:off x="8607925" y="4549967"/>
            <a:ext cx="436922" cy="472348"/>
          </a:xfrm>
          <a:prstGeom prst="rect">
            <a:avLst/>
          </a:prstGeom>
        </p:spPr>
      </p:pic>
      <p:pic>
        <p:nvPicPr>
          <p:cNvPr id="15" name="Google Shape;523;p36"/>
          <p:cNvPicPr preferRelativeResize="0"/>
          <p:nvPr/>
        </p:nvPicPr>
        <p:blipFill>
          <a:blip r:embed="rId6">
            <a:alphaModFix/>
            <a:duotone>
              <a:prstClr val="black"/>
              <a:srgbClr val="2BBF32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4210448" y="4148443"/>
            <a:ext cx="764629" cy="8432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14000585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18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1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2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33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9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40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140463" y="88135"/>
            <a:ext cx="8882352" cy="4914622"/>
          </a:xfrm>
          <a:prstGeom prst="rect">
            <a:avLst/>
          </a:prstGeom>
          <a:solidFill>
            <a:srgbClr val="F8F8F8">
              <a:alpha val="50000"/>
            </a:srgbClr>
          </a:solidFill>
          <a:ln>
            <a:solidFill>
              <a:schemeClr val="accent6">
                <a:lumMod val="75000"/>
              </a:schemeClr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A"/>
          <p:cNvSpPr/>
          <p:nvPr/>
        </p:nvSpPr>
        <p:spPr>
          <a:xfrm>
            <a:off x="4912968" y="2393623"/>
            <a:ext cx="743209" cy="879513"/>
          </a:xfrm>
          <a:custGeom>
            <a:avLst/>
            <a:gdLst>
              <a:gd name="connsiteX0" fmla="*/ 240005 w 1042350"/>
              <a:gd name="connsiteY0" fmla="*/ 0 h 1440000"/>
              <a:gd name="connsiteX1" fmla="*/ 1042350 w 1042350"/>
              <a:gd name="connsiteY1" fmla="*/ 0 h 1440000"/>
              <a:gd name="connsiteX2" fmla="*/ 1042350 w 1042350"/>
              <a:gd name="connsiteY2" fmla="*/ 1440000 h 1440000"/>
              <a:gd name="connsiteX3" fmla="*/ 240005 w 1042350"/>
              <a:gd name="connsiteY3" fmla="*/ 1440000 h 1440000"/>
              <a:gd name="connsiteX4" fmla="*/ 0 w 1042350"/>
              <a:gd name="connsiteY4" fmla="*/ 1199995 h 1440000"/>
              <a:gd name="connsiteX5" fmla="*/ 0 w 1042350"/>
              <a:gd name="connsiteY5" fmla="*/ 240005 h 1440000"/>
              <a:gd name="connsiteX6" fmla="*/ 240005 w 1042350"/>
              <a:gd name="connsiteY6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42350" h="1440000">
                <a:moveTo>
                  <a:pt x="240005" y="0"/>
                </a:moveTo>
                <a:lnTo>
                  <a:pt x="1042350" y="0"/>
                </a:lnTo>
                <a:lnTo>
                  <a:pt x="1042350" y="1440000"/>
                </a:lnTo>
                <a:lnTo>
                  <a:pt x="240005" y="1440000"/>
                </a:lnTo>
                <a:cubicBezTo>
                  <a:pt x="107454" y="1440000"/>
                  <a:pt x="0" y="1332546"/>
                  <a:pt x="0" y="1199995"/>
                </a:cubicBezTo>
                <a:lnTo>
                  <a:pt x="0" y="240005"/>
                </a:lnTo>
                <a:cubicBezTo>
                  <a:pt x="0" y="107454"/>
                  <a:pt x="107454" y="0"/>
                  <a:pt x="240005" y="0"/>
                </a:cubicBez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 smtClean="0"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en-GB" sz="5400" dirty="0">
              <a:solidFill>
                <a:srgbClr val="F8F8F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A_answer"/>
          <p:cNvSpPr/>
          <p:nvPr/>
        </p:nvSpPr>
        <p:spPr>
          <a:xfrm>
            <a:off x="6070770" y="2393624"/>
            <a:ext cx="2796218" cy="881992"/>
          </a:xfrm>
          <a:custGeom>
            <a:avLst/>
            <a:gdLst>
              <a:gd name="connsiteX0" fmla="*/ 0 w 4356060"/>
              <a:gd name="connsiteY0" fmla="*/ 0 h 1440000"/>
              <a:gd name="connsiteX1" fmla="*/ 4116055 w 4356060"/>
              <a:gd name="connsiteY1" fmla="*/ 0 h 1440000"/>
              <a:gd name="connsiteX2" fmla="*/ 4356060 w 4356060"/>
              <a:gd name="connsiteY2" fmla="*/ 240005 h 1440000"/>
              <a:gd name="connsiteX3" fmla="*/ 4356060 w 4356060"/>
              <a:gd name="connsiteY3" fmla="*/ 1199995 h 1440000"/>
              <a:gd name="connsiteX4" fmla="*/ 4116055 w 4356060"/>
              <a:gd name="connsiteY4" fmla="*/ 1440000 h 1440000"/>
              <a:gd name="connsiteX5" fmla="*/ 0 w 4356060"/>
              <a:gd name="connsiteY5" fmla="*/ 144000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6060" h="1440000">
                <a:moveTo>
                  <a:pt x="0" y="0"/>
                </a:moveTo>
                <a:lnTo>
                  <a:pt x="4116055" y="0"/>
                </a:lnTo>
                <a:cubicBezTo>
                  <a:pt x="4248606" y="0"/>
                  <a:pt x="4356060" y="107454"/>
                  <a:pt x="4356060" y="240005"/>
                </a:cubicBezTo>
                <a:lnTo>
                  <a:pt x="4356060" y="1199995"/>
                </a:lnTo>
                <a:cubicBezTo>
                  <a:pt x="4356060" y="1332546"/>
                  <a:pt x="4248606" y="1440000"/>
                  <a:pt x="4116055" y="1440000"/>
                </a:cubicBezTo>
                <a:lnTo>
                  <a:pt x="0" y="1440000"/>
                </a:ln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 w="762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ru-RU" sz="3600" dirty="0" smtClean="0">
                <a:solidFill>
                  <a:srgbClr val="000000"/>
                </a:solidFill>
                <a:latin typeface="+mj-lt"/>
              </a:rPr>
              <a:t>Радар  </a:t>
            </a:r>
            <a:endParaRPr lang="en-GB" sz="36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4" name="B"/>
          <p:cNvSpPr/>
          <p:nvPr/>
        </p:nvSpPr>
        <p:spPr>
          <a:xfrm>
            <a:off x="316949" y="2410934"/>
            <a:ext cx="743209" cy="882689"/>
          </a:xfrm>
          <a:custGeom>
            <a:avLst/>
            <a:gdLst>
              <a:gd name="connsiteX0" fmla="*/ 240005 w 1042350"/>
              <a:gd name="connsiteY0" fmla="*/ 0 h 1440000"/>
              <a:gd name="connsiteX1" fmla="*/ 1042350 w 1042350"/>
              <a:gd name="connsiteY1" fmla="*/ 0 h 1440000"/>
              <a:gd name="connsiteX2" fmla="*/ 1042350 w 1042350"/>
              <a:gd name="connsiteY2" fmla="*/ 1440000 h 1440000"/>
              <a:gd name="connsiteX3" fmla="*/ 240005 w 1042350"/>
              <a:gd name="connsiteY3" fmla="*/ 1440000 h 1440000"/>
              <a:gd name="connsiteX4" fmla="*/ 0 w 1042350"/>
              <a:gd name="connsiteY4" fmla="*/ 1199995 h 1440000"/>
              <a:gd name="connsiteX5" fmla="*/ 0 w 1042350"/>
              <a:gd name="connsiteY5" fmla="*/ 240005 h 1440000"/>
              <a:gd name="connsiteX6" fmla="*/ 240005 w 1042350"/>
              <a:gd name="connsiteY6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42350" h="1440000">
                <a:moveTo>
                  <a:pt x="240005" y="0"/>
                </a:moveTo>
                <a:lnTo>
                  <a:pt x="1042350" y="0"/>
                </a:lnTo>
                <a:lnTo>
                  <a:pt x="1042350" y="1440000"/>
                </a:lnTo>
                <a:lnTo>
                  <a:pt x="240005" y="1440000"/>
                </a:lnTo>
                <a:cubicBezTo>
                  <a:pt x="107454" y="1440000"/>
                  <a:pt x="0" y="1332546"/>
                  <a:pt x="0" y="1199995"/>
                </a:cubicBezTo>
                <a:lnTo>
                  <a:pt x="0" y="240005"/>
                </a:lnTo>
                <a:cubicBezTo>
                  <a:pt x="0" y="107454"/>
                  <a:pt x="107454" y="0"/>
                  <a:pt x="240005" y="0"/>
                </a:cubicBez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5" name="B_answer"/>
          <p:cNvSpPr/>
          <p:nvPr/>
        </p:nvSpPr>
        <p:spPr>
          <a:xfrm>
            <a:off x="1474751" y="2393623"/>
            <a:ext cx="2796218" cy="881993"/>
          </a:xfrm>
          <a:custGeom>
            <a:avLst/>
            <a:gdLst>
              <a:gd name="connsiteX0" fmla="*/ 0 w 4356060"/>
              <a:gd name="connsiteY0" fmla="*/ 0 h 1440000"/>
              <a:gd name="connsiteX1" fmla="*/ 4116055 w 4356060"/>
              <a:gd name="connsiteY1" fmla="*/ 0 h 1440000"/>
              <a:gd name="connsiteX2" fmla="*/ 4356060 w 4356060"/>
              <a:gd name="connsiteY2" fmla="*/ 240005 h 1440000"/>
              <a:gd name="connsiteX3" fmla="*/ 4356060 w 4356060"/>
              <a:gd name="connsiteY3" fmla="*/ 1199995 h 1440000"/>
              <a:gd name="connsiteX4" fmla="*/ 4116055 w 4356060"/>
              <a:gd name="connsiteY4" fmla="*/ 1440000 h 1440000"/>
              <a:gd name="connsiteX5" fmla="*/ 0 w 4356060"/>
              <a:gd name="connsiteY5" fmla="*/ 144000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6060" h="1440000">
                <a:moveTo>
                  <a:pt x="0" y="0"/>
                </a:moveTo>
                <a:lnTo>
                  <a:pt x="4116055" y="0"/>
                </a:lnTo>
                <a:cubicBezTo>
                  <a:pt x="4248606" y="0"/>
                  <a:pt x="4356060" y="107454"/>
                  <a:pt x="4356060" y="240005"/>
                </a:cubicBezTo>
                <a:lnTo>
                  <a:pt x="4356060" y="1199995"/>
                </a:lnTo>
                <a:cubicBezTo>
                  <a:pt x="4356060" y="1332546"/>
                  <a:pt x="4248606" y="1440000"/>
                  <a:pt x="4116055" y="1440000"/>
                </a:cubicBezTo>
                <a:lnTo>
                  <a:pt x="0" y="1440000"/>
                </a:ln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 w="762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ru-RU" sz="3600" dirty="0" smtClean="0">
                <a:solidFill>
                  <a:srgbClr val="000000"/>
                </a:solidFill>
                <a:latin typeface="+mj-lt"/>
              </a:rPr>
              <a:t>Локатор </a:t>
            </a:r>
            <a:endParaRPr lang="en-GB" sz="36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6" name="C"/>
          <p:cNvSpPr/>
          <p:nvPr/>
        </p:nvSpPr>
        <p:spPr>
          <a:xfrm>
            <a:off x="316950" y="3400288"/>
            <a:ext cx="743209" cy="881993"/>
          </a:xfrm>
          <a:custGeom>
            <a:avLst/>
            <a:gdLst>
              <a:gd name="connsiteX0" fmla="*/ 240005 w 1042350"/>
              <a:gd name="connsiteY0" fmla="*/ 0 h 1440000"/>
              <a:gd name="connsiteX1" fmla="*/ 1042350 w 1042350"/>
              <a:gd name="connsiteY1" fmla="*/ 0 h 1440000"/>
              <a:gd name="connsiteX2" fmla="*/ 1042350 w 1042350"/>
              <a:gd name="connsiteY2" fmla="*/ 1440000 h 1440000"/>
              <a:gd name="connsiteX3" fmla="*/ 240005 w 1042350"/>
              <a:gd name="connsiteY3" fmla="*/ 1440000 h 1440000"/>
              <a:gd name="connsiteX4" fmla="*/ 0 w 1042350"/>
              <a:gd name="connsiteY4" fmla="*/ 1199995 h 1440000"/>
              <a:gd name="connsiteX5" fmla="*/ 0 w 1042350"/>
              <a:gd name="connsiteY5" fmla="*/ 240005 h 1440000"/>
              <a:gd name="connsiteX6" fmla="*/ 240005 w 1042350"/>
              <a:gd name="connsiteY6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42350" h="1440000">
                <a:moveTo>
                  <a:pt x="240005" y="0"/>
                </a:moveTo>
                <a:lnTo>
                  <a:pt x="1042350" y="0"/>
                </a:lnTo>
                <a:lnTo>
                  <a:pt x="1042350" y="1440000"/>
                </a:lnTo>
                <a:lnTo>
                  <a:pt x="240005" y="1440000"/>
                </a:lnTo>
                <a:cubicBezTo>
                  <a:pt x="107454" y="1440000"/>
                  <a:pt x="0" y="1332546"/>
                  <a:pt x="0" y="1199995"/>
                </a:cubicBezTo>
                <a:lnTo>
                  <a:pt x="0" y="240005"/>
                </a:lnTo>
                <a:cubicBezTo>
                  <a:pt x="0" y="107454"/>
                  <a:pt x="107454" y="0"/>
                  <a:pt x="240005" y="0"/>
                </a:cubicBez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7" name="C_answer"/>
          <p:cNvSpPr/>
          <p:nvPr/>
        </p:nvSpPr>
        <p:spPr>
          <a:xfrm>
            <a:off x="1474751" y="3380905"/>
            <a:ext cx="2796218" cy="900000"/>
          </a:xfrm>
          <a:custGeom>
            <a:avLst/>
            <a:gdLst>
              <a:gd name="connsiteX0" fmla="*/ 0 w 4356060"/>
              <a:gd name="connsiteY0" fmla="*/ 0 h 1440000"/>
              <a:gd name="connsiteX1" fmla="*/ 4116055 w 4356060"/>
              <a:gd name="connsiteY1" fmla="*/ 0 h 1440000"/>
              <a:gd name="connsiteX2" fmla="*/ 4356060 w 4356060"/>
              <a:gd name="connsiteY2" fmla="*/ 240005 h 1440000"/>
              <a:gd name="connsiteX3" fmla="*/ 4356060 w 4356060"/>
              <a:gd name="connsiteY3" fmla="*/ 1199995 h 1440000"/>
              <a:gd name="connsiteX4" fmla="*/ 4116055 w 4356060"/>
              <a:gd name="connsiteY4" fmla="*/ 1440000 h 1440000"/>
              <a:gd name="connsiteX5" fmla="*/ 0 w 4356060"/>
              <a:gd name="connsiteY5" fmla="*/ 144000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6060" h="1440000">
                <a:moveTo>
                  <a:pt x="0" y="0"/>
                </a:moveTo>
                <a:lnTo>
                  <a:pt x="4116055" y="0"/>
                </a:lnTo>
                <a:cubicBezTo>
                  <a:pt x="4248606" y="0"/>
                  <a:pt x="4356060" y="107454"/>
                  <a:pt x="4356060" y="240005"/>
                </a:cubicBezTo>
                <a:lnTo>
                  <a:pt x="4356060" y="1199995"/>
                </a:lnTo>
                <a:cubicBezTo>
                  <a:pt x="4356060" y="1332546"/>
                  <a:pt x="4248606" y="1440000"/>
                  <a:pt x="4116055" y="1440000"/>
                </a:cubicBezTo>
                <a:lnTo>
                  <a:pt x="0" y="1440000"/>
                </a:ln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 w="762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ru-RU" sz="3600" dirty="0" smtClean="0">
                <a:solidFill>
                  <a:srgbClr val="000000"/>
                </a:solidFill>
                <a:latin typeface="+mj-lt"/>
              </a:rPr>
              <a:t>Эхолот  </a:t>
            </a:r>
            <a:endParaRPr lang="en-GB" sz="36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8" name="D"/>
          <p:cNvSpPr/>
          <p:nvPr/>
        </p:nvSpPr>
        <p:spPr>
          <a:xfrm>
            <a:off x="4912969" y="3400289"/>
            <a:ext cx="743209" cy="900000"/>
          </a:xfrm>
          <a:custGeom>
            <a:avLst/>
            <a:gdLst>
              <a:gd name="connsiteX0" fmla="*/ 240005 w 1042350"/>
              <a:gd name="connsiteY0" fmla="*/ 0 h 1440000"/>
              <a:gd name="connsiteX1" fmla="*/ 1042350 w 1042350"/>
              <a:gd name="connsiteY1" fmla="*/ 0 h 1440000"/>
              <a:gd name="connsiteX2" fmla="*/ 1042350 w 1042350"/>
              <a:gd name="connsiteY2" fmla="*/ 1440000 h 1440000"/>
              <a:gd name="connsiteX3" fmla="*/ 240005 w 1042350"/>
              <a:gd name="connsiteY3" fmla="*/ 1440000 h 1440000"/>
              <a:gd name="connsiteX4" fmla="*/ 0 w 1042350"/>
              <a:gd name="connsiteY4" fmla="*/ 1199995 h 1440000"/>
              <a:gd name="connsiteX5" fmla="*/ 0 w 1042350"/>
              <a:gd name="connsiteY5" fmla="*/ 240005 h 1440000"/>
              <a:gd name="connsiteX6" fmla="*/ 240005 w 1042350"/>
              <a:gd name="connsiteY6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42350" h="1440000">
                <a:moveTo>
                  <a:pt x="240005" y="0"/>
                </a:moveTo>
                <a:lnTo>
                  <a:pt x="1042350" y="0"/>
                </a:lnTo>
                <a:lnTo>
                  <a:pt x="1042350" y="1440000"/>
                </a:lnTo>
                <a:lnTo>
                  <a:pt x="240005" y="1440000"/>
                </a:lnTo>
                <a:cubicBezTo>
                  <a:pt x="107454" y="1440000"/>
                  <a:pt x="0" y="1332546"/>
                  <a:pt x="0" y="1199995"/>
                </a:cubicBezTo>
                <a:lnTo>
                  <a:pt x="0" y="240005"/>
                </a:lnTo>
                <a:cubicBezTo>
                  <a:pt x="0" y="107454"/>
                  <a:pt x="107454" y="0"/>
                  <a:pt x="240005" y="0"/>
                </a:cubicBez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9" name="D_answer"/>
          <p:cNvSpPr/>
          <p:nvPr/>
        </p:nvSpPr>
        <p:spPr>
          <a:xfrm>
            <a:off x="6070770" y="3397827"/>
            <a:ext cx="2796218" cy="883078"/>
          </a:xfrm>
          <a:custGeom>
            <a:avLst/>
            <a:gdLst>
              <a:gd name="connsiteX0" fmla="*/ 0 w 4356060"/>
              <a:gd name="connsiteY0" fmla="*/ 0 h 1440000"/>
              <a:gd name="connsiteX1" fmla="*/ 4116055 w 4356060"/>
              <a:gd name="connsiteY1" fmla="*/ 0 h 1440000"/>
              <a:gd name="connsiteX2" fmla="*/ 4356060 w 4356060"/>
              <a:gd name="connsiteY2" fmla="*/ 240005 h 1440000"/>
              <a:gd name="connsiteX3" fmla="*/ 4356060 w 4356060"/>
              <a:gd name="connsiteY3" fmla="*/ 1199995 h 1440000"/>
              <a:gd name="connsiteX4" fmla="*/ 4116055 w 4356060"/>
              <a:gd name="connsiteY4" fmla="*/ 1440000 h 1440000"/>
              <a:gd name="connsiteX5" fmla="*/ 0 w 4356060"/>
              <a:gd name="connsiteY5" fmla="*/ 144000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6060" h="1440000">
                <a:moveTo>
                  <a:pt x="0" y="0"/>
                </a:moveTo>
                <a:lnTo>
                  <a:pt x="4116055" y="0"/>
                </a:lnTo>
                <a:cubicBezTo>
                  <a:pt x="4248606" y="0"/>
                  <a:pt x="4356060" y="107454"/>
                  <a:pt x="4356060" y="240005"/>
                </a:cubicBezTo>
                <a:lnTo>
                  <a:pt x="4356060" y="1199995"/>
                </a:lnTo>
                <a:cubicBezTo>
                  <a:pt x="4356060" y="1332546"/>
                  <a:pt x="4248606" y="1440000"/>
                  <a:pt x="4116055" y="1440000"/>
                </a:cubicBezTo>
                <a:lnTo>
                  <a:pt x="0" y="1440000"/>
                </a:ln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 w="762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ru-RU" sz="3600" dirty="0" smtClean="0">
                <a:solidFill>
                  <a:srgbClr val="000000"/>
                </a:solidFill>
                <a:latin typeface="+mj-lt"/>
              </a:rPr>
              <a:t>Спидометр  </a:t>
            </a:r>
            <a:endParaRPr lang="en-GB" sz="36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10" name="Question box"/>
          <p:cNvSpPr/>
          <p:nvPr/>
        </p:nvSpPr>
        <p:spPr>
          <a:xfrm>
            <a:off x="316950" y="306052"/>
            <a:ext cx="8551627" cy="1620000"/>
          </a:xfrm>
          <a:prstGeom prst="roundRect">
            <a:avLst/>
          </a:prstGeom>
          <a:solidFill>
            <a:schemeClr val="accent6">
              <a:alpha val="75000"/>
            </a:schemeClr>
          </a:solidFill>
          <a:ln w="76200">
            <a:solidFill>
              <a:schemeClr val="accent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ru-RU" sz="3600" dirty="0">
                <a:solidFill>
                  <a:srgbClr val="000000"/>
                </a:solidFill>
                <a:latin typeface="+mj-lt"/>
              </a:rPr>
              <a:t>Что используют сотрудники ГИБДД </a:t>
            </a:r>
            <a:r>
              <a:rPr lang="ru-RU" sz="3600" dirty="0" smtClean="0">
                <a:solidFill>
                  <a:srgbClr val="000000"/>
                </a:solidFill>
                <a:latin typeface="+mj-lt"/>
              </a:rPr>
              <a:t>для </a:t>
            </a:r>
            <a:r>
              <a:rPr lang="ru-RU" sz="3600" dirty="0">
                <a:solidFill>
                  <a:srgbClr val="000000"/>
                </a:solidFill>
                <a:latin typeface="+mj-lt"/>
              </a:rPr>
              <a:t>измерения </a:t>
            </a:r>
            <a:r>
              <a:rPr lang="ru-RU" sz="3600" dirty="0" smtClean="0">
                <a:solidFill>
                  <a:srgbClr val="000000"/>
                </a:solidFill>
                <a:latin typeface="+mj-lt"/>
              </a:rPr>
              <a:t>скорости автомобиля</a:t>
            </a:r>
            <a:r>
              <a:rPr lang="ru-RU" sz="3600" dirty="0">
                <a:solidFill>
                  <a:srgbClr val="000000"/>
                </a:solidFill>
                <a:latin typeface="+mj-lt"/>
              </a:rPr>
              <a:t>?</a:t>
            </a:r>
            <a:endParaRPr lang="en-GB" sz="3600" dirty="0">
              <a:solidFill>
                <a:srgbClr val="000000"/>
              </a:solidFill>
              <a:latin typeface="+mj-lt"/>
            </a:endParaRPr>
          </a:p>
        </p:txBody>
      </p:sp>
      <p:pic>
        <p:nvPicPr>
          <p:cNvPr id="12" name="Рисунок 11">
            <a:hlinkClick r:id="" action="ppaction://hlinkshowjump?jump=nextslide"/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6" t="4070" r="79344" b="78795"/>
          <a:stretch/>
        </p:blipFill>
        <p:spPr>
          <a:xfrm>
            <a:off x="8607925" y="4549967"/>
            <a:ext cx="436922" cy="472348"/>
          </a:xfrm>
          <a:prstGeom prst="rect">
            <a:avLst/>
          </a:prstGeom>
        </p:spPr>
      </p:pic>
      <p:pic>
        <p:nvPicPr>
          <p:cNvPr id="15" name="Google Shape;523;p36"/>
          <p:cNvPicPr preferRelativeResize="0"/>
          <p:nvPr/>
        </p:nvPicPr>
        <p:blipFill>
          <a:blip r:embed="rId6">
            <a:alphaModFix/>
            <a:duotone>
              <a:prstClr val="black"/>
              <a:srgbClr val="2BBF32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4210448" y="4148443"/>
            <a:ext cx="764629" cy="8432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34396959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18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1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2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33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9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40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140463" y="88135"/>
            <a:ext cx="8882352" cy="4914622"/>
          </a:xfrm>
          <a:prstGeom prst="rect">
            <a:avLst/>
          </a:prstGeom>
          <a:solidFill>
            <a:srgbClr val="F8F8F8">
              <a:alpha val="50000"/>
            </a:srgbClr>
          </a:solidFill>
          <a:ln>
            <a:solidFill>
              <a:schemeClr val="accent6">
                <a:lumMod val="75000"/>
              </a:schemeClr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A"/>
          <p:cNvSpPr/>
          <p:nvPr/>
        </p:nvSpPr>
        <p:spPr>
          <a:xfrm>
            <a:off x="318539" y="2389907"/>
            <a:ext cx="743209" cy="885709"/>
          </a:xfrm>
          <a:custGeom>
            <a:avLst/>
            <a:gdLst>
              <a:gd name="connsiteX0" fmla="*/ 240005 w 1042350"/>
              <a:gd name="connsiteY0" fmla="*/ 0 h 1440000"/>
              <a:gd name="connsiteX1" fmla="*/ 1042350 w 1042350"/>
              <a:gd name="connsiteY1" fmla="*/ 0 h 1440000"/>
              <a:gd name="connsiteX2" fmla="*/ 1042350 w 1042350"/>
              <a:gd name="connsiteY2" fmla="*/ 1440000 h 1440000"/>
              <a:gd name="connsiteX3" fmla="*/ 240005 w 1042350"/>
              <a:gd name="connsiteY3" fmla="*/ 1440000 h 1440000"/>
              <a:gd name="connsiteX4" fmla="*/ 0 w 1042350"/>
              <a:gd name="connsiteY4" fmla="*/ 1199995 h 1440000"/>
              <a:gd name="connsiteX5" fmla="*/ 0 w 1042350"/>
              <a:gd name="connsiteY5" fmla="*/ 240005 h 1440000"/>
              <a:gd name="connsiteX6" fmla="*/ 240005 w 1042350"/>
              <a:gd name="connsiteY6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42350" h="1440000">
                <a:moveTo>
                  <a:pt x="240005" y="0"/>
                </a:moveTo>
                <a:lnTo>
                  <a:pt x="1042350" y="0"/>
                </a:lnTo>
                <a:lnTo>
                  <a:pt x="1042350" y="1440000"/>
                </a:lnTo>
                <a:lnTo>
                  <a:pt x="240005" y="1440000"/>
                </a:lnTo>
                <a:cubicBezTo>
                  <a:pt x="107454" y="1440000"/>
                  <a:pt x="0" y="1332546"/>
                  <a:pt x="0" y="1199995"/>
                </a:cubicBezTo>
                <a:lnTo>
                  <a:pt x="0" y="240005"/>
                </a:lnTo>
                <a:cubicBezTo>
                  <a:pt x="0" y="107454"/>
                  <a:pt x="107454" y="0"/>
                  <a:pt x="240005" y="0"/>
                </a:cubicBez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3" name="A_answer"/>
          <p:cNvSpPr/>
          <p:nvPr/>
        </p:nvSpPr>
        <p:spPr>
          <a:xfrm>
            <a:off x="1476340" y="2389908"/>
            <a:ext cx="2796218" cy="885709"/>
          </a:xfrm>
          <a:custGeom>
            <a:avLst/>
            <a:gdLst>
              <a:gd name="connsiteX0" fmla="*/ 0 w 4356060"/>
              <a:gd name="connsiteY0" fmla="*/ 0 h 1440000"/>
              <a:gd name="connsiteX1" fmla="*/ 4116055 w 4356060"/>
              <a:gd name="connsiteY1" fmla="*/ 0 h 1440000"/>
              <a:gd name="connsiteX2" fmla="*/ 4356060 w 4356060"/>
              <a:gd name="connsiteY2" fmla="*/ 240005 h 1440000"/>
              <a:gd name="connsiteX3" fmla="*/ 4356060 w 4356060"/>
              <a:gd name="connsiteY3" fmla="*/ 1199995 h 1440000"/>
              <a:gd name="connsiteX4" fmla="*/ 4116055 w 4356060"/>
              <a:gd name="connsiteY4" fmla="*/ 1440000 h 1440000"/>
              <a:gd name="connsiteX5" fmla="*/ 0 w 4356060"/>
              <a:gd name="connsiteY5" fmla="*/ 144000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6060" h="1440000">
                <a:moveTo>
                  <a:pt x="0" y="0"/>
                </a:moveTo>
                <a:lnTo>
                  <a:pt x="4116055" y="0"/>
                </a:lnTo>
                <a:cubicBezTo>
                  <a:pt x="4248606" y="0"/>
                  <a:pt x="4356060" y="107454"/>
                  <a:pt x="4356060" y="240005"/>
                </a:cubicBezTo>
                <a:lnTo>
                  <a:pt x="4356060" y="1199995"/>
                </a:lnTo>
                <a:cubicBezTo>
                  <a:pt x="4356060" y="1332546"/>
                  <a:pt x="4248606" y="1440000"/>
                  <a:pt x="4116055" y="1440000"/>
                </a:cubicBezTo>
                <a:lnTo>
                  <a:pt x="0" y="1440000"/>
                </a:ln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 w="762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ru-RU" sz="3300" dirty="0" smtClean="0">
                <a:solidFill>
                  <a:srgbClr val="000000"/>
                </a:solidFill>
                <a:latin typeface="+mj-lt"/>
              </a:rPr>
              <a:t>Круглой </a:t>
            </a:r>
            <a:endParaRPr lang="en-GB" sz="33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4" name="B"/>
          <p:cNvSpPr/>
          <p:nvPr/>
        </p:nvSpPr>
        <p:spPr>
          <a:xfrm>
            <a:off x="4914558" y="2389907"/>
            <a:ext cx="743209" cy="883229"/>
          </a:xfrm>
          <a:custGeom>
            <a:avLst/>
            <a:gdLst>
              <a:gd name="connsiteX0" fmla="*/ 240005 w 1042350"/>
              <a:gd name="connsiteY0" fmla="*/ 0 h 1440000"/>
              <a:gd name="connsiteX1" fmla="*/ 1042350 w 1042350"/>
              <a:gd name="connsiteY1" fmla="*/ 0 h 1440000"/>
              <a:gd name="connsiteX2" fmla="*/ 1042350 w 1042350"/>
              <a:gd name="connsiteY2" fmla="*/ 1440000 h 1440000"/>
              <a:gd name="connsiteX3" fmla="*/ 240005 w 1042350"/>
              <a:gd name="connsiteY3" fmla="*/ 1440000 h 1440000"/>
              <a:gd name="connsiteX4" fmla="*/ 0 w 1042350"/>
              <a:gd name="connsiteY4" fmla="*/ 1199995 h 1440000"/>
              <a:gd name="connsiteX5" fmla="*/ 0 w 1042350"/>
              <a:gd name="connsiteY5" fmla="*/ 240005 h 1440000"/>
              <a:gd name="connsiteX6" fmla="*/ 240005 w 1042350"/>
              <a:gd name="connsiteY6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42350" h="1440000">
                <a:moveTo>
                  <a:pt x="240005" y="0"/>
                </a:moveTo>
                <a:lnTo>
                  <a:pt x="1042350" y="0"/>
                </a:lnTo>
                <a:lnTo>
                  <a:pt x="1042350" y="1440000"/>
                </a:lnTo>
                <a:lnTo>
                  <a:pt x="240005" y="1440000"/>
                </a:lnTo>
                <a:cubicBezTo>
                  <a:pt x="107454" y="1440000"/>
                  <a:pt x="0" y="1332546"/>
                  <a:pt x="0" y="1199995"/>
                </a:cubicBezTo>
                <a:lnTo>
                  <a:pt x="0" y="240005"/>
                </a:lnTo>
                <a:cubicBezTo>
                  <a:pt x="0" y="107454"/>
                  <a:pt x="107454" y="0"/>
                  <a:pt x="240005" y="0"/>
                </a:cubicBez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5" name="B_answer"/>
          <p:cNvSpPr/>
          <p:nvPr/>
        </p:nvSpPr>
        <p:spPr>
          <a:xfrm>
            <a:off x="6072359" y="2395002"/>
            <a:ext cx="2796218" cy="880614"/>
          </a:xfrm>
          <a:custGeom>
            <a:avLst/>
            <a:gdLst>
              <a:gd name="connsiteX0" fmla="*/ 0 w 4356060"/>
              <a:gd name="connsiteY0" fmla="*/ 0 h 1440000"/>
              <a:gd name="connsiteX1" fmla="*/ 4116055 w 4356060"/>
              <a:gd name="connsiteY1" fmla="*/ 0 h 1440000"/>
              <a:gd name="connsiteX2" fmla="*/ 4356060 w 4356060"/>
              <a:gd name="connsiteY2" fmla="*/ 240005 h 1440000"/>
              <a:gd name="connsiteX3" fmla="*/ 4356060 w 4356060"/>
              <a:gd name="connsiteY3" fmla="*/ 1199995 h 1440000"/>
              <a:gd name="connsiteX4" fmla="*/ 4116055 w 4356060"/>
              <a:gd name="connsiteY4" fmla="*/ 1440000 h 1440000"/>
              <a:gd name="connsiteX5" fmla="*/ 0 w 4356060"/>
              <a:gd name="connsiteY5" fmla="*/ 144000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6060" h="1440000">
                <a:moveTo>
                  <a:pt x="0" y="0"/>
                </a:moveTo>
                <a:lnTo>
                  <a:pt x="4116055" y="0"/>
                </a:lnTo>
                <a:cubicBezTo>
                  <a:pt x="4248606" y="0"/>
                  <a:pt x="4356060" y="107454"/>
                  <a:pt x="4356060" y="240005"/>
                </a:cubicBezTo>
                <a:lnTo>
                  <a:pt x="4356060" y="1199995"/>
                </a:lnTo>
                <a:cubicBezTo>
                  <a:pt x="4356060" y="1332546"/>
                  <a:pt x="4248606" y="1440000"/>
                  <a:pt x="4116055" y="1440000"/>
                </a:cubicBezTo>
                <a:lnTo>
                  <a:pt x="0" y="1440000"/>
                </a:ln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 w="762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92500"/>
          </a:bodyPr>
          <a:lstStyle/>
          <a:p>
            <a:pPr algn="ctr"/>
            <a:r>
              <a:rPr lang="ru-RU" sz="3600" dirty="0" smtClean="0">
                <a:solidFill>
                  <a:srgbClr val="000000"/>
                </a:solidFill>
                <a:latin typeface="+mj-lt"/>
              </a:rPr>
              <a:t>Треугольной </a:t>
            </a:r>
            <a:endParaRPr lang="en-GB" sz="36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6" name="C"/>
          <p:cNvSpPr/>
          <p:nvPr/>
        </p:nvSpPr>
        <p:spPr>
          <a:xfrm>
            <a:off x="316950" y="3400288"/>
            <a:ext cx="743209" cy="881993"/>
          </a:xfrm>
          <a:custGeom>
            <a:avLst/>
            <a:gdLst>
              <a:gd name="connsiteX0" fmla="*/ 240005 w 1042350"/>
              <a:gd name="connsiteY0" fmla="*/ 0 h 1440000"/>
              <a:gd name="connsiteX1" fmla="*/ 1042350 w 1042350"/>
              <a:gd name="connsiteY1" fmla="*/ 0 h 1440000"/>
              <a:gd name="connsiteX2" fmla="*/ 1042350 w 1042350"/>
              <a:gd name="connsiteY2" fmla="*/ 1440000 h 1440000"/>
              <a:gd name="connsiteX3" fmla="*/ 240005 w 1042350"/>
              <a:gd name="connsiteY3" fmla="*/ 1440000 h 1440000"/>
              <a:gd name="connsiteX4" fmla="*/ 0 w 1042350"/>
              <a:gd name="connsiteY4" fmla="*/ 1199995 h 1440000"/>
              <a:gd name="connsiteX5" fmla="*/ 0 w 1042350"/>
              <a:gd name="connsiteY5" fmla="*/ 240005 h 1440000"/>
              <a:gd name="connsiteX6" fmla="*/ 240005 w 1042350"/>
              <a:gd name="connsiteY6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42350" h="1440000">
                <a:moveTo>
                  <a:pt x="240005" y="0"/>
                </a:moveTo>
                <a:lnTo>
                  <a:pt x="1042350" y="0"/>
                </a:lnTo>
                <a:lnTo>
                  <a:pt x="1042350" y="1440000"/>
                </a:lnTo>
                <a:lnTo>
                  <a:pt x="240005" y="1440000"/>
                </a:lnTo>
                <a:cubicBezTo>
                  <a:pt x="107454" y="1440000"/>
                  <a:pt x="0" y="1332546"/>
                  <a:pt x="0" y="1199995"/>
                </a:cubicBezTo>
                <a:lnTo>
                  <a:pt x="0" y="240005"/>
                </a:lnTo>
                <a:cubicBezTo>
                  <a:pt x="0" y="107454"/>
                  <a:pt x="107454" y="0"/>
                  <a:pt x="240005" y="0"/>
                </a:cubicBez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7" name="C_answer"/>
          <p:cNvSpPr/>
          <p:nvPr/>
        </p:nvSpPr>
        <p:spPr>
          <a:xfrm>
            <a:off x="1474751" y="3380905"/>
            <a:ext cx="2796218" cy="900000"/>
          </a:xfrm>
          <a:custGeom>
            <a:avLst/>
            <a:gdLst>
              <a:gd name="connsiteX0" fmla="*/ 0 w 4356060"/>
              <a:gd name="connsiteY0" fmla="*/ 0 h 1440000"/>
              <a:gd name="connsiteX1" fmla="*/ 4116055 w 4356060"/>
              <a:gd name="connsiteY1" fmla="*/ 0 h 1440000"/>
              <a:gd name="connsiteX2" fmla="*/ 4356060 w 4356060"/>
              <a:gd name="connsiteY2" fmla="*/ 240005 h 1440000"/>
              <a:gd name="connsiteX3" fmla="*/ 4356060 w 4356060"/>
              <a:gd name="connsiteY3" fmla="*/ 1199995 h 1440000"/>
              <a:gd name="connsiteX4" fmla="*/ 4116055 w 4356060"/>
              <a:gd name="connsiteY4" fmla="*/ 1440000 h 1440000"/>
              <a:gd name="connsiteX5" fmla="*/ 0 w 4356060"/>
              <a:gd name="connsiteY5" fmla="*/ 144000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6060" h="1440000">
                <a:moveTo>
                  <a:pt x="0" y="0"/>
                </a:moveTo>
                <a:lnTo>
                  <a:pt x="4116055" y="0"/>
                </a:lnTo>
                <a:cubicBezTo>
                  <a:pt x="4248606" y="0"/>
                  <a:pt x="4356060" y="107454"/>
                  <a:pt x="4356060" y="240005"/>
                </a:cubicBezTo>
                <a:lnTo>
                  <a:pt x="4356060" y="1199995"/>
                </a:lnTo>
                <a:cubicBezTo>
                  <a:pt x="4356060" y="1332546"/>
                  <a:pt x="4248606" y="1440000"/>
                  <a:pt x="4116055" y="1440000"/>
                </a:cubicBezTo>
                <a:lnTo>
                  <a:pt x="0" y="1440000"/>
                </a:ln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 w="762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ru-RU" sz="3300" dirty="0" smtClean="0">
                <a:solidFill>
                  <a:srgbClr val="000000"/>
                </a:solidFill>
                <a:latin typeface="+mj-lt"/>
              </a:rPr>
              <a:t>Квадратной </a:t>
            </a:r>
            <a:endParaRPr lang="en-GB" sz="33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8" name="D"/>
          <p:cNvSpPr/>
          <p:nvPr/>
        </p:nvSpPr>
        <p:spPr>
          <a:xfrm>
            <a:off x="4912969" y="3400289"/>
            <a:ext cx="743209" cy="880616"/>
          </a:xfrm>
          <a:custGeom>
            <a:avLst/>
            <a:gdLst>
              <a:gd name="connsiteX0" fmla="*/ 240005 w 1042350"/>
              <a:gd name="connsiteY0" fmla="*/ 0 h 1440000"/>
              <a:gd name="connsiteX1" fmla="*/ 1042350 w 1042350"/>
              <a:gd name="connsiteY1" fmla="*/ 0 h 1440000"/>
              <a:gd name="connsiteX2" fmla="*/ 1042350 w 1042350"/>
              <a:gd name="connsiteY2" fmla="*/ 1440000 h 1440000"/>
              <a:gd name="connsiteX3" fmla="*/ 240005 w 1042350"/>
              <a:gd name="connsiteY3" fmla="*/ 1440000 h 1440000"/>
              <a:gd name="connsiteX4" fmla="*/ 0 w 1042350"/>
              <a:gd name="connsiteY4" fmla="*/ 1199995 h 1440000"/>
              <a:gd name="connsiteX5" fmla="*/ 0 w 1042350"/>
              <a:gd name="connsiteY5" fmla="*/ 240005 h 1440000"/>
              <a:gd name="connsiteX6" fmla="*/ 240005 w 1042350"/>
              <a:gd name="connsiteY6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42350" h="1440000">
                <a:moveTo>
                  <a:pt x="240005" y="0"/>
                </a:moveTo>
                <a:lnTo>
                  <a:pt x="1042350" y="0"/>
                </a:lnTo>
                <a:lnTo>
                  <a:pt x="1042350" y="1440000"/>
                </a:lnTo>
                <a:lnTo>
                  <a:pt x="240005" y="1440000"/>
                </a:lnTo>
                <a:cubicBezTo>
                  <a:pt x="107454" y="1440000"/>
                  <a:pt x="0" y="1332546"/>
                  <a:pt x="0" y="1199995"/>
                </a:cubicBezTo>
                <a:lnTo>
                  <a:pt x="0" y="240005"/>
                </a:lnTo>
                <a:cubicBezTo>
                  <a:pt x="0" y="107454"/>
                  <a:pt x="107454" y="0"/>
                  <a:pt x="240005" y="0"/>
                </a:cubicBez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9" name="D_answer"/>
          <p:cNvSpPr/>
          <p:nvPr/>
        </p:nvSpPr>
        <p:spPr>
          <a:xfrm>
            <a:off x="6070770" y="3400289"/>
            <a:ext cx="2796218" cy="880616"/>
          </a:xfrm>
          <a:custGeom>
            <a:avLst/>
            <a:gdLst>
              <a:gd name="connsiteX0" fmla="*/ 0 w 4356060"/>
              <a:gd name="connsiteY0" fmla="*/ 0 h 1440000"/>
              <a:gd name="connsiteX1" fmla="*/ 4116055 w 4356060"/>
              <a:gd name="connsiteY1" fmla="*/ 0 h 1440000"/>
              <a:gd name="connsiteX2" fmla="*/ 4356060 w 4356060"/>
              <a:gd name="connsiteY2" fmla="*/ 240005 h 1440000"/>
              <a:gd name="connsiteX3" fmla="*/ 4356060 w 4356060"/>
              <a:gd name="connsiteY3" fmla="*/ 1199995 h 1440000"/>
              <a:gd name="connsiteX4" fmla="*/ 4116055 w 4356060"/>
              <a:gd name="connsiteY4" fmla="*/ 1440000 h 1440000"/>
              <a:gd name="connsiteX5" fmla="*/ 0 w 4356060"/>
              <a:gd name="connsiteY5" fmla="*/ 144000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6060" h="1440000">
                <a:moveTo>
                  <a:pt x="0" y="0"/>
                </a:moveTo>
                <a:lnTo>
                  <a:pt x="4116055" y="0"/>
                </a:lnTo>
                <a:cubicBezTo>
                  <a:pt x="4248606" y="0"/>
                  <a:pt x="4356060" y="107454"/>
                  <a:pt x="4356060" y="240005"/>
                </a:cubicBezTo>
                <a:lnTo>
                  <a:pt x="4356060" y="1199995"/>
                </a:lnTo>
                <a:cubicBezTo>
                  <a:pt x="4356060" y="1332546"/>
                  <a:pt x="4248606" y="1440000"/>
                  <a:pt x="4116055" y="1440000"/>
                </a:cubicBezTo>
                <a:lnTo>
                  <a:pt x="0" y="1440000"/>
                </a:ln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 w="762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ru-RU" sz="3300" dirty="0" smtClean="0">
                <a:solidFill>
                  <a:srgbClr val="000000"/>
                </a:solidFill>
                <a:latin typeface="+mj-lt"/>
              </a:rPr>
              <a:t>Овальной </a:t>
            </a:r>
            <a:endParaRPr lang="en-GB" sz="33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10" name="Question box"/>
          <p:cNvSpPr/>
          <p:nvPr/>
        </p:nvSpPr>
        <p:spPr>
          <a:xfrm>
            <a:off x="316950" y="306052"/>
            <a:ext cx="8551627" cy="1620000"/>
          </a:xfrm>
          <a:prstGeom prst="roundRect">
            <a:avLst/>
          </a:prstGeom>
          <a:solidFill>
            <a:schemeClr val="accent6">
              <a:alpha val="75000"/>
            </a:schemeClr>
          </a:solidFill>
          <a:ln w="76200">
            <a:solidFill>
              <a:schemeClr val="accent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ru-RU" sz="3600" dirty="0">
                <a:solidFill>
                  <a:srgbClr val="000000"/>
                </a:solidFill>
                <a:latin typeface="+mj-lt"/>
              </a:rPr>
              <a:t>Какой формы в России запрещающие дорожные знаки?</a:t>
            </a:r>
            <a:endParaRPr lang="en-GB" sz="3600" dirty="0">
              <a:solidFill>
                <a:srgbClr val="000000"/>
              </a:solidFill>
              <a:latin typeface="+mj-lt"/>
            </a:endParaRPr>
          </a:p>
        </p:txBody>
      </p:sp>
      <p:pic>
        <p:nvPicPr>
          <p:cNvPr id="12" name="Рисунок 11">
            <a:hlinkClick r:id="" action="ppaction://hlinkshowjump?jump=nextslide"/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6" t="4070" r="79344" b="78795"/>
          <a:stretch/>
        </p:blipFill>
        <p:spPr>
          <a:xfrm>
            <a:off x="8607925" y="4549967"/>
            <a:ext cx="436922" cy="472348"/>
          </a:xfrm>
          <a:prstGeom prst="rect">
            <a:avLst/>
          </a:prstGeom>
        </p:spPr>
      </p:pic>
      <p:pic>
        <p:nvPicPr>
          <p:cNvPr id="15" name="Google Shape;523;p36"/>
          <p:cNvPicPr preferRelativeResize="0"/>
          <p:nvPr/>
        </p:nvPicPr>
        <p:blipFill>
          <a:blip r:embed="rId6">
            <a:alphaModFix/>
            <a:duotone>
              <a:prstClr val="black"/>
              <a:srgbClr val="2BBF32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4210448" y="4148443"/>
            <a:ext cx="764629" cy="8432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52387896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18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1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2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33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9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40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140463" y="88135"/>
            <a:ext cx="8882352" cy="4914622"/>
          </a:xfrm>
          <a:prstGeom prst="rect">
            <a:avLst/>
          </a:prstGeom>
          <a:solidFill>
            <a:srgbClr val="F8F8F8">
              <a:alpha val="50000"/>
            </a:srgbClr>
          </a:solidFill>
          <a:ln>
            <a:solidFill>
              <a:schemeClr val="accent6">
                <a:lumMod val="75000"/>
              </a:schemeClr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A"/>
          <p:cNvSpPr/>
          <p:nvPr/>
        </p:nvSpPr>
        <p:spPr>
          <a:xfrm>
            <a:off x="318539" y="2400299"/>
            <a:ext cx="743209" cy="875317"/>
          </a:xfrm>
          <a:custGeom>
            <a:avLst/>
            <a:gdLst>
              <a:gd name="connsiteX0" fmla="*/ 240005 w 1042350"/>
              <a:gd name="connsiteY0" fmla="*/ 0 h 1440000"/>
              <a:gd name="connsiteX1" fmla="*/ 1042350 w 1042350"/>
              <a:gd name="connsiteY1" fmla="*/ 0 h 1440000"/>
              <a:gd name="connsiteX2" fmla="*/ 1042350 w 1042350"/>
              <a:gd name="connsiteY2" fmla="*/ 1440000 h 1440000"/>
              <a:gd name="connsiteX3" fmla="*/ 240005 w 1042350"/>
              <a:gd name="connsiteY3" fmla="*/ 1440000 h 1440000"/>
              <a:gd name="connsiteX4" fmla="*/ 0 w 1042350"/>
              <a:gd name="connsiteY4" fmla="*/ 1199995 h 1440000"/>
              <a:gd name="connsiteX5" fmla="*/ 0 w 1042350"/>
              <a:gd name="connsiteY5" fmla="*/ 240005 h 1440000"/>
              <a:gd name="connsiteX6" fmla="*/ 240005 w 1042350"/>
              <a:gd name="connsiteY6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42350" h="1440000">
                <a:moveTo>
                  <a:pt x="240005" y="0"/>
                </a:moveTo>
                <a:lnTo>
                  <a:pt x="1042350" y="0"/>
                </a:lnTo>
                <a:lnTo>
                  <a:pt x="1042350" y="1440000"/>
                </a:lnTo>
                <a:lnTo>
                  <a:pt x="240005" y="1440000"/>
                </a:lnTo>
                <a:cubicBezTo>
                  <a:pt x="107454" y="1440000"/>
                  <a:pt x="0" y="1332546"/>
                  <a:pt x="0" y="1199995"/>
                </a:cubicBezTo>
                <a:lnTo>
                  <a:pt x="0" y="240005"/>
                </a:lnTo>
                <a:cubicBezTo>
                  <a:pt x="0" y="107454"/>
                  <a:pt x="107454" y="0"/>
                  <a:pt x="240005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3" name="A_answer"/>
          <p:cNvSpPr/>
          <p:nvPr/>
        </p:nvSpPr>
        <p:spPr>
          <a:xfrm>
            <a:off x="1476340" y="2393624"/>
            <a:ext cx="2796218" cy="881994"/>
          </a:xfrm>
          <a:custGeom>
            <a:avLst/>
            <a:gdLst>
              <a:gd name="connsiteX0" fmla="*/ 0 w 4356060"/>
              <a:gd name="connsiteY0" fmla="*/ 0 h 1440000"/>
              <a:gd name="connsiteX1" fmla="*/ 4116055 w 4356060"/>
              <a:gd name="connsiteY1" fmla="*/ 0 h 1440000"/>
              <a:gd name="connsiteX2" fmla="*/ 4356060 w 4356060"/>
              <a:gd name="connsiteY2" fmla="*/ 240005 h 1440000"/>
              <a:gd name="connsiteX3" fmla="*/ 4356060 w 4356060"/>
              <a:gd name="connsiteY3" fmla="*/ 1199995 h 1440000"/>
              <a:gd name="connsiteX4" fmla="*/ 4116055 w 4356060"/>
              <a:gd name="connsiteY4" fmla="*/ 1440000 h 1440000"/>
              <a:gd name="connsiteX5" fmla="*/ 0 w 4356060"/>
              <a:gd name="connsiteY5" fmla="*/ 144000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6060" h="1440000">
                <a:moveTo>
                  <a:pt x="0" y="0"/>
                </a:moveTo>
                <a:lnTo>
                  <a:pt x="4116055" y="0"/>
                </a:lnTo>
                <a:cubicBezTo>
                  <a:pt x="4248606" y="0"/>
                  <a:pt x="4356060" y="107454"/>
                  <a:pt x="4356060" y="240005"/>
                </a:cubicBezTo>
                <a:lnTo>
                  <a:pt x="4356060" y="1199995"/>
                </a:lnTo>
                <a:cubicBezTo>
                  <a:pt x="4356060" y="1332546"/>
                  <a:pt x="4248606" y="1440000"/>
                  <a:pt x="4116055" y="1440000"/>
                </a:cubicBezTo>
                <a:lnTo>
                  <a:pt x="0" y="1440000"/>
                </a:lnTo>
                <a:close/>
              </a:path>
            </a:pathLst>
          </a:custGeom>
          <a:gradFill flip="none" rotWithShape="1"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762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85000" lnSpcReduction="20000"/>
          </a:bodyPr>
          <a:lstStyle/>
          <a:p>
            <a:pPr algn="ctr"/>
            <a:r>
              <a:rPr lang="ru-RU" sz="3600" dirty="0" smtClean="0">
                <a:solidFill>
                  <a:srgbClr val="000000"/>
                </a:solidFill>
                <a:latin typeface="+mj-lt"/>
              </a:rPr>
              <a:t>Дорожное движение</a:t>
            </a:r>
            <a:endParaRPr lang="en-GB" sz="36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4" name="B"/>
          <p:cNvSpPr/>
          <p:nvPr/>
        </p:nvSpPr>
        <p:spPr>
          <a:xfrm>
            <a:off x="4914558" y="2393624"/>
            <a:ext cx="743209" cy="900000"/>
          </a:xfrm>
          <a:custGeom>
            <a:avLst/>
            <a:gdLst>
              <a:gd name="connsiteX0" fmla="*/ 240005 w 1042350"/>
              <a:gd name="connsiteY0" fmla="*/ 0 h 1440000"/>
              <a:gd name="connsiteX1" fmla="*/ 1042350 w 1042350"/>
              <a:gd name="connsiteY1" fmla="*/ 0 h 1440000"/>
              <a:gd name="connsiteX2" fmla="*/ 1042350 w 1042350"/>
              <a:gd name="connsiteY2" fmla="*/ 1440000 h 1440000"/>
              <a:gd name="connsiteX3" fmla="*/ 240005 w 1042350"/>
              <a:gd name="connsiteY3" fmla="*/ 1440000 h 1440000"/>
              <a:gd name="connsiteX4" fmla="*/ 0 w 1042350"/>
              <a:gd name="connsiteY4" fmla="*/ 1199995 h 1440000"/>
              <a:gd name="connsiteX5" fmla="*/ 0 w 1042350"/>
              <a:gd name="connsiteY5" fmla="*/ 240005 h 1440000"/>
              <a:gd name="connsiteX6" fmla="*/ 240005 w 1042350"/>
              <a:gd name="connsiteY6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42350" h="1440000">
                <a:moveTo>
                  <a:pt x="240005" y="0"/>
                </a:moveTo>
                <a:lnTo>
                  <a:pt x="1042350" y="0"/>
                </a:lnTo>
                <a:lnTo>
                  <a:pt x="1042350" y="1440000"/>
                </a:lnTo>
                <a:lnTo>
                  <a:pt x="240005" y="1440000"/>
                </a:lnTo>
                <a:cubicBezTo>
                  <a:pt x="107454" y="1440000"/>
                  <a:pt x="0" y="1332546"/>
                  <a:pt x="0" y="1199995"/>
                </a:cubicBezTo>
                <a:lnTo>
                  <a:pt x="0" y="240005"/>
                </a:lnTo>
                <a:cubicBezTo>
                  <a:pt x="0" y="107454"/>
                  <a:pt x="107454" y="0"/>
                  <a:pt x="240005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5" name="B_answer"/>
          <p:cNvSpPr/>
          <p:nvPr/>
        </p:nvSpPr>
        <p:spPr>
          <a:xfrm>
            <a:off x="6072359" y="2395002"/>
            <a:ext cx="2796218" cy="880614"/>
          </a:xfrm>
          <a:custGeom>
            <a:avLst/>
            <a:gdLst>
              <a:gd name="connsiteX0" fmla="*/ 0 w 4356060"/>
              <a:gd name="connsiteY0" fmla="*/ 0 h 1440000"/>
              <a:gd name="connsiteX1" fmla="*/ 4116055 w 4356060"/>
              <a:gd name="connsiteY1" fmla="*/ 0 h 1440000"/>
              <a:gd name="connsiteX2" fmla="*/ 4356060 w 4356060"/>
              <a:gd name="connsiteY2" fmla="*/ 240005 h 1440000"/>
              <a:gd name="connsiteX3" fmla="*/ 4356060 w 4356060"/>
              <a:gd name="connsiteY3" fmla="*/ 1199995 h 1440000"/>
              <a:gd name="connsiteX4" fmla="*/ 4116055 w 4356060"/>
              <a:gd name="connsiteY4" fmla="*/ 1440000 h 1440000"/>
              <a:gd name="connsiteX5" fmla="*/ 0 w 4356060"/>
              <a:gd name="connsiteY5" fmla="*/ 144000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6060" h="1440000">
                <a:moveTo>
                  <a:pt x="0" y="0"/>
                </a:moveTo>
                <a:lnTo>
                  <a:pt x="4116055" y="0"/>
                </a:lnTo>
                <a:cubicBezTo>
                  <a:pt x="4248606" y="0"/>
                  <a:pt x="4356060" y="107454"/>
                  <a:pt x="4356060" y="240005"/>
                </a:cubicBezTo>
                <a:lnTo>
                  <a:pt x="4356060" y="1199995"/>
                </a:lnTo>
                <a:cubicBezTo>
                  <a:pt x="4356060" y="1332546"/>
                  <a:pt x="4248606" y="1440000"/>
                  <a:pt x="4116055" y="1440000"/>
                </a:cubicBezTo>
                <a:lnTo>
                  <a:pt x="0" y="1440000"/>
                </a:lnTo>
                <a:close/>
              </a:path>
            </a:pathLst>
          </a:custGeom>
          <a:gradFill flip="none" rotWithShape="1"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762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85000" lnSpcReduction="20000"/>
          </a:bodyPr>
          <a:lstStyle/>
          <a:p>
            <a:pPr algn="ctr"/>
            <a:r>
              <a:rPr lang="ru-RU" sz="3600" dirty="0" smtClean="0">
                <a:solidFill>
                  <a:srgbClr val="000000"/>
                </a:solidFill>
                <a:latin typeface="+mj-lt"/>
              </a:rPr>
              <a:t>Дрянные дороги</a:t>
            </a:r>
            <a:endParaRPr lang="en-GB" sz="36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6" name="C"/>
          <p:cNvSpPr/>
          <p:nvPr/>
        </p:nvSpPr>
        <p:spPr>
          <a:xfrm>
            <a:off x="316950" y="3400288"/>
            <a:ext cx="743209" cy="881993"/>
          </a:xfrm>
          <a:custGeom>
            <a:avLst/>
            <a:gdLst>
              <a:gd name="connsiteX0" fmla="*/ 240005 w 1042350"/>
              <a:gd name="connsiteY0" fmla="*/ 0 h 1440000"/>
              <a:gd name="connsiteX1" fmla="*/ 1042350 w 1042350"/>
              <a:gd name="connsiteY1" fmla="*/ 0 h 1440000"/>
              <a:gd name="connsiteX2" fmla="*/ 1042350 w 1042350"/>
              <a:gd name="connsiteY2" fmla="*/ 1440000 h 1440000"/>
              <a:gd name="connsiteX3" fmla="*/ 240005 w 1042350"/>
              <a:gd name="connsiteY3" fmla="*/ 1440000 h 1440000"/>
              <a:gd name="connsiteX4" fmla="*/ 0 w 1042350"/>
              <a:gd name="connsiteY4" fmla="*/ 1199995 h 1440000"/>
              <a:gd name="connsiteX5" fmla="*/ 0 w 1042350"/>
              <a:gd name="connsiteY5" fmla="*/ 240005 h 1440000"/>
              <a:gd name="connsiteX6" fmla="*/ 240005 w 1042350"/>
              <a:gd name="connsiteY6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42350" h="1440000">
                <a:moveTo>
                  <a:pt x="240005" y="0"/>
                </a:moveTo>
                <a:lnTo>
                  <a:pt x="1042350" y="0"/>
                </a:lnTo>
                <a:lnTo>
                  <a:pt x="1042350" y="1440000"/>
                </a:lnTo>
                <a:lnTo>
                  <a:pt x="240005" y="1440000"/>
                </a:lnTo>
                <a:cubicBezTo>
                  <a:pt x="107454" y="1440000"/>
                  <a:pt x="0" y="1332546"/>
                  <a:pt x="0" y="1199995"/>
                </a:cubicBezTo>
                <a:lnTo>
                  <a:pt x="0" y="240005"/>
                </a:lnTo>
                <a:cubicBezTo>
                  <a:pt x="0" y="107454"/>
                  <a:pt x="107454" y="0"/>
                  <a:pt x="240005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7" name="C_answer"/>
          <p:cNvSpPr/>
          <p:nvPr/>
        </p:nvSpPr>
        <p:spPr>
          <a:xfrm>
            <a:off x="1474751" y="3380905"/>
            <a:ext cx="2796218" cy="900000"/>
          </a:xfrm>
          <a:custGeom>
            <a:avLst/>
            <a:gdLst>
              <a:gd name="connsiteX0" fmla="*/ 0 w 4356060"/>
              <a:gd name="connsiteY0" fmla="*/ 0 h 1440000"/>
              <a:gd name="connsiteX1" fmla="*/ 4116055 w 4356060"/>
              <a:gd name="connsiteY1" fmla="*/ 0 h 1440000"/>
              <a:gd name="connsiteX2" fmla="*/ 4356060 w 4356060"/>
              <a:gd name="connsiteY2" fmla="*/ 240005 h 1440000"/>
              <a:gd name="connsiteX3" fmla="*/ 4356060 w 4356060"/>
              <a:gd name="connsiteY3" fmla="*/ 1199995 h 1440000"/>
              <a:gd name="connsiteX4" fmla="*/ 4116055 w 4356060"/>
              <a:gd name="connsiteY4" fmla="*/ 1440000 h 1440000"/>
              <a:gd name="connsiteX5" fmla="*/ 0 w 4356060"/>
              <a:gd name="connsiteY5" fmla="*/ 144000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6060" h="1440000">
                <a:moveTo>
                  <a:pt x="0" y="0"/>
                </a:moveTo>
                <a:lnTo>
                  <a:pt x="4116055" y="0"/>
                </a:lnTo>
                <a:cubicBezTo>
                  <a:pt x="4248606" y="0"/>
                  <a:pt x="4356060" y="107454"/>
                  <a:pt x="4356060" y="240005"/>
                </a:cubicBezTo>
                <a:lnTo>
                  <a:pt x="4356060" y="1199995"/>
                </a:lnTo>
                <a:cubicBezTo>
                  <a:pt x="4356060" y="1332546"/>
                  <a:pt x="4248606" y="1440000"/>
                  <a:pt x="4116055" y="1440000"/>
                </a:cubicBezTo>
                <a:lnTo>
                  <a:pt x="0" y="1440000"/>
                </a:lnTo>
                <a:close/>
              </a:path>
            </a:pathLst>
          </a:custGeom>
          <a:gradFill flip="none" rotWithShape="1"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762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92500" lnSpcReduction="20000"/>
          </a:bodyPr>
          <a:lstStyle/>
          <a:p>
            <a:pPr algn="ctr"/>
            <a:r>
              <a:rPr lang="ru-RU" sz="3600" dirty="0" smtClean="0">
                <a:solidFill>
                  <a:srgbClr val="000000"/>
                </a:solidFill>
                <a:latin typeface="+mj-lt"/>
              </a:rPr>
              <a:t>Дальние дороги</a:t>
            </a:r>
            <a:endParaRPr lang="en-GB" sz="36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8" name="D"/>
          <p:cNvSpPr/>
          <p:nvPr/>
        </p:nvSpPr>
        <p:spPr>
          <a:xfrm>
            <a:off x="4912969" y="3400289"/>
            <a:ext cx="743209" cy="880616"/>
          </a:xfrm>
          <a:custGeom>
            <a:avLst/>
            <a:gdLst>
              <a:gd name="connsiteX0" fmla="*/ 240005 w 1042350"/>
              <a:gd name="connsiteY0" fmla="*/ 0 h 1440000"/>
              <a:gd name="connsiteX1" fmla="*/ 1042350 w 1042350"/>
              <a:gd name="connsiteY1" fmla="*/ 0 h 1440000"/>
              <a:gd name="connsiteX2" fmla="*/ 1042350 w 1042350"/>
              <a:gd name="connsiteY2" fmla="*/ 1440000 h 1440000"/>
              <a:gd name="connsiteX3" fmla="*/ 240005 w 1042350"/>
              <a:gd name="connsiteY3" fmla="*/ 1440000 h 1440000"/>
              <a:gd name="connsiteX4" fmla="*/ 0 w 1042350"/>
              <a:gd name="connsiteY4" fmla="*/ 1199995 h 1440000"/>
              <a:gd name="connsiteX5" fmla="*/ 0 w 1042350"/>
              <a:gd name="connsiteY5" fmla="*/ 240005 h 1440000"/>
              <a:gd name="connsiteX6" fmla="*/ 240005 w 1042350"/>
              <a:gd name="connsiteY6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42350" h="1440000">
                <a:moveTo>
                  <a:pt x="240005" y="0"/>
                </a:moveTo>
                <a:lnTo>
                  <a:pt x="1042350" y="0"/>
                </a:lnTo>
                <a:lnTo>
                  <a:pt x="1042350" y="1440000"/>
                </a:lnTo>
                <a:lnTo>
                  <a:pt x="240005" y="1440000"/>
                </a:lnTo>
                <a:cubicBezTo>
                  <a:pt x="107454" y="1440000"/>
                  <a:pt x="0" y="1332546"/>
                  <a:pt x="0" y="1199995"/>
                </a:cubicBezTo>
                <a:lnTo>
                  <a:pt x="0" y="240005"/>
                </a:lnTo>
                <a:cubicBezTo>
                  <a:pt x="0" y="107454"/>
                  <a:pt x="107454" y="0"/>
                  <a:pt x="240005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9" name="D_answer"/>
          <p:cNvSpPr/>
          <p:nvPr/>
        </p:nvSpPr>
        <p:spPr>
          <a:xfrm>
            <a:off x="6070770" y="3400289"/>
            <a:ext cx="2796218" cy="880616"/>
          </a:xfrm>
          <a:custGeom>
            <a:avLst/>
            <a:gdLst>
              <a:gd name="connsiteX0" fmla="*/ 0 w 4356060"/>
              <a:gd name="connsiteY0" fmla="*/ 0 h 1440000"/>
              <a:gd name="connsiteX1" fmla="*/ 4116055 w 4356060"/>
              <a:gd name="connsiteY1" fmla="*/ 0 h 1440000"/>
              <a:gd name="connsiteX2" fmla="*/ 4356060 w 4356060"/>
              <a:gd name="connsiteY2" fmla="*/ 240005 h 1440000"/>
              <a:gd name="connsiteX3" fmla="*/ 4356060 w 4356060"/>
              <a:gd name="connsiteY3" fmla="*/ 1199995 h 1440000"/>
              <a:gd name="connsiteX4" fmla="*/ 4116055 w 4356060"/>
              <a:gd name="connsiteY4" fmla="*/ 1440000 h 1440000"/>
              <a:gd name="connsiteX5" fmla="*/ 0 w 4356060"/>
              <a:gd name="connsiteY5" fmla="*/ 144000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6060" h="1440000">
                <a:moveTo>
                  <a:pt x="0" y="0"/>
                </a:moveTo>
                <a:lnTo>
                  <a:pt x="4116055" y="0"/>
                </a:lnTo>
                <a:cubicBezTo>
                  <a:pt x="4248606" y="0"/>
                  <a:pt x="4356060" y="107454"/>
                  <a:pt x="4356060" y="240005"/>
                </a:cubicBezTo>
                <a:lnTo>
                  <a:pt x="4356060" y="1199995"/>
                </a:lnTo>
                <a:cubicBezTo>
                  <a:pt x="4356060" y="1332546"/>
                  <a:pt x="4248606" y="1440000"/>
                  <a:pt x="4116055" y="1440000"/>
                </a:cubicBezTo>
                <a:lnTo>
                  <a:pt x="0" y="1440000"/>
                </a:lnTo>
                <a:close/>
              </a:path>
            </a:pathLst>
          </a:custGeom>
          <a:gradFill flip="none" rotWithShape="1"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762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ru-RU" sz="3100" dirty="0" smtClean="0">
                <a:solidFill>
                  <a:srgbClr val="000000"/>
                </a:solidFill>
                <a:latin typeface="+mj-lt"/>
              </a:rPr>
              <a:t>Двигайся дальше</a:t>
            </a:r>
            <a:endParaRPr lang="en-GB" sz="31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10" name="Question box"/>
          <p:cNvSpPr/>
          <p:nvPr/>
        </p:nvSpPr>
        <p:spPr>
          <a:xfrm>
            <a:off x="316950" y="306052"/>
            <a:ext cx="8551627" cy="1620000"/>
          </a:xfrm>
          <a:prstGeom prst="roundRect">
            <a:avLst/>
          </a:prstGeom>
          <a:solidFill>
            <a:schemeClr val="accent6">
              <a:alpha val="75000"/>
            </a:schemeClr>
          </a:solidFill>
          <a:ln w="76200">
            <a:solidFill>
              <a:schemeClr val="accent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ru-RU" sz="3600" dirty="0">
                <a:solidFill>
                  <a:srgbClr val="000000"/>
                </a:solidFill>
                <a:latin typeface="+mj-lt"/>
              </a:rPr>
              <a:t>Как расшифровываются буквы ДД в аббревиатуре ГИБДД?</a:t>
            </a:r>
            <a:endParaRPr lang="en-GB" sz="3600" dirty="0">
              <a:solidFill>
                <a:srgbClr val="000000"/>
              </a:solidFill>
              <a:latin typeface="+mj-lt"/>
            </a:endParaRPr>
          </a:p>
        </p:txBody>
      </p:sp>
      <p:pic>
        <p:nvPicPr>
          <p:cNvPr id="12" name="Рисунок 11">
            <a:hlinkClick r:id="" action="ppaction://hlinkshowjump?jump=nextslide"/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6" t="4070" r="79344" b="78795"/>
          <a:stretch/>
        </p:blipFill>
        <p:spPr>
          <a:xfrm>
            <a:off x="8607925" y="4549967"/>
            <a:ext cx="436922" cy="472348"/>
          </a:xfrm>
          <a:prstGeom prst="rect">
            <a:avLst/>
          </a:prstGeom>
        </p:spPr>
      </p:pic>
      <p:pic>
        <p:nvPicPr>
          <p:cNvPr id="13" name="Google Shape;523;p36"/>
          <p:cNvPicPr preferRelativeResize="0"/>
          <p:nvPr/>
        </p:nvPicPr>
        <p:blipFill>
          <a:blip r:embed="rId6">
            <a:alphaModFix/>
            <a:duotone>
              <a:prstClr val="black"/>
              <a:srgbClr val="2BBF32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4210448" y="4148443"/>
            <a:ext cx="764629" cy="8432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18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1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2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33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9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40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140463" y="88135"/>
            <a:ext cx="8882352" cy="4914622"/>
          </a:xfrm>
          <a:prstGeom prst="rect">
            <a:avLst/>
          </a:prstGeom>
          <a:solidFill>
            <a:srgbClr val="F8F8F8">
              <a:alpha val="50000"/>
            </a:srgbClr>
          </a:solidFill>
          <a:ln>
            <a:solidFill>
              <a:schemeClr val="accent6">
                <a:lumMod val="75000"/>
              </a:schemeClr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A"/>
          <p:cNvSpPr/>
          <p:nvPr/>
        </p:nvSpPr>
        <p:spPr>
          <a:xfrm>
            <a:off x="4914557" y="3380905"/>
            <a:ext cx="743209" cy="900000"/>
          </a:xfrm>
          <a:custGeom>
            <a:avLst/>
            <a:gdLst>
              <a:gd name="connsiteX0" fmla="*/ 240005 w 1042350"/>
              <a:gd name="connsiteY0" fmla="*/ 0 h 1440000"/>
              <a:gd name="connsiteX1" fmla="*/ 1042350 w 1042350"/>
              <a:gd name="connsiteY1" fmla="*/ 0 h 1440000"/>
              <a:gd name="connsiteX2" fmla="*/ 1042350 w 1042350"/>
              <a:gd name="connsiteY2" fmla="*/ 1440000 h 1440000"/>
              <a:gd name="connsiteX3" fmla="*/ 240005 w 1042350"/>
              <a:gd name="connsiteY3" fmla="*/ 1440000 h 1440000"/>
              <a:gd name="connsiteX4" fmla="*/ 0 w 1042350"/>
              <a:gd name="connsiteY4" fmla="*/ 1199995 h 1440000"/>
              <a:gd name="connsiteX5" fmla="*/ 0 w 1042350"/>
              <a:gd name="connsiteY5" fmla="*/ 240005 h 1440000"/>
              <a:gd name="connsiteX6" fmla="*/ 240005 w 1042350"/>
              <a:gd name="connsiteY6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42350" h="1440000">
                <a:moveTo>
                  <a:pt x="240005" y="0"/>
                </a:moveTo>
                <a:lnTo>
                  <a:pt x="1042350" y="0"/>
                </a:lnTo>
                <a:lnTo>
                  <a:pt x="1042350" y="1440000"/>
                </a:lnTo>
                <a:lnTo>
                  <a:pt x="240005" y="1440000"/>
                </a:lnTo>
                <a:cubicBezTo>
                  <a:pt x="107454" y="1440000"/>
                  <a:pt x="0" y="1332546"/>
                  <a:pt x="0" y="1199995"/>
                </a:cubicBezTo>
                <a:lnTo>
                  <a:pt x="0" y="240005"/>
                </a:lnTo>
                <a:cubicBezTo>
                  <a:pt x="0" y="107454"/>
                  <a:pt x="107454" y="0"/>
                  <a:pt x="240005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6">
                  <a:lumMod val="90000"/>
                </a:schemeClr>
              </a:gs>
              <a:gs pos="50000">
                <a:schemeClr val="accent6">
                  <a:lumMod val="75000"/>
                  <a:tint val="44500"/>
                  <a:satMod val="160000"/>
                </a:schemeClr>
              </a:gs>
              <a:gs pos="100000">
                <a:schemeClr val="accent6">
                  <a:lumMod val="7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 smtClean="0"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en-GB" sz="5400" dirty="0">
              <a:solidFill>
                <a:srgbClr val="F8F8F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A_answer"/>
          <p:cNvSpPr/>
          <p:nvPr/>
        </p:nvSpPr>
        <p:spPr>
          <a:xfrm>
            <a:off x="6070770" y="3379528"/>
            <a:ext cx="2796218" cy="901377"/>
          </a:xfrm>
          <a:custGeom>
            <a:avLst/>
            <a:gdLst>
              <a:gd name="connsiteX0" fmla="*/ 0 w 4356060"/>
              <a:gd name="connsiteY0" fmla="*/ 0 h 1440000"/>
              <a:gd name="connsiteX1" fmla="*/ 4116055 w 4356060"/>
              <a:gd name="connsiteY1" fmla="*/ 0 h 1440000"/>
              <a:gd name="connsiteX2" fmla="*/ 4356060 w 4356060"/>
              <a:gd name="connsiteY2" fmla="*/ 240005 h 1440000"/>
              <a:gd name="connsiteX3" fmla="*/ 4356060 w 4356060"/>
              <a:gd name="connsiteY3" fmla="*/ 1199995 h 1440000"/>
              <a:gd name="connsiteX4" fmla="*/ 4116055 w 4356060"/>
              <a:gd name="connsiteY4" fmla="*/ 1440000 h 1440000"/>
              <a:gd name="connsiteX5" fmla="*/ 0 w 4356060"/>
              <a:gd name="connsiteY5" fmla="*/ 144000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6060" h="1440000">
                <a:moveTo>
                  <a:pt x="0" y="0"/>
                </a:moveTo>
                <a:lnTo>
                  <a:pt x="4116055" y="0"/>
                </a:lnTo>
                <a:cubicBezTo>
                  <a:pt x="4248606" y="0"/>
                  <a:pt x="4356060" y="107454"/>
                  <a:pt x="4356060" y="240005"/>
                </a:cubicBezTo>
                <a:lnTo>
                  <a:pt x="4356060" y="1199995"/>
                </a:lnTo>
                <a:cubicBezTo>
                  <a:pt x="4356060" y="1332546"/>
                  <a:pt x="4248606" y="1440000"/>
                  <a:pt x="4116055" y="1440000"/>
                </a:cubicBezTo>
                <a:lnTo>
                  <a:pt x="0" y="1440000"/>
                </a:lnTo>
                <a:close/>
              </a:path>
            </a:pathLst>
          </a:custGeom>
          <a:gradFill flip="none" rotWithShape="1">
            <a:gsLst>
              <a:gs pos="0">
                <a:schemeClr val="accent6">
                  <a:lumMod val="90000"/>
                </a:schemeClr>
              </a:gs>
              <a:gs pos="50000">
                <a:schemeClr val="accent6">
                  <a:lumMod val="75000"/>
                  <a:tint val="44500"/>
                  <a:satMod val="160000"/>
                </a:schemeClr>
              </a:gs>
              <a:gs pos="100000">
                <a:schemeClr val="accent6">
                  <a:lumMod val="7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762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ru-RU" sz="3600" dirty="0" smtClean="0">
                <a:solidFill>
                  <a:srgbClr val="000000"/>
                </a:solidFill>
                <a:latin typeface="+mj-lt"/>
              </a:rPr>
              <a:t>Жезл </a:t>
            </a:r>
            <a:endParaRPr lang="en-GB" sz="36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4" name="B"/>
          <p:cNvSpPr/>
          <p:nvPr/>
        </p:nvSpPr>
        <p:spPr>
          <a:xfrm>
            <a:off x="4914558" y="2393624"/>
            <a:ext cx="743209" cy="867158"/>
          </a:xfrm>
          <a:custGeom>
            <a:avLst/>
            <a:gdLst>
              <a:gd name="connsiteX0" fmla="*/ 240005 w 1042350"/>
              <a:gd name="connsiteY0" fmla="*/ 0 h 1440000"/>
              <a:gd name="connsiteX1" fmla="*/ 1042350 w 1042350"/>
              <a:gd name="connsiteY1" fmla="*/ 0 h 1440000"/>
              <a:gd name="connsiteX2" fmla="*/ 1042350 w 1042350"/>
              <a:gd name="connsiteY2" fmla="*/ 1440000 h 1440000"/>
              <a:gd name="connsiteX3" fmla="*/ 240005 w 1042350"/>
              <a:gd name="connsiteY3" fmla="*/ 1440000 h 1440000"/>
              <a:gd name="connsiteX4" fmla="*/ 0 w 1042350"/>
              <a:gd name="connsiteY4" fmla="*/ 1199995 h 1440000"/>
              <a:gd name="connsiteX5" fmla="*/ 0 w 1042350"/>
              <a:gd name="connsiteY5" fmla="*/ 240005 h 1440000"/>
              <a:gd name="connsiteX6" fmla="*/ 240005 w 1042350"/>
              <a:gd name="connsiteY6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42350" h="1440000">
                <a:moveTo>
                  <a:pt x="240005" y="0"/>
                </a:moveTo>
                <a:lnTo>
                  <a:pt x="1042350" y="0"/>
                </a:lnTo>
                <a:lnTo>
                  <a:pt x="1042350" y="1440000"/>
                </a:lnTo>
                <a:lnTo>
                  <a:pt x="240005" y="1440000"/>
                </a:lnTo>
                <a:cubicBezTo>
                  <a:pt x="107454" y="1440000"/>
                  <a:pt x="0" y="1332546"/>
                  <a:pt x="0" y="1199995"/>
                </a:cubicBezTo>
                <a:lnTo>
                  <a:pt x="0" y="240005"/>
                </a:lnTo>
                <a:cubicBezTo>
                  <a:pt x="0" y="107454"/>
                  <a:pt x="107454" y="0"/>
                  <a:pt x="240005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6">
                  <a:lumMod val="90000"/>
                </a:schemeClr>
              </a:gs>
              <a:gs pos="50000">
                <a:schemeClr val="accent6">
                  <a:lumMod val="75000"/>
                  <a:tint val="44500"/>
                  <a:satMod val="160000"/>
                </a:schemeClr>
              </a:gs>
              <a:gs pos="100000">
                <a:schemeClr val="accent6">
                  <a:lumMod val="7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5" name="B_answer"/>
          <p:cNvSpPr/>
          <p:nvPr/>
        </p:nvSpPr>
        <p:spPr>
          <a:xfrm>
            <a:off x="6072359" y="2395002"/>
            <a:ext cx="2796218" cy="865780"/>
          </a:xfrm>
          <a:custGeom>
            <a:avLst/>
            <a:gdLst>
              <a:gd name="connsiteX0" fmla="*/ 0 w 4356060"/>
              <a:gd name="connsiteY0" fmla="*/ 0 h 1440000"/>
              <a:gd name="connsiteX1" fmla="*/ 4116055 w 4356060"/>
              <a:gd name="connsiteY1" fmla="*/ 0 h 1440000"/>
              <a:gd name="connsiteX2" fmla="*/ 4356060 w 4356060"/>
              <a:gd name="connsiteY2" fmla="*/ 240005 h 1440000"/>
              <a:gd name="connsiteX3" fmla="*/ 4356060 w 4356060"/>
              <a:gd name="connsiteY3" fmla="*/ 1199995 h 1440000"/>
              <a:gd name="connsiteX4" fmla="*/ 4116055 w 4356060"/>
              <a:gd name="connsiteY4" fmla="*/ 1440000 h 1440000"/>
              <a:gd name="connsiteX5" fmla="*/ 0 w 4356060"/>
              <a:gd name="connsiteY5" fmla="*/ 144000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6060" h="1440000">
                <a:moveTo>
                  <a:pt x="0" y="0"/>
                </a:moveTo>
                <a:lnTo>
                  <a:pt x="4116055" y="0"/>
                </a:lnTo>
                <a:cubicBezTo>
                  <a:pt x="4248606" y="0"/>
                  <a:pt x="4356060" y="107454"/>
                  <a:pt x="4356060" y="240005"/>
                </a:cubicBezTo>
                <a:lnTo>
                  <a:pt x="4356060" y="1199995"/>
                </a:lnTo>
                <a:cubicBezTo>
                  <a:pt x="4356060" y="1332546"/>
                  <a:pt x="4248606" y="1440000"/>
                  <a:pt x="4116055" y="1440000"/>
                </a:cubicBezTo>
                <a:lnTo>
                  <a:pt x="0" y="1440000"/>
                </a:lnTo>
                <a:close/>
              </a:path>
            </a:pathLst>
          </a:custGeom>
          <a:gradFill flip="none" rotWithShape="1">
            <a:gsLst>
              <a:gs pos="0">
                <a:schemeClr val="accent6">
                  <a:lumMod val="90000"/>
                </a:schemeClr>
              </a:gs>
              <a:gs pos="50000">
                <a:schemeClr val="accent6">
                  <a:lumMod val="75000"/>
                  <a:tint val="44500"/>
                  <a:satMod val="160000"/>
                </a:schemeClr>
              </a:gs>
              <a:gs pos="100000">
                <a:schemeClr val="accent6">
                  <a:lumMod val="7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762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ru-RU" sz="3600" dirty="0" smtClean="0">
                <a:solidFill>
                  <a:srgbClr val="000000"/>
                </a:solidFill>
                <a:latin typeface="+mj-lt"/>
              </a:rPr>
              <a:t>Дубинка </a:t>
            </a:r>
            <a:endParaRPr lang="en-GB" sz="36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6" name="C"/>
          <p:cNvSpPr/>
          <p:nvPr/>
        </p:nvSpPr>
        <p:spPr>
          <a:xfrm>
            <a:off x="316950" y="3379528"/>
            <a:ext cx="743209" cy="901377"/>
          </a:xfrm>
          <a:custGeom>
            <a:avLst/>
            <a:gdLst>
              <a:gd name="connsiteX0" fmla="*/ 240005 w 1042350"/>
              <a:gd name="connsiteY0" fmla="*/ 0 h 1440000"/>
              <a:gd name="connsiteX1" fmla="*/ 1042350 w 1042350"/>
              <a:gd name="connsiteY1" fmla="*/ 0 h 1440000"/>
              <a:gd name="connsiteX2" fmla="*/ 1042350 w 1042350"/>
              <a:gd name="connsiteY2" fmla="*/ 1440000 h 1440000"/>
              <a:gd name="connsiteX3" fmla="*/ 240005 w 1042350"/>
              <a:gd name="connsiteY3" fmla="*/ 1440000 h 1440000"/>
              <a:gd name="connsiteX4" fmla="*/ 0 w 1042350"/>
              <a:gd name="connsiteY4" fmla="*/ 1199995 h 1440000"/>
              <a:gd name="connsiteX5" fmla="*/ 0 w 1042350"/>
              <a:gd name="connsiteY5" fmla="*/ 240005 h 1440000"/>
              <a:gd name="connsiteX6" fmla="*/ 240005 w 1042350"/>
              <a:gd name="connsiteY6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42350" h="1440000">
                <a:moveTo>
                  <a:pt x="240005" y="0"/>
                </a:moveTo>
                <a:lnTo>
                  <a:pt x="1042350" y="0"/>
                </a:lnTo>
                <a:lnTo>
                  <a:pt x="1042350" y="1440000"/>
                </a:lnTo>
                <a:lnTo>
                  <a:pt x="240005" y="1440000"/>
                </a:lnTo>
                <a:cubicBezTo>
                  <a:pt x="107454" y="1440000"/>
                  <a:pt x="0" y="1332546"/>
                  <a:pt x="0" y="1199995"/>
                </a:cubicBezTo>
                <a:lnTo>
                  <a:pt x="0" y="240005"/>
                </a:lnTo>
                <a:cubicBezTo>
                  <a:pt x="0" y="107454"/>
                  <a:pt x="107454" y="0"/>
                  <a:pt x="240005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6">
                  <a:lumMod val="90000"/>
                </a:schemeClr>
              </a:gs>
              <a:gs pos="50000">
                <a:schemeClr val="accent6">
                  <a:lumMod val="75000"/>
                  <a:tint val="44500"/>
                  <a:satMod val="160000"/>
                </a:schemeClr>
              </a:gs>
              <a:gs pos="100000">
                <a:schemeClr val="accent6">
                  <a:lumMod val="7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7" name="C_answer"/>
          <p:cNvSpPr/>
          <p:nvPr/>
        </p:nvSpPr>
        <p:spPr>
          <a:xfrm>
            <a:off x="1474751" y="3380905"/>
            <a:ext cx="2796218" cy="900000"/>
          </a:xfrm>
          <a:custGeom>
            <a:avLst/>
            <a:gdLst>
              <a:gd name="connsiteX0" fmla="*/ 0 w 4356060"/>
              <a:gd name="connsiteY0" fmla="*/ 0 h 1440000"/>
              <a:gd name="connsiteX1" fmla="*/ 4116055 w 4356060"/>
              <a:gd name="connsiteY1" fmla="*/ 0 h 1440000"/>
              <a:gd name="connsiteX2" fmla="*/ 4356060 w 4356060"/>
              <a:gd name="connsiteY2" fmla="*/ 240005 h 1440000"/>
              <a:gd name="connsiteX3" fmla="*/ 4356060 w 4356060"/>
              <a:gd name="connsiteY3" fmla="*/ 1199995 h 1440000"/>
              <a:gd name="connsiteX4" fmla="*/ 4116055 w 4356060"/>
              <a:gd name="connsiteY4" fmla="*/ 1440000 h 1440000"/>
              <a:gd name="connsiteX5" fmla="*/ 0 w 4356060"/>
              <a:gd name="connsiteY5" fmla="*/ 144000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6060" h="1440000">
                <a:moveTo>
                  <a:pt x="0" y="0"/>
                </a:moveTo>
                <a:lnTo>
                  <a:pt x="4116055" y="0"/>
                </a:lnTo>
                <a:cubicBezTo>
                  <a:pt x="4248606" y="0"/>
                  <a:pt x="4356060" y="107454"/>
                  <a:pt x="4356060" y="240005"/>
                </a:cubicBezTo>
                <a:lnTo>
                  <a:pt x="4356060" y="1199995"/>
                </a:lnTo>
                <a:cubicBezTo>
                  <a:pt x="4356060" y="1332546"/>
                  <a:pt x="4248606" y="1440000"/>
                  <a:pt x="4116055" y="1440000"/>
                </a:cubicBezTo>
                <a:lnTo>
                  <a:pt x="0" y="1440000"/>
                </a:lnTo>
                <a:close/>
              </a:path>
            </a:pathLst>
          </a:custGeom>
          <a:gradFill flip="none" rotWithShape="1">
            <a:gsLst>
              <a:gs pos="0">
                <a:schemeClr val="accent6">
                  <a:lumMod val="90000"/>
                </a:schemeClr>
              </a:gs>
              <a:gs pos="50000">
                <a:schemeClr val="accent6">
                  <a:lumMod val="75000"/>
                  <a:tint val="44500"/>
                  <a:satMod val="160000"/>
                </a:schemeClr>
              </a:gs>
              <a:gs pos="100000">
                <a:schemeClr val="accent6">
                  <a:lumMod val="7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762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ru-RU" sz="3600" dirty="0" smtClean="0">
                <a:solidFill>
                  <a:srgbClr val="000000"/>
                </a:solidFill>
                <a:latin typeface="+mj-lt"/>
              </a:rPr>
              <a:t>Скипетр </a:t>
            </a:r>
            <a:endParaRPr lang="en-GB" sz="3600" dirty="0">
              <a:latin typeface="+mj-lt"/>
            </a:endParaRPr>
          </a:p>
        </p:txBody>
      </p:sp>
      <p:sp>
        <p:nvSpPr>
          <p:cNvPr id="8" name="D"/>
          <p:cNvSpPr/>
          <p:nvPr/>
        </p:nvSpPr>
        <p:spPr>
          <a:xfrm>
            <a:off x="316950" y="2393623"/>
            <a:ext cx="743209" cy="867160"/>
          </a:xfrm>
          <a:custGeom>
            <a:avLst/>
            <a:gdLst>
              <a:gd name="connsiteX0" fmla="*/ 240005 w 1042350"/>
              <a:gd name="connsiteY0" fmla="*/ 0 h 1440000"/>
              <a:gd name="connsiteX1" fmla="*/ 1042350 w 1042350"/>
              <a:gd name="connsiteY1" fmla="*/ 0 h 1440000"/>
              <a:gd name="connsiteX2" fmla="*/ 1042350 w 1042350"/>
              <a:gd name="connsiteY2" fmla="*/ 1440000 h 1440000"/>
              <a:gd name="connsiteX3" fmla="*/ 240005 w 1042350"/>
              <a:gd name="connsiteY3" fmla="*/ 1440000 h 1440000"/>
              <a:gd name="connsiteX4" fmla="*/ 0 w 1042350"/>
              <a:gd name="connsiteY4" fmla="*/ 1199995 h 1440000"/>
              <a:gd name="connsiteX5" fmla="*/ 0 w 1042350"/>
              <a:gd name="connsiteY5" fmla="*/ 240005 h 1440000"/>
              <a:gd name="connsiteX6" fmla="*/ 240005 w 1042350"/>
              <a:gd name="connsiteY6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42350" h="1440000">
                <a:moveTo>
                  <a:pt x="240005" y="0"/>
                </a:moveTo>
                <a:lnTo>
                  <a:pt x="1042350" y="0"/>
                </a:lnTo>
                <a:lnTo>
                  <a:pt x="1042350" y="1440000"/>
                </a:lnTo>
                <a:lnTo>
                  <a:pt x="240005" y="1440000"/>
                </a:lnTo>
                <a:cubicBezTo>
                  <a:pt x="107454" y="1440000"/>
                  <a:pt x="0" y="1332546"/>
                  <a:pt x="0" y="1199995"/>
                </a:cubicBezTo>
                <a:lnTo>
                  <a:pt x="0" y="240005"/>
                </a:lnTo>
                <a:cubicBezTo>
                  <a:pt x="0" y="107454"/>
                  <a:pt x="107454" y="0"/>
                  <a:pt x="240005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6">
                  <a:lumMod val="90000"/>
                </a:schemeClr>
              </a:gs>
              <a:gs pos="50000">
                <a:schemeClr val="accent6">
                  <a:lumMod val="75000"/>
                  <a:tint val="44500"/>
                  <a:satMod val="160000"/>
                </a:schemeClr>
              </a:gs>
              <a:gs pos="100000">
                <a:schemeClr val="accent6">
                  <a:lumMod val="7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en-GB" sz="5400" dirty="0">
              <a:solidFill>
                <a:srgbClr val="F8F8F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D_answer"/>
          <p:cNvSpPr/>
          <p:nvPr/>
        </p:nvSpPr>
        <p:spPr>
          <a:xfrm>
            <a:off x="1474751" y="2393623"/>
            <a:ext cx="2796218" cy="867159"/>
          </a:xfrm>
          <a:custGeom>
            <a:avLst/>
            <a:gdLst>
              <a:gd name="connsiteX0" fmla="*/ 0 w 4356060"/>
              <a:gd name="connsiteY0" fmla="*/ 0 h 1440000"/>
              <a:gd name="connsiteX1" fmla="*/ 4116055 w 4356060"/>
              <a:gd name="connsiteY1" fmla="*/ 0 h 1440000"/>
              <a:gd name="connsiteX2" fmla="*/ 4356060 w 4356060"/>
              <a:gd name="connsiteY2" fmla="*/ 240005 h 1440000"/>
              <a:gd name="connsiteX3" fmla="*/ 4356060 w 4356060"/>
              <a:gd name="connsiteY3" fmla="*/ 1199995 h 1440000"/>
              <a:gd name="connsiteX4" fmla="*/ 4116055 w 4356060"/>
              <a:gd name="connsiteY4" fmla="*/ 1440000 h 1440000"/>
              <a:gd name="connsiteX5" fmla="*/ 0 w 4356060"/>
              <a:gd name="connsiteY5" fmla="*/ 144000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6060" h="1440000">
                <a:moveTo>
                  <a:pt x="0" y="0"/>
                </a:moveTo>
                <a:lnTo>
                  <a:pt x="4116055" y="0"/>
                </a:lnTo>
                <a:cubicBezTo>
                  <a:pt x="4248606" y="0"/>
                  <a:pt x="4356060" y="107454"/>
                  <a:pt x="4356060" y="240005"/>
                </a:cubicBezTo>
                <a:lnTo>
                  <a:pt x="4356060" y="1199995"/>
                </a:lnTo>
                <a:cubicBezTo>
                  <a:pt x="4356060" y="1332546"/>
                  <a:pt x="4248606" y="1440000"/>
                  <a:pt x="4116055" y="1440000"/>
                </a:cubicBezTo>
                <a:lnTo>
                  <a:pt x="0" y="1440000"/>
                </a:lnTo>
                <a:close/>
              </a:path>
            </a:pathLst>
          </a:custGeom>
          <a:gradFill flip="none" rotWithShape="1">
            <a:gsLst>
              <a:gs pos="0">
                <a:schemeClr val="accent6">
                  <a:lumMod val="90000"/>
                </a:schemeClr>
              </a:gs>
              <a:gs pos="50000">
                <a:schemeClr val="accent6">
                  <a:lumMod val="75000"/>
                  <a:tint val="44500"/>
                  <a:satMod val="160000"/>
                </a:schemeClr>
              </a:gs>
              <a:gs pos="100000">
                <a:schemeClr val="accent6">
                  <a:lumMod val="7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762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ru-RU" sz="3600" dirty="0" smtClean="0">
                <a:solidFill>
                  <a:srgbClr val="000000"/>
                </a:solidFill>
                <a:latin typeface="+mj-lt"/>
              </a:rPr>
              <a:t>Указка </a:t>
            </a:r>
            <a:endParaRPr lang="en-GB" sz="36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10" name="Question box"/>
          <p:cNvSpPr/>
          <p:nvPr/>
        </p:nvSpPr>
        <p:spPr>
          <a:xfrm>
            <a:off x="316950" y="306052"/>
            <a:ext cx="8551627" cy="1620000"/>
          </a:xfrm>
          <a:prstGeom prst="roundRect">
            <a:avLst/>
          </a:prstGeom>
          <a:solidFill>
            <a:schemeClr val="accent6">
              <a:alpha val="75000"/>
            </a:schemeClr>
          </a:solidFill>
          <a:ln w="76200">
            <a:solidFill>
              <a:schemeClr val="accent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ru-RU" sz="3600" dirty="0">
                <a:solidFill>
                  <a:srgbClr val="000000"/>
                </a:solidFill>
                <a:latin typeface="+mj-lt"/>
              </a:rPr>
              <a:t>Как называется полосатое орудие труда </a:t>
            </a:r>
            <a:r>
              <a:rPr lang="ru-RU" sz="3600" dirty="0" smtClean="0">
                <a:solidFill>
                  <a:srgbClr val="000000"/>
                </a:solidFill>
                <a:latin typeface="+mj-lt"/>
              </a:rPr>
              <a:t>автоинспектора?</a:t>
            </a:r>
            <a:endParaRPr lang="en-GB" sz="3600" dirty="0">
              <a:solidFill>
                <a:srgbClr val="000000"/>
              </a:solidFill>
              <a:latin typeface="+mj-lt"/>
            </a:endParaRPr>
          </a:p>
        </p:txBody>
      </p:sp>
      <p:pic>
        <p:nvPicPr>
          <p:cNvPr id="12" name="Рисунок 11">
            <a:hlinkClick r:id="" action="ppaction://hlinkshowjump?jump=nextslide"/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6" t="4070" r="79344" b="78795"/>
          <a:stretch/>
        </p:blipFill>
        <p:spPr>
          <a:xfrm>
            <a:off x="8607925" y="4549967"/>
            <a:ext cx="436922" cy="472348"/>
          </a:xfrm>
          <a:prstGeom prst="rect">
            <a:avLst/>
          </a:prstGeom>
        </p:spPr>
      </p:pic>
      <p:pic>
        <p:nvPicPr>
          <p:cNvPr id="15" name="Google Shape;523;p36"/>
          <p:cNvPicPr preferRelativeResize="0"/>
          <p:nvPr/>
        </p:nvPicPr>
        <p:blipFill>
          <a:blip r:embed="rId6">
            <a:alphaModFix/>
            <a:duotone>
              <a:prstClr val="black"/>
              <a:srgbClr val="2BBF32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4210448" y="4148443"/>
            <a:ext cx="764629" cy="8432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18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1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2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33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9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40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140463" y="88135"/>
            <a:ext cx="8882352" cy="4914622"/>
          </a:xfrm>
          <a:prstGeom prst="rect">
            <a:avLst/>
          </a:prstGeom>
          <a:solidFill>
            <a:srgbClr val="F8F8F8">
              <a:alpha val="50000"/>
            </a:srgbClr>
          </a:solidFill>
          <a:ln>
            <a:solidFill>
              <a:schemeClr val="accent6">
                <a:lumMod val="75000"/>
              </a:schemeClr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A"/>
          <p:cNvSpPr/>
          <p:nvPr/>
        </p:nvSpPr>
        <p:spPr>
          <a:xfrm>
            <a:off x="316950" y="3400289"/>
            <a:ext cx="743209" cy="900000"/>
          </a:xfrm>
          <a:custGeom>
            <a:avLst/>
            <a:gdLst>
              <a:gd name="connsiteX0" fmla="*/ 240005 w 1042350"/>
              <a:gd name="connsiteY0" fmla="*/ 0 h 1440000"/>
              <a:gd name="connsiteX1" fmla="*/ 1042350 w 1042350"/>
              <a:gd name="connsiteY1" fmla="*/ 0 h 1440000"/>
              <a:gd name="connsiteX2" fmla="*/ 1042350 w 1042350"/>
              <a:gd name="connsiteY2" fmla="*/ 1440000 h 1440000"/>
              <a:gd name="connsiteX3" fmla="*/ 240005 w 1042350"/>
              <a:gd name="connsiteY3" fmla="*/ 1440000 h 1440000"/>
              <a:gd name="connsiteX4" fmla="*/ 0 w 1042350"/>
              <a:gd name="connsiteY4" fmla="*/ 1199995 h 1440000"/>
              <a:gd name="connsiteX5" fmla="*/ 0 w 1042350"/>
              <a:gd name="connsiteY5" fmla="*/ 240005 h 1440000"/>
              <a:gd name="connsiteX6" fmla="*/ 240005 w 1042350"/>
              <a:gd name="connsiteY6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42350" h="1440000">
                <a:moveTo>
                  <a:pt x="240005" y="0"/>
                </a:moveTo>
                <a:lnTo>
                  <a:pt x="1042350" y="0"/>
                </a:lnTo>
                <a:lnTo>
                  <a:pt x="1042350" y="1440000"/>
                </a:lnTo>
                <a:lnTo>
                  <a:pt x="240005" y="1440000"/>
                </a:lnTo>
                <a:cubicBezTo>
                  <a:pt x="107454" y="1440000"/>
                  <a:pt x="0" y="1332546"/>
                  <a:pt x="0" y="1199995"/>
                </a:cubicBezTo>
                <a:lnTo>
                  <a:pt x="0" y="240005"/>
                </a:lnTo>
                <a:cubicBezTo>
                  <a:pt x="0" y="107454"/>
                  <a:pt x="107454" y="0"/>
                  <a:pt x="240005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 smtClean="0"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en-GB" sz="5400" dirty="0">
              <a:solidFill>
                <a:srgbClr val="F8F8F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A_answer"/>
          <p:cNvSpPr/>
          <p:nvPr/>
        </p:nvSpPr>
        <p:spPr>
          <a:xfrm>
            <a:off x="1474751" y="3380905"/>
            <a:ext cx="2796218" cy="900000"/>
          </a:xfrm>
          <a:custGeom>
            <a:avLst/>
            <a:gdLst>
              <a:gd name="connsiteX0" fmla="*/ 0 w 4356060"/>
              <a:gd name="connsiteY0" fmla="*/ 0 h 1440000"/>
              <a:gd name="connsiteX1" fmla="*/ 4116055 w 4356060"/>
              <a:gd name="connsiteY1" fmla="*/ 0 h 1440000"/>
              <a:gd name="connsiteX2" fmla="*/ 4356060 w 4356060"/>
              <a:gd name="connsiteY2" fmla="*/ 240005 h 1440000"/>
              <a:gd name="connsiteX3" fmla="*/ 4356060 w 4356060"/>
              <a:gd name="connsiteY3" fmla="*/ 1199995 h 1440000"/>
              <a:gd name="connsiteX4" fmla="*/ 4116055 w 4356060"/>
              <a:gd name="connsiteY4" fmla="*/ 1440000 h 1440000"/>
              <a:gd name="connsiteX5" fmla="*/ 0 w 4356060"/>
              <a:gd name="connsiteY5" fmla="*/ 144000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6060" h="1440000">
                <a:moveTo>
                  <a:pt x="0" y="0"/>
                </a:moveTo>
                <a:lnTo>
                  <a:pt x="4116055" y="0"/>
                </a:lnTo>
                <a:cubicBezTo>
                  <a:pt x="4248606" y="0"/>
                  <a:pt x="4356060" y="107454"/>
                  <a:pt x="4356060" y="240005"/>
                </a:cubicBezTo>
                <a:lnTo>
                  <a:pt x="4356060" y="1199995"/>
                </a:lnTo>
                <a:cubicBezTo>
                  <a:pt x="4356060" y="1332546"/>
                  <a:pt x="4248606" y="1440000"/>
                  <a:pt x="4116055" y="1440000"/>
                </a:cubicBezTo>
                <a:lnTo>
                  <a:pt x="0" y="1440000"/>
                </a:lnTo>
                <a:close/>
              </a:path>
            </a:pathLst>
          </a:custGeom>
          <a:gradFill flip="none" rotWithShape="1"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762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ru-RU" sz="3000" dirty="0" smtClean="0">
                <a:solidFill>
                  <a:srgbClr val="000000"/>
                </a:solidFill>
                <a:latin typeface="+mj-lt"/>
              </a:rPr>
              <a:t>Пешеходного</a:t>
            </a:r>
            <a:r>
              <a:rPr lang="ru-RU" sz="3300" dirty="0" smtClean="0">
                <a:solidFill>
                  <a:srgbClr val="000000"/>
                </a:solidFill>
                <a:latin typeface="+mj-lt"/>
              </a:rPr>
              <a:t> </a:t>
            </a:r>
            <a:endParaRPr lang="en-GB" sz="33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4" name="B"/>
          <p:cNvSpPr/>
          <p:nvPr/>
        </p:nvSpPr>
        <p:spPr>
          <a:xfrm>
            <a:off x="4914558" y="2393624"/>
            <a:ext cx="743209" cy="900294"/>
          </a:xfrm>
          <a:custGeom>
            <a:avLst/>
            <a:gdLst>
              <a:gd name="connsiteX0" fmla="*/ 240005 w 1042350"/>
              <a:gd name="connsiteY0" fmla="*/ 0 h 1440000"/>
              <a:gd name="connsiteX1" fmla="*/ 1042350 w 1042350"/>
              <a:gd name="connsiteY1" fmla="*/ 0 h 1440000"/>
              <a:gd name="connsiteX2" fmla="*/ 1042350 w 1042350"/>
              <a:gd name="connsiteY2" fmla="*/ 1440000 h 1440000"/>
              <a:gd name="connsiteX3" fmla="*/ 240005 w 1042350"/>
              <a:gd name="connsiteY3" fmla="*/ 1440000 h 1440000"/>
              <a:gd name="connsiteX4" fmla="*/ 0 w 1042350"/>
              <a:gd name="connsiteY4" fmla="*/ 1199995 h 1440000"/>
              <a:gd name="connsiteX5" fmla="*/ 0 w 1042350"/>
              <a:gd name="connsiteY5" fmla="*/ 240005 h 1440000"/>
              <a:gd name="connsiteX6" fmla="*/ 240005 w 1042350"/>
              <a:gd name="connsiteY6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42350" h="1440000">
                <a:moveTo>
                  <a:pt x="240005" y="0"/>
                </a:moveTo>
                <a:lnTo>
                  <a:pt x="1042350" y="0"/>
                </a:lnTo>
                <a:lnTo>
                  <a:pt x="1042350" y="1440000"/>
                </a:lnTo>
                <a:lnTo>
                  <a:pt x="240005" y="1440000"/>
                </a:lnTo>
                <a:cubicBezTo>
                  <a:pt x="107454" y="1440000"/>
                  <a:pt x="0" y="1332546"/>
                  <a:pt x="0" y="1199995"/>
                </a:cubicBezTo>
                <a:lnTo>
                  <a:pt x="0" y="240005"/>
                </a:lnTo>
                <a:cubicBezTo>
                  <a:pt x="0" y="107454"/>
                  <a:pt x="107454" y="0"/>
                  <a:pt x="240005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5" name="B_answer"/>
          <p:cNvSpPr/>
          <p:nvPr/>
        </p:nvSpPr>
        <p:spPr>
          <a:xfrm>
            <a:off x="6072359" y="2395002"/>
            <a:ext cx="2796218" cy="880614"/>
          </a:xfrm>
          <a:custGeom>
            <a:avLst/>
            <a:gdLst>
              <a:gd name="connsiteX0" fmla="*/ 0 w 4356060"/>
              <a:gd name="connsiteY0" fmla="*/ 0 h 1440000"/>
              <a:gd name="connsiteX1" fmla="*/ 4116055 w 4356060"/>
              <a:gd name="connsiteY1" fmla="*/ 0 h 1440000"/>
              <a:gd name="connsiteX2" fmla="*/ 4356060 w 4356060"/>
              <a:gd name="connsiteY2" fmla="*/ 240005 h 1440000"/>
              <a:gd name="connsiteX3" fmla="*/ 4356060 w 4356060"/>
              <a:gd name="connsiteY3" fmla="*/ 1199995 h 1440000"/>
              <a:gd name="connsiteX4" fmla="*/ 4116055 w 4356060"/>
              <a:gd name="connsiteY4" fmla="*/ 1440000 h 1440000"/>
              <a:gd name="connsiteX5" fmla="*/ 0 w 4356060"/>
              <a:gd name="connsiteY5" fmla="*/ 144000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6060" h="1440000">
                <a:moveTo>
                  <a:pt x="0" y="0"/>
                </a:moveTo>
                <a:lnTo>
                  <a:pt x="4116055" y="0"/>
                </a:lnTo>
                <a:cubicBezTo>
                  <a:pt x="4248606" y="0"/>
                  <a:pt x="4356060" y="107454"/>
                  <a:pt x="4356060" y="240005"/>
                </a:cubicBezTo>
                <a:lnTo>
                  <a:pt x="4356060" y="1199995"/>
                </a:lnTo>
                <a:cubicBezTo>
                  <a:pt x="4356060" y="1332546"/>
                  <a:pt x="4248606" y="1440000"/>
                  <a:pt x="4116055" y="1440000"/>
                </a:cubicBezTo>
                <a:lnTo>
                  <a:pt x="0" y="1440000"/>
                </a:lnTo>
                <a:close/>
              </a:path>
            </a:pathLst>
          </a:custGeom>
          <a:gradFill flip="none" rotWithShape="1"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762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ru-RU" sz="2800" dirty="0" smtClean="0">
                <a:solidFill>
                  <a:srgbClr val="000000"/>
                </a:solidFill>
                <a:latin typeface="+mj-lt"/>
              </a:rPr>
              <a:t>Нет таких светофоров</a:t>
            </a:r>
            <a:endParaRPr lang="en-GB" sz="28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6" name="C"/>
          <p:cNvSpPr/>
          <p:nvPr/>
        </p:nvSpPr>
        <p:spPr>
          <a:xfrm>
            <a:off x="316950" y="2393623"/>
            <a:ext cx="743209" cy="881994"/>
          </a:xfrm>
          <a:custGeom>
            <a:avLst/>
            <a:gdLst>
              <a:gd name="connsiteX0" fmla="*/ 240005 w 1042350"/>
              <a:gd name="connsiteY0" fmla="*/ 0 h 1440000"/>
              <a:gd name="connsiteX1" fmla="*/ 1042350 w 1042350"/>
              <a:gd name="connsiteY1" fmla="*/ 0 h 1440000"/>
              <a:gd name="connsiteX2" fmla="*/ 1042350 w 1042350"/>
              <a:gd name="connsiteY2" fmla="*/ 1440000 h 1440000"/>
              <a:gd name="connsiteX3" fmla="*/ 240005 w 1042350"/>
              <a:gd name="connsiteY3" fmla="*/ 1440000 h 1440000"/>
              <a:gd name="connsiteX4" fmla="*/ 0 w 1042350"/>
              <a:gd name="connsiteY4" fmla="*/ 1199995 h 1440000"/>
              <a:gd name="connsiteX5" fmla="*/ 0 w 1042350"/>
              <a:gd name="connsiteY5" fmla="*/ 240005 h 1440000"/>
              <a:gd name="connsiteX6" fmla="*/ 240005 w 1042350"/>
              <a:gd name="connsiteY6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42350" h="1440000">
                <a:moveTo>
                  <a:pt x="240005" y="0"/>
                </a:moveTo>
                <a:lnTo>
                  <a:pt x="1042350" y="0"/>
                </a:lnTo>
                <a:lnTo>
                  <a:pt x="1042350" y="1440000"/>
                </a:lnTo>
                <a:lnTo>
                  <a:pt x="240005" y="1440000"/>
                </a:lnTo>
                <a:cubicBezTo>
                  <a:pt x="107454" y="1440000"/>
                  <a:pt x="0" y="1332546"/>
                  <a:pt x="0" y="1199995"/>
                </a:cubicBezTo>
                <a:lnTo>
                  <a:pt x="0" y="240005"/>
                </a:lnTo>
                <a:cubicBezTo>
                  <a:pt x="0" y="107454"/>
                  <a:pt x="107454" y="0"/>
                  <a:pt x="240005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 smtClean="0"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en-GB" sz="5400" dirty="0">
              <a:solidFill>
                <a:srgbClr val="F8F8F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C_answer"/>
          <p:cNvSpPr/>
          <p:nvPr/>
        </p:nvSpPr>
        <p:spPr>
          <a:xfrm>
            <a:off x="1474751" y="2393623"/>
            <a:ext cx="2796218" cy="881993"/>
          </a:xfrm>
          <a:custGeom>
            <a:avLst/>
            <a:gdLst>
              <a:gd name="connsiteX0" fmla="*/ 0 w 4356060"/>
              <a:gd name="connsiteY0" fmla="*/ 0 h 1440000"/>
              <a:gd name="connsiteX1" fmla="*/ 4116055 w 4356060"/>
              <a:gd name="connsiteY1" fmla="*/ 0 h 1440000"/>
              <a:gd name="connsiteX2" fmla="*/ 4356060 w 4356060"/>
              <a:gd name="connsiteY2" fmla="*/ 240005 h 1440000"/>
              <a:gd name="connsiteX3" fmla="*/ 4356060 w 4356060"/>
              <a:gd name="connsiteY3" fmla="*/ 1199995 h 1440000"/>
              <a:gd name="connsiteX4" fmla="*/ 4116055 w 4356060"/>
              <a:gd name="connsiteY4" fmla="*/ 1440000 h 1440000"/>
              <a:gd name="connsiteX5" fmla="*/ 0 w 4356060"/>
              <a:gd name="connsiteY5" fmla="*/ 144000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6060" h="1440000">
                <a:moveTo>
                  <a:pt x="0" y="0"/>
                </a:moveTo>
                <a:lnTo>
                  <a:pt x="4116055" y="0"/>
                </a:lnTo>
                <a:cubicBezTo>
                  <a:pt x="4248606" y="0"/>
                  <a:pt x="4356060" y="107454"/>
                  <a:pt x="4356060" y="240005"/>
                </a:cubicBezTo>
                <a:lnTo>
                  <a:pt x="4356060" y="1199995"/>
                </a:lnTo>
                <a:cubicBezTo>
                  <a:pt x="4356060" y="1332546"/>
                  <a:pt x="4248606" y="1440000"/>
                  <a:pt x="4116055" y="1440000"/>
                </a:cubicBezTo>
                <a:lnTo>
                  <a:pt x="0" y="1440000"/>
                </a:lnTo>
                <a:close/>
              </a:path>
            </a:pathLst>
          </a:custGeom>
          <a:gradFill flip="none" rotWithShape="1"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762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ru-RU" sz="2600" dirty="0" smtClean="0">
                <a:solidFill>
                  <a:srgbClr val="000000"/>
                </a:solidFill>
                <a:latin typeface="+mj-lt"/>
              </a:rPr>
              <a:t>Автомобильного </a:t>
            </a:r>
            <a:r>
              <a:rPr lang="ru-RU" sz="2700" dirty="0" smtClean="0">
                <a:solidFill>
                  <a:srgbClr val="000000"/>
                </a:solidFill>
                <a:latin typeface="+mj-lt"/>
              </a:rPr>
              <a:t> </a:t>
            </a:r>
            <a:endParaRPr lang="en-GB" sz="27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8" name="D"/>
          <p:cNvSpPr/>
          <p:nvPr/>
        </p:nvSpPr>
        <p:spPr>
          <a:xfrm>
            <a:off x="4912969" y="3400288"/>
            <a:ext cx="743209" cy="901547"/>
          </a:xfrm>
          <a:custGeom>
            <a:avLst/>
            <a:gdLst>
              <a:gd name="connsiteX0" fmla="*/ 240005 w 1042350"/>
              <a:gd name="connsiteY0" fmla="*/ 0 h 1440000"/>
              <a:gd name="connsiteX1" fmla="*/ 1042350 w 1042350"/>
              <a:gd name="connsiteY1" fmla="*/ 0 h 1440000"/>
              <a:gd name="connsiteX2" fmla="*/ 1042350 w 1042350"/>
              <a:gd name="connsiteY2" fmla="*/ 1440000 h 1440000"/>
              <a:gd name="connsiteX3" fmla="*/ 240005 w 1042350"/>
              <a:gd name="connsiteY3" fmla="*/ 1440000 h 1440000"/>
              <a:gd name="connsiteX4" fmla="*/ 0 w 1042350"/>
              <a:gd name="connsiteY4" fmla="*/ 1199995 h 1440000"/>
              <a:gd name="connsiteX5" fmla="*/ 0 w 1042350"/>
              <a:gd name="connsiteY5" fmla="*/ 240005 h 1440000"/>
              <a:gd name="connsiteX6" fmla="*/ 240005 w 1042350"/>
              <a:gd name="connsiteY6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42350" h="1440000">
                <a:moveTo>
                  <a:pt x="240005" y="0"/>
                </a:moveTo>
                <a:lnTo>
                  <a:pt x="1042350" y="0"/>
                </a:lnTo>
                <a:lnTo>
                  <a:pt x="1042350" y="1440000"/>
                </a:lnTo>
                <a:lnTo>
                  <a:pt x="240005" y="1440000"/>
                </a:lnTo>
                <a:cubicBezTo>
                  <a:pt x="107454" y="1440000"/>
                  <a:pt x="0" y="1332546"/>
                  <a:pt x="0" y="1199995"/>
                </a:cubicBezTo>
                <a:lnTo>
                  <a:pt x="0" y="240005"/>
                </a:lnTo>
                <a:cubicBezTo>
                  <a:pt x="0" y="107454"/>
                  <a:pt x="107454" y="0"/>
                  <a:pt x="240005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9" name="D_answer"/>
          <p:cNvSpPr/>
          <p:nvPr/>
        </p:nvSpPr>
        <p:spPr>
          <a:xfrm>
            <a:off x="6070770" y="3380905"/>
            <a:ext cx="2796218" cy="900000"/>
          </a:xfrm>
          <a:custGeom>
            <a:avLst/>
            <a:gdLst>
              <a:gd name="connsiteX0" fmla="*/ 0 w 4356060"/>
              <a:gd name="connsiteY0" fmla="*/ 0 h 1440000"/>
              <a:gd name="connsiteX1" fmla="*/ 4116055 w 4356060"/>
              <a:gd name="connsiteY1" fmla="*/ 0 h 1440000"/>
              <a:gd name="connsiteX2" fmla="*/ 4356060 w 4356060"/>
              <a:gd name="connsiteY2" fmla="*/ 240005 h 1440000"/>
              <a:gd name="connsiteX3" fmla="*/ 4356060 w 4356060"/>
              <a:gd name="connsiteY3" fmla="*/ 1199995 h 1440000"/>
              <a:gd name="connsiteX4" fmla="*/ 4116055 w 4356060"/>
              <a:gd name="connsiteY4" fmla="*/ 1440000 h 1440000"/>
              <a:gd name="connsiteX5" fmla="*/ 0 w 4356060"/>
              <a:gd name="connsiteY5" fmla="*/ 144000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6060" h="1440000">
                <a:moveTo>
                  <a:pt x="0" y="0"/>
                </a:moveTo>
                <a:lnTo>
                  <a:pt x="4116055" y="0"/>
                </a:lnTo>
                <a:cubicBezTo>
                  <a:pt x="4248606" y="0"/>
                  <a:pt x="4356060" y="107454"/>
                  <a:pt x="4356060" y="240005"/>
                </a:cubicBezTo>
                <a:lnTo>
                  <a:pt x="4356060" y="1199995"/>
                </a:lnTo>
                <a:cubicBezTo>
                  <a:pt x="4356060" y="1332546"/>
                  <a:pt x="4248606" y="1440000"/>
                  <a:pt x="4116055" y="1440000"/>
                </a:cubicBezTo>
                <a:lnTo>
                  <a:pt x="0" y="1440000"/>
                </a:lnTo>
                <a:close/>
              </a:path>
            </a:pathLst>
          </a:custGeom>
          <a:gradFill flip="none" rotWithShape="1"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762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ru-RU" sz="2800" dirty="0" smtClean="0">
                <a:solidFill>
                  <a:srgbClr val="000000"/>
                </a:solidFill>
                <a:latin typeface="+mj-lt"/>
              </a:rPr>
              <a:t>Велосипедного    </a:t>
            </a:r>
            <a:endParaRPr lang="en-GB" sz="28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10" name="Question box"/>
          <p:cNvSpPr/>
          <p:nvPr/>
        </p:nvSpPr>
        <p:spPr>
          <a:xfrm>
            <a:off x="316950" y="306052"/>
            <a:ext cx="8551627" cy="1620000"/>
          </a:xfrm>
          <a:prstGeom prst="roundRect">
            <a:avLst/>
          </a:prstGeom>
          <a:solidFill>
            <a:schemeClr val="accent6">
              <a:alpha val="75000"/>
            </a:schemeClr>
          </a:solidFill>
          <a:ln w="76200">
            <a:solidFill>
              <a:schemeClr val="accent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ru-RU" sz="3600" dirty="0" smtClean="0">
                <a:solidFill>
                  <a:srgbClr val="000000"/>
                </a:solidFill>
                <a:latin typeface="+mj-lt"/>
              </a:rPr>
              <a:t>У какого светофора </a:t>
            </a:r>
            <a:r>
              <a:rPr lang="ru-RU" sz="3600" dirty="0">
                <a:solidFill>
                  <a:srgbClr val="000000"/>
                </a:solidFill>
                <a:latin typeface="+mj-lt"/>
              </a:rPr>
              <a:t>только две секции (красная и </a:t>
            </a:r>
            <a:r>
              <a:rPr lang="ru-RU" sz="3600" dirty="0" smtClean="0">
                <a:solidFill>
                  <a:srgbClr val="000000"/>
                </a:solidFill>
                <a:latin typeface="+mj-lt"/>
              </a:rPr>
              <a:t>зелёная)?</a:t>
            </a:r>
            <a:endParaRPr lang="en-GB" sz="3600" dirty="0">
              <a:solidFill>
                <a:srgbClr val="000000"/>
              </a:solidFill>
              <a:latin typeface="+mj-lt"/>
            </a:endParaRPr>
          </a:p>
        </p:txBody>
      </p:sp>
      <p:pic>
        <p:nvPicPr>
          <p:cNvPr id="12" name="Рисунок 11">
            <a:hlinkClick r:id="" action="ppaction://hlinkshowjump?jump=nextslide"/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6" t="4070" r="79344" b="78795"/>
          <a:stretch/>
        </p:blipFill>
        <p:spPr>
          <a:xfrm>
            <a:off x="8607925" y="4549967"/>
            <a:ext cx="436922" cy="472348"/>
          </a:xfrm>
          <a:prstGeom prst="rect">
            <a:avLst/>
          </a:prstGeom>
        </p:spPr>
      </p:pic>
      <p:pic>
        <p:nvPicPr>
          <p:cNvPr id="15" name="Google Shape;523;p36"/>
          <p:cNvPicPr preferRelativeResize="0"/>
          <p:nvPr/>
        </p:nvPicPr>
        <p:blipFill>
          <a:blip r:embed="rId6">
            <a:alphaModFix/>
            <a:duotone>
              <a:prstClr val="black"/>
              <a:srgbClr val="2BBF32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4210448" y="4148443"/>
            <a:ext cx="764629" cy="8432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18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1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2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33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9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40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140463" y="88135"/>
            <a:ext cx="8882352" cy="4914622"/>
          </a:xfrm>
          <a:prstGeom prst="rect">
            <a:avLst/>
          </a:prstGeom>
          <a:solidFill>
            <a:srgbClr val="F8F8F8">
              <a:alpha val="50000"/>
            </a:srgbClr>
          </a:solidFill>
          <a:ln>
            <a:solidFill>
              <a:schemeClr val="accent6">
                <a:lumMod val="75000"/>
              </a:schemeClr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A"/>
          <p:cNvSpPr/>
          <p:nvPr/>
        </p:nvSpPr>
        <p:spPr>
          <a:xfrm>
            <a:off x="4912968" y="2410935"/>
            <a:ext cx="743209" cy="864681"/>
          </a:xfrm>
          <a:custGeom>
            <a:avLst/>
            <a:gdLst>
              <a:gd name="connsiteX0" fmla="*/ 240005 w 1042350"/>
              <a:gd name="connsiteY0" fmla="*/ 0 h 1440000"/>
              <a:gd name="connsiteX1" fmla="*/ 1042350 w 1042350"/>
              <a:gd name="connsiteY1" fmla="*/ 0 h 1440000"/>
              <a:gd name="connsiteX2" fmla="*/ 1042350 w 1042350"/>
              <a:gd name="connsiteY2" fmla="*/ 1440000 h 1440000"/>
              <a:gd name="connsiteX3" fmla="*/ 240005 w 1042350"/>
              <a:gd name="connsiteY3" fmla="*/ 1440000 h 1440000"/>
              <a:gd name="connsiteX4" fmla="*/ 0 w 1042350"/>
              <a:gd name="connsiteY4" fmla="*/ 1199995 h 1440000"/>
              <a:gd name="connsiteX5" fmla="*/ 0 w 1042350"/>
              <a:gd name="connsiteY5" fmla="*/ 240005 h 1440000"/>
              <a:gd name="connsiteX6" fmla="*/ 240005 w 1042350"/>
              <a:gd name="connsiteY6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42350" h="1440000">
                <a:moveTo>
                  <a:pt x="240005" y="0"/>
                </a:moveTo>
                <a:lnTo>
                  <a:pt x="1042350" y="0"/>
                </a:lnTo>
                <a:lnTo>
                  <a:pt x="1042350" y="1440000"/>
                </a:lnTo>
                <a:lnTo>
                  <a:pt x="240005" y="1440000"/>
                </a:lnTo>
                <a:cubicBezTo>
                  <a:pt x="107454" y="1440000"/>
                  <a:pt x="0" y="1332546"/>
                  <a:pt x="0" y="1199995"/>
                </a:cubicBezTo>
                <a:lnTo>
                  <a:pt x="0" y="240005"/>
                </a:lnTo>
                <a:cubicBezTo>
                  <a:pt x="0" y="107454"/>
                  <a:pt x="107454" y="0"/>
                  <a:pt x="240005" y="0"/>
                </a:cubicBez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 smtClean="0"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en-GB" sz="5400" dirty="0">
              <a:solidFill>
                <a:srgbClr val="F8F8F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A_answer"/>
          <p:cNvSpPr/>
          <p:nvPr/>
        </p:nvSpPr>
        <p:spPr>
          <a:xfrm>
            <a:off x="6070770" y="2393624"/>
            <a:ext cx="2796218" cy="881992"/>
          </a:xfrm>
          <a:custGeom>
            <a:avLst/>
            <a:gdLst>
              <a:gd name="connsiteX0" fmla="*/ 0 w 4356060"/>
              <a:gd name="connsiteY0" fmla="*/ 0 h 1440000"/>
              <a:gd name="connsiteX1" fmla="*/ 4116055 w 4356060"/>
              <a:gd name="connsiteY1" fmla="*/ 0 h 1440000"/>
              <a:gd name="connsiteX2" fmla="*/ 4356060 w 4356060"/>
              <a:gd name="connsiteY2" fmla="*/ 240005 h 1440000"/>
              <a:gd name="connsiteX3" fmla="*/ 4356060 w 4356060"/>
              <a:gd name="connsiteY3" fmla="*/ 1199995 h 1440000"/>
              <a:gd name="connsiteX4" fmla="*/ 4116055 w 4356060"/>
              <a:gd name="connsiteY4" fmla="*/ 1440000 h 1440000"/>
              <a:gd name="connsiteX5" fmla="*/ 0 w 4356060"/>
              <a:gd name="connsiteY5" fmla="*/ 144000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6060" h="1440000">
                <a:moveTo>
                  <a:pt x="0" y="0"/>
                </a:moveTo>
                <a:lnTo>
                  <a:pt x="4116055" y="0"/>
                </a:lnTo>
                <a:cubicBezTo>
                  <a:pt x="4248606" y="0"/>
                  <a:pt x="4356060" y="107454"/>
                  <a:pt x="4356060" y="240005"/>
                </a:cubicBezTo>
                <a:lnTo>
                  <a:pt x="4356060" y="1199995"/>
                </a:lnTo>
                <a:cubicBezTo>
                  <a:pt x="4356060" y="1332546"/>
                  <a:pt x="4248606" y="1440000"/>
                  <a:pt x="4116055" y="1440000"/>
                </a:cubicBezTo>
                <a:lnTo>
                  <a:pt x="0" y="1440000"/>
                </a:lnTo>
                <a:close/>
              </a:path>
            </a:pathLst>
          </a:custGeom>
          <a:gradFill flip="none" rotWithShape="1"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762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ru-RU" sz="3100" dirty="0" smtClean="0">
                <a:solidFill>
                  <a:srgbClr val="000000"/>
                </a:solidFill>
                <a:latin typeface="+mj-lt"/>
              </a:rPr>
              <a:t>Старуха Шапокляк </a:t>
            </a:r>
            <a:endParaRPr lang="en-GB" sz="31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4" name="B"/>
          <p:cNvSpPr/>
          <p:nvPr/>
        </p:nvSpPr>
        <p:spPr>
          <a:xfrm>
            <a:off x="316949" y="2410691"/>
            <a:ext cx="743209" cy="864926"/>
          </a:xfrm>
          <a:custGeom>
            <a:avLst/>
            <a:gdLst>
              <a:gd name="connsiteX0" fmla="*/ 240005 w 1042350"/>
              <a:gd name="connsiteY0" fmla="*/ 0 h 1440000"/>
              <a:gd name="connsiteX1" fmla="*/ 1042350 w 1042350"/>
              <a:gd name="connsiteY1" fmla="*/ 0 h 1440000"/>
              <a:gd name="connsiteX2" fmla="*/ 1042350 w 1042350"/>
              <a:gd name="connsiteY2" fmla="*/ 1440000 h 1440000"/>
              <a:gd name="connsiteX3" fmla="*/ 240005 w 1042350"/>
              <a:gd name="connsiteY3" fmla="*/ 1440000 h 1440000"/>
              <a:gd name="connsiteX4" fmla="*/ 0 w 1042350"/>
              <a:gd name="connsiteY4" fmla="*/ 1199995 h 1440000"/>
              <a:gd name="connsiteX5" fmla="*/ 0 w 1042350"/>
              <a:gd name="connsiteY5" fmla="*/ 240005 h 1440000"/>
              <a:gd name="connsiteX6" fmla="*/ 240005 w 1042350"/>
              <a:gd name="connsiteY6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42350" h="1440000">
                <a:moveTo>
                  <a:pt x="240005" y="0"/>
                </a:moveTo>
                <a:lnTo>
                  <a:pt x="1042350" y="0"/>
                </a:lnTo>
                <a:lnTo>
                  <a:pt x="1042350" y="1440000"/>
                </a:lnTo>
                <a:lnTo>
                  <a:pt x="240005" y="1440000"/>
                </a:lnTo>
                <a:cubicBezTo>
                  <a:pt x="107454" y="1440000"/>
                  <a:pt x="0" y="1332546"/>
                  <a:pt x="0" y="1199995"/>
                </a:cubicBezTo>
                <a:lnTo>
                  <a:pt x="0" y="240005"/>
                </a:lnTo>
                <a:cubicBezTo>
                  <a:pt x="0" y="107454"/>
                  <a:pt x="107454" y="0"/>
                  <a:pt x="240005" y="0"/>
                </a:cubicBez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5" name="B_answer"/>
          <p:cNvSpPr/>
          <p:nvPr/>
        </p:nvSpPr>
        <p:spPr>
          <a:xfrm>
            <a:off x="1474751" y="2393623"/>
            <a:ext cx="2796218" cy="881993"/>
          </a:xfrm>
          <a:custGeom>
            <a:avLst/>
            <a:gdLst>
              <a:gd name="connsiteX0" fmla="*/ 0 w 4356060"/>
              <a:gd name="connsiteY0" fmla="*/ 0 h 1440000"/>
              <a:gd name="connsiteX1" fmla="*/ 4116055 w 4356060"/>
              <a:gd name="connsiteY1" fmla="*/ 0 h 1440000"/>
              <a:gd name="connsiteX2" fmla="*/ 4356060 w 4356060"/>
              <a:gd name="connsiteY2" fmla="*/ 240005 h 1440000"/>
              <a:gd name="connsiteX3" fmla="*/ 4356060 w 4356060"/>
              <a:gd name="connsiteY3" fmla="*/ 1199995 h 1440000"/>
              <a:gd name="connsiteX4" fmla="*/ 4116055 w 4356060"/>
              <a:gd name="connsiteY4" fmla="*/ 1440000 h 1440000"/>
              <a:gd name="connsiteX5" fmla="*/ 0 w 4356060"/>
              <a:gd name="connsiteY5" fmla="*/ 144000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6060" h="1440000">
                <a:moveTo>
                  <a:pt x="0" y="0"/>
                </a:moveTo>
                <a:lnTo>
                  <a:pt x="4116055" y="0"/>
                </a:lnTo>
                <a:cubicBezTo>
                  <a:pt x="4248606" y="0"/>
                  <a:pt x="4356060" y="107454"/>
                  <a:pt x="4356060" y="240005"/>
                </a:cubicBezTo>
                <a:lnTo>
                  <a:pt x="4356060" y="1199995"/>
                </a:lnTo>
                <a:cubicBezTo>
                  <a:pt x="4356060" y="1332546"/>
                  <a:pt x="4248606" y="1440000"/>
                  <a:pt x="4116055" y="1440000"/>
                </a:cubicBezTo>
                <a:lnTo>
                  <a:pt x="0" y="1440000"/>
                </a:ln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 w="762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ru-RU" sz="3300" dirty="0" smtClean="0">
                <a:solidFill>
                  <a:srgbClr val="000000"/>
                </a:solidFill>
                <a:latin typeface="+mj-lt"/>
              </a:rPr>
              <a:t>Баба Яга </a:t>
            </a:r>
            <a:endParaRPr lang="en-GB" sz="33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6" name="C"/>
          <p:cNvSpPr/>
          <p:nvPr/>
        </p:nvSpPr>
        <p:spPr>
          <a:xfrm>
            <a:off x="316950" y="3400288"/>
            <a:ext cx="743209" cy="881993"/>
          </a:xfrm>
          <a:custGeom>
            <a:avLst/>
            <a:gdLst>
              <a:gd name="connsiteX0" fmla="*/ 240005 w 1042350"/>
              <a:gd name="connsiteY0" fmla="*/ 0 h 1440000"/>
              <a:gd name="connsiteX1" fmla="*/ 1042350 w 1042350"/>
              <a:gd name="connsiteY1" fmla="*/ 0 h 1440000"/>
              <a:gd name="connsiteX2" fmla="*/ 1042350 w 1042350"/>
              <a:gd name="connsiteY2" fmla="*/ 1440000 h 1440000"/>
              <a:gd name="connsiteX3" fmla="*/ 240005 w 1042350"/>
              <a:gd name="connsiteY3" fmla="*/ 1440000 h 1440000"/>
              <a:gd name="connsiteX4" fmla="*/ 0 w 1042350"/>
              <a:gd name="connsiteY4" fmla="*/ 1199995 h 1440000"/>
              <a:gd name="connsiteX5" fmla="*/ 0 w 1042350"/>
              <a:gd name="connsiteY5" fmla="*/ 240005 h 1440000"/>
              <a:gd name="connsiteX6" fmla="*/ 240005 w 1042350"/>
              <a:gd name="connsiteY6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42350" h="1440000">
                <a:moveTo>
                  <a:pt x="240005" y="0"/>
                </a:moveTo>
                <a:lnTo>
                  <a:pt x="1042350" y="0"/>
                </a:lnTo>
                <a:lnTo>
                  <a:pt x="1042350" y="1440000"/>
                </a:lnTo>
                <a:lnTo>
                  <a:pt x="240005" y="1440000"/>
                </a:lnTo>
                <a:cubicBezTo>
                  <a:pt x="107454" y="1440000"/>
                  <a:pt x="0" y="1332546"/>
                  <a:pt x="0" y="1199995"/>
                </a:cubicBezTo>
                <a:lnTo>
                  <a:pt x="0" y="240005"/>
                </a:lnTo>
                <a:cubicBezTo>
                  <a:pt x="0" y="107454"/>
                  <a:pt x="107454" y="0"/>
                  <a:pt x="240005" y="0"/>
                </a:cubicBez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7" name="C_answer"/>
          <p:cNvSpPr/>
          <p:nvPr/>
        </p:nvSpPr>
        <p:spPr>
          <a:xfrm>
            <a:off x="1474751" y="3380905"/>
            <a:ext cx="2796218" cy="900000"/>
          </a:xfrm>
          <a:custGeom>
            <a:avLst/>
            <a:gdLst>
              <a:gd name="connsiteX0" fmla="*/ 0 w 4356060"/>
              <a:gd name="connsiteY0" fmla="*/ 0 h 1440000"/>
              <a:gd name="connsiteX1" fmla="*/ 4116055 w 4356060"/>
              <a:gd name="connsiteY1" fmla="*/ 0 h 1440000"/>
              <a:gd name="connsiteX2" fmla="*/ 4356060 w 4356060"/>
              <a:gd name="connsiteY2" fmla="*/ 240005 h 1440000"/>
              <a:gd name="connsiteX3" fmla="*/ 4356060 w 4356060"/>
              <a:gd name="connsiteY3" fmla="*/ 1199995 h 1440000"/>
              <a:gd name="connsiteX4" fmla="*/ 4116055 w 4356060"/>
              <a:gd name="connsiteY4" fmla="*/ 1440000 h 1440000"/>
              <a:gd name="connsiteX5" fmla="*/ 0 w 4356060"/>
              <a:gd name="connsiteY5" fmla="*/ 144000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6060" h="1440000">
                <a:moveTo>
                  <a:pt x="0" y="0"/>
                </a:moveTo>
                <a:lnTo>
                  <a:pt x="4116055" y="0"/>
                </a:lnTo>
                <a:cubicBezTo>
                  <a:pt x="4248606" y="0"/>
                  <a:pt x="4356060" y="107454"/>
                  <a:pt x="4356060" y="240005"/>
                </a:cubicBezTo>
                <a:lnTo>
                  <a:pt x="4356060" y="1199995"/>
                </a:lnTo>
                <a:cubicBezTo>
                  <a:pt x="4356060" y="1332546"/>
                  <a:pt x="4248606" y="1440000"/>
                  <a:pt x="4116055" y="1440000"/>
                </a:cubicBezTo>
                <a:lnTo>
                  <a:pt x="0" y="1440000"/>
                </a:ln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 w="762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ru-RU" sz="3300" dirty="0" smtClean="0">
                <a:solidFill>
                  <a:srgbClr val="000000"/>
                </a:solidFill>
                <a:latin typeface="+mj-lt"/>
              </a:rPr>
              <a:t>Кикимора </a:t>
            </a:r>
            <a:endParaRPr lang="en-GB" sz="33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8" name="D"/>
          <p:cNvSpPr/>
          <p:nvPr/>
        </p:nvSpPr>
        <p:spPr>
          <a:xfrm>
            <a:off x="4912969" y="3400289"/>
            <a:ext cx="743209" cy="880616"/>
          </a:xfrm>
          <a:custGeom>
            <a:avLst/>
            <a:gdLst>
              <a:gd name="connsiteX0" fmla="*/ 240005 w 1042350"/>
              <a:gd name="connsiteY0" fmla="*/ 0 h 1440000"/>
              <a:gd name="connsiteX1" fmla="*/ 1042350 w 1042350"/>
              <a:gd name="connsiteY1" fmla="*/ 0 h 1440000"/>
              <a:gd name="connsiteX2" fmla="*/ 1042350 w 1042350"/>
              <a:gd name="connsiteY2" fmla="*/ 1440000 h 1440000"/>
              <a:gd name="connsiteX3" fmla="*/ 240005 w 1042350"/>
              <a:gd name="connsiteY3" fmla="*/ 1440000 h 1440000"/>
              <a:gd name="connsiteX4" fmla="*/ 0 w 1042350"/>
              <a:gd name="connsiteY4" fmla="*/ 1199995 h 1440000"/>
              <a:gd name="connsiteX5" fmla="*/ 0 w 1042350"/>
              <a:gd name="connsiteY5" fmla="*/ 240005 h 1440000"/>
              <a:gd name="connsiteX6" fmla="*/ 240005 w 1042350"/>
              <a:gd name="connsiteY6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42350" h="1440000">
                <a:moveTo>
                  <a:pt x="240005" y="0"/>
                </a:moveTo>
                <a:lnTo>
                  <a:pt x="1042350" y="0"/>
                </a:lnTo>
                <a:lnTo>
                  <a:pt x="1042350" y="1440000"/>
                </a:lnTo>
                <a:lnTo>
                  <a:pt x="240005" y="1440000"/>
                </a:lnTo>
                <a:cubicBezTo>
                  <a:pt x="107454" y="1440000"/>
                  <a:pt x="0" y="1332546"/>
                  <a:pt x="0" y="1199995"/>
                </a:cubicBezTo>
                <a:lnTo>
                  <a:pt x="0" y="240005"/>
                </a:lnTo>
                <a:cubicBezTo>
                  <a:pt x="0" y="107454"/>
                  <a:pt x="107454" y="0"/>
                  <a:pt x="240005" y="0"/>
                </a:cubicBez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9" name="D_answer"/>
          <p:cNvSpPr/>
          <p:nvPr/>
        </p:nvSpPr>
        <p:spPr>
          <a:xfrm>
            <a:off x="6070770" y="3400288"/>
            <a:ext cx="2796218" cy="880617"/>
          </a:xfrm>
          <a:custGeom>
            <a:avLst/>
            <a:gdLst>
              <a:gd name="connsiteX0" fmla="*/ 0 w 4356060"/>
              <a:gd name="connsiteY0" fmla="*/ 0 h 1440000"/>
              <a:gd name="connsiteX1" fmla="*/ 4116055 w 4356060"/>
              <a:gd name="connsiteY1" fmla="*/ 0 h 1440000"/>
              <a:gd name="connsiteX2" fmla="*/ 4356060 w 4356060"/>
              <a:gd name="connsiteY2" fmla="*/ 240005 h 1440000"/>
              <a:gd name="connsiteX3" fmla="*/ 4356060 w 4356060"/>
              <a:gd name="connsiteY3" fmla="*/ 1199995 h 1440000"/>
              <a:gd name="connsiteX4" fmla="*/ 4116055 w 4356060"/>
              <a:gd name="connsiteY4" fmla="*/ 1440000 h 1440000"/>
              <a:gd name="connsiteX5" fmla="*/ 0 w 4356060"/>
              <a:gd name="connsiteY5" fmla="*/ 144000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6060" h="1440000">
                <a:moveTo>
                  <a:pt x="0" y="0"/>
                </a:moveTo>
                <a:lnTo>
                  <a:pt x="4116055" y="0"/>
                </a:lnTo>
                <a:cubicBezTo>
                  <a:pt x="4248606" y="0"/>
                  <a:pt x="4356060" y="107454"/>
                  <a:pt x="4356060" y="240005"/>
                </a:cubicBezTo>
                <a:lnTo>
                  <a:pt x="4356060" y="1199995"/>
                </a:lnTo>
                <a:cubicBezTo>
                  <a:pt x="4356060" y="1332546"/>
                  <a:pt x="4248606" y="1440000"/>
                  <a:pt x="4116055" y="1440000"/>
                </a:cubicBezTo>
                <a:lnTo>
                  <a:pt x="0" y="1440000"/>
                </a:ln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 w="762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ru-RU" sz="3300" dirty="0" smtClean="0">
                <a:solidFill>
                  <a:srgbClr val="000000"/>
                </a:solidFill>
                <a:latin typeface="+mj-lt"/>
              </a:rPr>
              <a:t>Фрекен Бок</a:t>
            </a:r>
            <a:endParaRPr lang="en-GB" sz="33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10" name="Question box"/>
          <p:cNvSpPr/>
          <p:nvPr/>
        </p:nvSpPr>
        <p:spPr>
          <a:xfrm>
            <a:off x="316950" y="306052"/>
            <a:ext cx="8551627" cy="1620000"/>
          </a:xfrm>
          <a:prstGeom prst="roundRect">
            <a:avLst/>
          </a:prstGeom>
          <a:solidFill>
            <a:schemeClr val="accent6">
              <a:alpha val="75000"/>
            </a:schemeClr>
          </a:solidFill>
          <a:ln w="76200">
            <a:solidFill>
              <a:schemeClr val="accent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ru-RU" sz="3600" dirty="0">
                <a:solidFill>
                  <a:srgbClr val="000000"/>
                </a:solidFill>
                <a:latin typeface="+mj-lt"/>
              </a:rPr>
              <a:t>Какая сказочная героиня преклонных лет </a:t>
            </a:r>
            <a:r>
              <a:rPr lang="ru-RU" sz="3600" dirty="0" smtClean="0">
                <a:solidFill>
                  <a:srgbClr val="000000"/>
                </a:solidFill>
                <a:latin typeface="+mj-lt"/>
              </a:rPr>
              <a:t>сказала: «...и </a:t>
            </a:r>
            <a:r>
              <a:rPr lang="ru-RU" sz="3600" dirty="0">
                <a:solidFill>
                  <a:srgbClr val="000000"/>
                </a:solidFill>
                <a:latin typeface="+mj-lt"/>
              </a:rPr>
              <a:t>всегда перехожу улицу в неположенном месте»?</a:t>
            </a:r>
            <a:endParaRPr lang="en-GB" sz="3600" dirty="0">
              <a:solidFill>
                <a:srgbClr val="000000"/>
              </a:solidFill>
              <a:latin typeface="+mj-lt"/>
            </a:endParaRPr>
          </a:p>
        </p:txBody>
      </p:sp>
      <p:pic>
        <p:nvPicPr>
          <p:cNvPr id="12" name="Рисунок 11">
            <a:hlinkClick r:id="" action="ppaction://hlinkshowjump?jump=nextslide"/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6" t="4070" r="79344" b="78795"/>
          <a:stretch/>
        </p:blipFill>
        <p:spPr>
          <a:xfrm>
            <a:off x="8607925" y="4549967"/>
            <a:ext cx="436922" cy="472348"/>
          </a:xfrm>
          <a:prstGeom prst="rect">
            <a:avLst/>
          </a:prstGeom>
        </p:spPr>
      </p:pic>
      <p:pic>
        <p:nvPicPr>
          <p:cNvPr id="15" name="Google Shape;523;p36"/>
          <p:cNvPicPr preferRelativeResize="0"/>
          <p:nvPr/>
        </p:nvPicPr>
        <p:blipFill>
          <a:blip r:embed="rId6">
            <a:alphaModFix/>
            <a:duotone>
              <a:prstClr val="black"/>
              <a:srgbClr val="2BBF32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4210448" y="4148443"/>
            <a:ext cx="764629" cy="8432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18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1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2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33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9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40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140463" y="88135"/>
            <a:ext cx="8882352" cy="4914622"/>
          </a:xfrm>
          <a:prstGeom prst="rect">
            <a:avLst/>
          </a:prstGeom>
          <a:solidFill>
            <a:srgbClr val="F8F8F8">
              <a:alpha val="50000"/>
            </a:srgbClr>
          </a:solidFill>
          <a:ln>
            <a:solidFill>
              <a:schemeClr val="accent6">
                <a:lumMod val="75000"/>
              </a:schemeClr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A"/>
          <p:cNvSpPr/>
          <p:nvPr/>
        </p:nvSpPr>
        <p:spPr>
          <a:xfrm>
            <a:off x="318539" y="2393623"/>
            <a:ext cx="743209" cy="881993"/>
          </a:xfrm>
          <a:custGeom>
            <a:avLst/>
            <a:gdLst>
              <a:gd name="connsiteX0" fmla="*/ 240005 w 1042350"/>
              <a:gd name="connsiteY0" fmla="*/ 0 h 1440000"/>
              <a:gd name="connsiteX1" fmla="*/ 1042350 w 1042350"/>
              <a:gd name="connsiteY1" fmla="*/ 0 h 1440000"/>
              <a:gd name="connsiteX2" fmla="*/ 1042350 w 1042350"/>
              <a:gd name="connsiteY2" fmla="*/ 1440000 h 1440000"/>
              <a:gd name="connsiteX3" fmla="*/ 240005 w 1042350"/>
              <a:gd name="connsiteY3" fmla="*/ 1440000 h 1440000"/>
              <a:gd name="connsiteX4" fmla="*/ 0 w 1042350"/>
              <a:gd name="connsiteY4" fmla="*/ 1199995 h 1440000"/>
              <a:gd name="connsiteX5" fmla="*/ 0 w 1042350"/>
              <a:gd name="connsiteY5" fmla="*/ 240005 h 1440000"/>
              <a:gd name="connsiteX6" fmla="*/ 240005 w 1042350"/>
              <a:gd name="connsiteY6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42350" h="1440000">
                <a:moveTo>
                  <a:pt x="240005" y="0"/>
                </a:moveTo>
                <a:lnTo>
                  <a:pt x="1042350" y="0"/>
                </a:lnTo>
                <a:lnTo>
                  <a:pt x="1042350" y="1440000"/>
                </a:lnTo>
                <a:lnTo>
                  <a:pt x="240005" y="1440000"/>
                </a:lnTo>
                <a:cubicBezTo>
                  <a:pt x="107454" y="1440000"/>
                  <a:pt x="0" y="1332546"/>
                  <a:pt x="0" y="1199995"/>
                </a:cubicBezTo>
                <a:lnTo>
                  <a:pt x="0" y="240005"/>
                </a:lnTo>
                <a:cubicBezTo>
                  <a:pt x="0" y="107454"/>
                  <a:pt x="107454" y="0"/>
                  <a:pt x="240005" y="0"/>
                </a:cubicBez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3" name="A_answer"/>
          <p:cNvSpPr/>
          <p:nvPr/>
        </p:nvSpPr>
        <p:spPr>
          <a:xfrm>
            <a:off x="1476340" y="2393624"/>
            <a:ext cx="2796218" cy="881994"/>
          </a:xfrm>
          <a:custGeom>
            <a:avLst/>
            <a:gdLst>
              <a:gd name="connsiteX0" fmla="*/ 0 w 4356060"/>
              <a:gd name="connsiteY0" fmla="*/ 0 h 1440000"/>
              <a:gd name="connsiteX1" fmla="*/ 4116055 w 4356060"/>
              <a:gd name="connsiteY1" fmla="*/ 0 h 1440000"/>
              <a:gd name="connsiteX2" fmla="*/ 4356060 w 4356060"/>
              <a:gd name="connsiteY2" fmla="*/ 240005 h 1440000"/>
              <a:gd name="connsiteX3" fmla="*/ 4356060 w 4356060"/>
              <a:gd name="connsiteY3" fmla="*/ 1199995 h 1440000"/>
              <a:gd name="connsiteX4" fmla="*/ 4116055 w 4356060"/>
              <a:gd name="connsiteY4" fmla="*/ 1440000 h 1440000"/>
              <a:gd name="connsiteX5" fmla="*/ 0 w 4356060"/>
              <a:gd name="connsiteY5" fmla="*/ 144000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6060" h="1440000">
                <a:moveTo>
                  <a:pt x="0" y="0"/>
                </a:moveTo>
                <a:lnTo>
                  <a:pt x="4116055" y="0"/>
                </a:lnTo>
                <a:cubicBezTo>
                  <a:pt x="4248606" y="0"/>
                  <a:pt x="4356060" y="107454"/>
                  <a:pt x="4356060" y="240005"/>
                </a:cubicBezTo>
                <a:lnTo>
                  <a:pt x="4356060" y="1199995"/>
                </a:lnTo>
                <a:cubicBezTo>
                  <a:pt x="4356060" y="1332546"/>
                  <a:pt x="4248606" y="1440000"/>
                  <a:pt x="4116055" y="1440000"/>
                </a:cubicBezTo>
                <a:lnTo>
                  <a:pt x="0" y="1440000"/>
                </a:ln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 w="762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ru-RU" sz="3600" dirty="0" smtClean="0">
                <a:solidFill>
                  <a:srgbClr val="000000"/>
                </a:solidFill>
                <a:latin typeface="+mj-lt"/>
              </a:rPr>
              <a:t>Трамвай  </a:t>
            </a:r>
            <a:endParaRPr lang="en-GB" sz="36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4" name="B"/>
          <p:cNvSpPr/>
          <p:nvPr/>
        </p:nvSpPr>
        <p:spPr>
          <a:xfrm>
            <a:off x="4914558" y="2393624"/>
            <a:ext cx="743209" cy="901378"/>
          </a:xfrm>
          <a:custGeom>
            <a:avLst/>
            <a:gdLst>
              <a:gd name="connsiteX0" fmla="*/ 240005 w 1042350"/>
              <a:gd name="connsiteY0" fmla="*/ 0 h 1440000"/>
              <a:gd name="connsiteX1" fmla="*/ 1042350 w 1042350"/>
              <a:gd name="connsiteY1" fmla="*/ 0 h 1440000"/>
              <a:gd name="connsiteX2" fmla="*/ 1042350 w 1042350"/>
              <a:gd name="connsiteY2" fmla="*/ 1440000 h 1440000"/>
              <a:gd name="connsiteX3" fmla="*/ 240005 w 1042350"/>
              <a:gd name="connsiteY3" fmla="*/ 1440000 h 1440000"/>
              <a:gd name="connsiteX4" fmla="*/ 0 w 1042350"/>
              <a:gd name="connsiteY4" fmla="*/ 1199995 h 1440000"/>
              <a:gd name="connsiteX5" fmla="*/ 0 w 1042350"/>
              <a:gd name="connsiteY5" fmla="*/ 240005 h 1440000"/>
              <a:gd name="connsiteX6" fmla="*/ 240005 w 1042350"/>
              <a:gd name="connsiteY6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42350" h="1440000">
                <a:moveTo>
                  <a:pt x="240005" y="0"/>
                </a:moveTo>
                <a:lnTo>
                  <a:pt x="1042350" y="0"/>
                </a:lnTo>
                <a:lnTo>
                  <a:pt x="1042350" y="1440000"/>
                </a:lnTo>
                <a:lnTo>
                  <a:pt x="240005" y="1440000"/>
                </a:lnTo>
                <a:cubicBezTo>
                  <a:pt x="107454" y="1440000"/>
                  <a:pt x="0" y="1332546"/>
                  <a:pt x="0" y="1199995"/>
                </a:cubicBezTo>
                <a:lnTo>
                  <a:pt x="0" y="240005"/>
                </a:lnTo>
                <a:cubicBezTo>
                  <a:pt x="0" y="107454"/>
                  <a:pt x="107454" y="0"/>
                  <a:pt x="240005" y="0"/>
                </a:cubicBez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5" name="B_answer"/>
          <p:cNvSpPr/>
          <p:nvPr/>
        </p:nvSpPr>
        <p:spPr>
          <a:xfrm>
            <a:off x="6072359" y="2395002"/>
            <a:ext cx="2796218" cy="900000"/>
          </a:xfrm>
          <a:custGeom>
            <a:avLst/>
            <a:gdLst>
              <a:gd name="connsiteX0" fmla="*/ 0 w 4356060"/>
              <a:gd name="connsiteY0" fmla="*/ 0 h 1440000"/>
              <a:gd name="connsiteX1" fmla="*/ 4116055 w 4356060"/>
              <a:gd name="connsiteY1" fmla="*/ 0 h 1440000"/>
              <a:gd name="connsiteX2" fmla="*/ 4356060 w 4356060"/>
              <a:gd name="connsiteY2" fmla="*/ 240005 h 1440000"/>
              <a:gd name="connsiteX3" fmla="*/ 4356060 w 4356060"/>
              <a:gd name="connsiteY3" fmla="*/ 1199995 h 1440000"/>
              <a:gd name="connsiteX4" fmla="*/ 4116055 w 4356060"/>
              <a:gd name="connsiteY4" fmla="*/ 1440000 h 1440000"/>
              <a:gd name="connsiteX5" fmla="*/ 0 w 4356060"/>
              <a:gd name="connsiteY5" fmla="*/ 144000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6060" h="1440000">
                <a:moveTo>
                  <a:pt x="0" y="0"/>
                </a:moveTo>
                <a:lnTo>
                  <a:pt x="4116055" y="0"/>
                </a:lnTo>
                <a:cubicBezTo>
                  <a:pt x="4248606" y="0"/>
                  <a:pt x="4356060" y="107454"/>
                  <a:pt x="4356060" y="240005"/>
                </a:cubicBezTo>
                <a:lnTo>
                  <a:pt x="4356060" y="1199995"/>
                </a:lnTo>
                <a:cubicBezTo>
                  <a:pt x="4356060" y="1332546"/>
                  <a:pt x="4248606" y="1440000"/>
                  <a:pt x="4116055" y="1440000"/>
                </a:cubicBezTo>
                <a:lnTo>
                  <a:pt x="0" y="1440000"/>
                </a:ln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 w="762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ru-RU" sz="3600" dirty="0" smtClean="0">
                <a:solidFill>
                  <a:srgbClr val="000000"/>
                </a:solidFill>
                <a:latin typeface="+mj-lt"/>
              </a:rPr>
              <a:t>Автобус </a:t>
            </a:r>
            <a:endParaRPr lang="en-GB" sz="36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6" name="C"/>
          <p:cNvSpPr/>
          <p:nvPr/>
        </p:nvSpPr>
        <p:spPr>
          <a:xfrm>
            <a:off x="316950" y="3397826"/>
            <a:ext cx="743209" cy="884455"/>
          </a:xfrm>
          <a:custGeom>
            <a:avLst/>
            <a:gdLst>
              <a:gd name="connsiteX0" fmla="*/ 240005 w 1042350"/>
              <a:gd name="connsiteY0" fmla="*/ 0 h 1440000"/>
              <a:gd name="connsiteX1" fmla="*/ 1042350 w 1042350"/>
              <a:gd name="connsiteY1" fmla="*/ 0 h 1440000"/>
              <a:gd name="connsiteX2" fmla="*/ 1042350 w 1042350"/>
              <a:gd name="connsiteY2" fmla="*/ 1440000 h 1440000"/>
              <a:gd name="connsiteX3" fmla="*/ 240005 w 1042350"/>
              <a:gd name="connsiteY3" fmla="*/ 1440000 h 1440000"/>
              <a:gd name="connsiteX4" fmla="*/ 0 w 1042350"/>
              <a:gd name="connsiteY4" fmla="*/ 1199995 h 1440000"/>
              <a:gd name="connsiteX5" fmla="*/ 0 w 1042350"/>
              <a:gd name="connsiteY5" fmla="*/ 240005 h 1440000"/>
              <a:gd name="connsiteX6" fmla="*/ 240005 w 1042350"/>
              <a:gd name="connsiteY6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42350" h="1440000">
                <a:moveTo>
                  <a:pt x="240005" y="0"/>
                </a:moveTo>
                <a:lnTo>
                  <a:pt x="1042350" y="0"/>
                </a:lnTo>
                <a:lnTo>
                  <a:pt x="1042350" y="1440000"/>
                </a:lnTo>
                <a:lnTo>
                  <a:pt x="240005" y="1440000"/>
                </a:lnTo>
                <a:cubicBezTo>
                  <a:pt x="107454" y="1440000"/>
                  <a:pt x="0" y="1332546"/>
                  <a:pt x="0" y="1199995"/>
                </a:cubicBezTo>
                <a:lnTo>
                  <a:pt x="0" y="240005"/>
                </a:lnTo>
                <a:cubicBezTo>
                  <a:pt x="0" y="107454"/>
                  <a:pt x="107454" y="0"/>
                  <a:pt x="240005" y="0"/>
                </a:cubicBez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7" name="C_answer"/>
          <p:cNvSpPr/>
          <p:nvPr/>
        </p:nvSpPr>
        <p:spPr>
          <a:xfrm>
            <a:off x="1474751" y="3380905"/>
            <a:ext cx="2796218" cy="900000"/>
          </a:xfrm>
          <a:custGeom>
            <a:avLst/>
            <a:gdLst>
              <a:gd name="connsiteX0" fmla="*/ 0 w 4356060"/>
              <a:gd name="connsiteY0" fmla="*/ 0 h 1440000"/>
              <a:gd name="connsiteX1" fmla="*/ 4116055 w 4356060"/>
              <a:gd name="connsiteY1" fmla="*/ 0 h 1440000"/>
              <a:gd name="connsiteX2" fmla="*/ 4356060 w 4356060"/>
              <a:gd name="connsiteY2" fmla="*/ 240005 h 1440000"/>
              <a:gd name="connsiteX3" fmla="*/ 4356060 w 4356060"/>
              <a:gd name="connsiteY3" fmla="*/ 1199995 h 1440000"/>
              <a:gd name="connsiteX4" fmla="*/ 4116055 w 4356060"/>
              <a:gd name="connsiteY4" fmla="*/ 1440000 h 1440000"/>
              <a:gd name="connsiteX5" fmla="*/ 0 w 4356060"/>
              <a:gd name="connsiteY5" fmla="*/ 144000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6060" h="1440000">
                <a:moveTo>
                  <a:pt x="0" y="0"/>
                </a:moveTo>
                <a:lnTo>
                  <a:pt x="4116055" y="0"/>
                </a:lnTo>
                <a:cubicBezTo>
                  <a:pt x="4248606" y="0"/>
                  <a:pt x="4356060" y="107454"/>
                  <a:pt x="4356060" y="240005"/>
                </a:cubicBezTo>
                <a:lnTo>
                  <a:pt x="4356060" y="1199995"/>
                </a:lnTo>
                <a:cubicBezTo>
                  <a:pt x="4356060" y="1332546"/>
                  <a:pt x="4248606" y="1440000"/>
                  <a:pt x="4116055" y="1440000"/>
                </a:cubicBezTo>
                <a:lnTo>
                  <a:pt x="0" y="1440000"/>
                </a:ln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 w="762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ru-RU" sz="3600" dirty="0" smtClean="0">
                <a:solidFill>
                  <a:srgbClr val="000000"/>
                </a:solidFill>
                <a:latin typeface="+mj-lt"/>
              </a:rPr>
              <a:t>Троллейбус </a:t>
            </a:r>
            <a:endParaRPr lang="en-GB" sz="36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8" name="D"/>
          <p:cNvSpPr/>
          <p:nvPr/>
        </p:nvSpPr>
        <p:spPr>
          <a:xfrm>
            <a:off x="4914558" y="3400289"/>
            <a:ext cx="741620" cy="900000"/>
          </a:xfrm>
          <a:custGeom>
            <a:avLst/>
            <a:gdLst>
              <a:gd name="connsiteX0" fmla="*/ 240005 w 1042350"/>
              <a:gd name="connsiteY0" fmla="*/ 0 h 1440000"/>
              <a:gd name="connsiteX1" fmla="*/ 1042350 w 1042350"/>
              <a:gd name="connsiteY1" fmla="*/ 0 h 1440000"/>
              <a:gd name="connsiteX2" fmla="*/ 1042350 w 1042350"/>
              <a:gd name="connsiteY2" fmla="*/ 1440000 h 1440000"/>
              <a:gd name="connsiteX3" fmla="*/ 240005 w 1042350"/>
              <a:gd name="connsiteY3" fmla="*/ 1440000 h 1440000"/>
              <a:gd name="connsiteX4" fmla="*/ 0 w 1042350"/>
              <a:gd name="connsiteY4" fmla="*/ 1199995 h 1440000"/>
              <a:gd name="connsiteX5" fmla="*/ 0 w 1042350"/>
              <a:gd name="connsiteY5" fmla="*/ 240005 h 1440000"/>
              <a:gd name="connsiteX6" fmla="*/ 240005 w 1042350"/>
              <a:gd name="connsiteY6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42350" h="1440000">
                <a:moveTo>
                  <a:pt x="240005" y="0"/>
                </a:moveTo>
                <a:lnTo>
                  <a:pt x="1042350" y="0"/>
                </a:lnTo>
                <a:lnTo>
                  <a:pt x="1042350" y="1440000"/>
                </a:lnTo>
                <a:lnTo>
                  <a:pt x="240005" y="1440000"/>
                </a:lnTo>
                <a:cubicBezTo>
                  <a:pt x="107454" y="1440000"/>
                  <a:pt x="0" y="1332546"/>
                  <a:pt x="0" y="1199995"/>
                </a:cubicBezTo>
                <a:lnTo>
                  <a:pt x="0" y="240005"/>
                </a:lnTo>
                <a:cubicBezTo>
                  <a:pt x="0" y="107454"/>
                  <a:pt x="107454" y="0"/>
                  <a:pt x="240005" y="0"/>
                </a:cubicBez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9" name="D_answer"/>
          <p:cNvSpPr/>
          <p:nvPr/>
        </p:nvSpPr>
        <p:spPr>
          <a:xfrm>
            <a:off x="6070770" y="3400289"/>
            <a:ext cx="2796218" cy="880616"/>
          </a:xfrm>
          <a:custGeom>
            <a:avLst/>
            <a:gdLst>
              <a:gd name="connsiteX0" fmla="*/ 0 w 4356060"/>
              <a:gd name="connsiteY0" fmla="*/ 0 h 1440000"/>
              <a:gd name="connsiteX1" fmla="*/ 4116055 w 4356060"/>
              <a:gd name="connsiteY1" fmla="*/ 0 h 1440000"/>
              <a:gd name="connsiteX2" fmla="*/ 4356060 w 4356060"/>
              <a:gd name="connsiteY2" fmla="*/ 240005 h 1440000"/>
              <a:gd name="connsiteX3" fmla="*/ 4356060 w 4356060"/>
              <a:gd name="connsiteY3" fmla="*/ 1199995 h 1440000"/>
              <a:gd name="connsiteX4" fmla="*/ 4116055 w 4356060"/>
              <a:gd name="connsiteY4" fmla="*/ 1440000 h 1440000"/>
              <a:gd name="connsiteX5" fmla="*/ 0 w 4356060"/>
              <a:gd name="connsiteY5" fmla="*/ 144000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6060" h="1440000">
                <a:moveTo>
                  <a:pt x="0" y="0"/>
                </a:moveTo>
                <a:lnTo>
                  <a:pt x="4116055" y="0"/>
                </a:lnTo>
                <a:cubicBezTo>
                  <a:pt x="4248606" y="0"/>
                  <a:pt x="4356060" y="107454"/>
                  <a:pt x="4356060" y="240005"/>
                </a:cubicBezTo>
                <a:lnTo>
                  <a:pt x="4356060" y="1199995"/>
                </a:lnTo>
                <a:cubicBezTo>
                  <a:pt x="4356060" y="1332546"/>
                  <a:pt x="4248606" y="1440000"/>
                  <a:pt x="4116055" y="1440000"/>
                </a:cubicBezTo>
                <a:lnTo>
                  <a:pt x="0" y="1440000"/>
                </a:ln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 w="762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ru-RU" sz="3600" dirty="0" smtClean="0">
                <a:solidFill>
                  <a:srgbClr val="000000"/>
                </a:solidFill>
                <a:latin typeface="+mj-lt"/>
              </a:rPr>
              <a:t>Такси </a:t>
            </a:r>
            <a:endParaRPr lang="en-GB" sz="36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10" name="Question box"/>
          <p:cNvSpPr/>
          <p:nvPr/>
        </p:nvSpPr>
        <p:spPr>
          <a:xfrm>
            <a:off x="316950" y="306052"/>
            <a:ext cx="8551627" cy="1620000"/>
          </a:xfrm>
          <a:prstGeom prst="roundRect">
            <a:avLst/>
          </a:prstGeom>
          <a:solidFill>
            <a:schemeClr val="accent6">
              <a:alpha val="75000"/>
            </a:schemeClr>
          </a:solidFill>
          <a:ln w="76200">
            <a:solidFill>
              <a:schemeClr val="accent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ru-RU" sz="3600" dirty="0">
                <a:solidFill>
                  <a:srgbClr val="000000"/>
                </a:solidFill>
                <a:latin typeface="+mj-lt"/>
              </a:rPr>
              <a:t>Какое </a:t>
            </a:r>
            <a:r>
              <a:rPr lang="ru-RU" sz="3600" dirty="0" smtClean="0">
                <a:solidFill>
                  <a:srgbClr val="000000"/>
                </a:solidFill>
                <a:latin typeface="+mj-lt"/>
              </a:rPr>
              <a:t>транспортное средство </a:t>
            </a:r>
            <a:r>
              <a:rPr lang="ru-RU" sz="3600" dirty="0">
                <a:solidFill>
                  <a:srgbClr val="000000"/>
                </a:solidFill>
                <a:latin typeface="+mj-lt"/>
              </a:rPr>
              <a:t>следует обходить спереди?</a:t>
            </a:r>
            <a:endParaRPr lang="en-GB" sz="3600" dirty="0">
              <a:solidFill>
                <a:srgbClr val="000000"/>
              </a:solidFill>
              <a:latin typeface="+mj-lt"/>
            </a:endParaRPr>
          </a:p>
        </p:txBody>
      </p:sp>
      <p:pic>
        <p:nvPicPr>
          <p:cNvPr id="12" name="Рисунок 11">
            <a:hlinkClick r:id="" action="ppaction://hlinkshowjump?jump=nextslide"/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6" t="4070" r="79344" b="78795"/>
          <a:stretch/>
        </p:blipFill>
        <p:spPr>
          <a:xfrm>
            <a:off x="8607925" y="4549967"/>
            <a:ext cx="436922" cy="472348"/>
          </a:xfrm>
          <a:prstGeom prst="rect">
            <a:avLst/>
          </a:prstGeom>
        </p:spPr>
      </p:pic>
      <p:pic>
        <p:nvPicPr>
          <p:cNvPr id="15" name="Google Shape;523;p36"/>
          <p:cNvPicPr preferRelativeResize="0"/>
          <p:nvPr/>
        </p:nvPicPr>
        <p:blipFill>
          <a:blip r:embed="rId6">
            <a:alphaModFix/>
            <a:duotone>
              <a:prstClr val="black"/>
              <a:srgbClr val="2BBF32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4210448" y="4148443"/>
            <a:ext cx="764629" cy="8432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80465250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18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1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2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33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9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40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140463" y="88135"/>
            <a:ext cx="8882352" cy="4914622"/>
          </a:xfrm>
          <a:prstGeom prst="rect">
            <a:avLst/>
          </a:prstGeom>
          <a:solidFill>
            <a:srgbClr val="F8F8F8">
              <a:alpha val="50000"/>
            </a:srgbClr>
          </a:solidFill>
          <a:ln>
            <a:solidFill>
              <a:schemeClr val="accent6">
                <a:lumMod val="75000"/>
              </a:schemeClr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A"/>
          <p:cNvSpPr/>
          <p:nvPr/>
        </p:nvSpPr>
        <p:spPr>
          <a:xfrm>
            <a:off x="4914559" y="3380905"/>
            <a:ext cx="743208" cy="900000"/>
          </a:xfrm>
          <a:custGeom>
            <a:avLst/>
            <a:gdLst>
              <a:gd name="connsiteX0" fmla="*/ 240005 w 1042350"/>
              <a:gd name="connsiteY0" fmla="*/ 0 h 1440000"/>
              <a:gd name="connsiteX1" fmla="*/ 1042350 w 1042350"/>
              <a:gd name="connsiteY1" fmla="*/ 0 h 1440000"/>
              <a:gd name="connsiteX2" fmla="*/ 1042350 w 1042350"/>
              <a:gd name="connsiteY2" fmla="*/ 1440000 h 1440000"/>
              <a:gd name="connsiteX3" fmla="*/ 240005 w 1042350"/>
              <a:gd name="connsiteY3" fmla="*/ 1440000 h 1440000"/>
              <a:gd name="connsiteX4" fmla="*/ 0 w 1042350"/>
              <a:gd name="connsiteY4" fmla="*/ 1199995 h 1440000"/>
              <a:gd name="connsiteX5" fmla="*/ 0 w 1042350"/>
              <a:gd name="connsiteY5" fmla="*/ 240005 h 1440000"/>
              <a:gd name="connsiteX6" fmla="*/ 240005 w 1042350"/>
              <a:gd name="connsiteY6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42350" h="1440000">
                <a:moveTo>
                  <a:pt x="240005" y="0"/>
                </a:moveTo>
                <a:lnTo>
                  <a:pt x="1042350" y="0"/>
                </a:lnTo>
                <a:lnTo>
                  <a:pt x="1042350" y="1440000"/>
                </a:lnTo>
                <a:lnTo>
                  <a:pt x="240005" y="1440000"/>
                </a:lnTo>
                <a:cubicBezTo>
                  <a:pt x="107454" y="1440000"/>
                  <a:pt x="0" y="1332546"/>
                  <a:pt x="0" y="1199995"/>
                </a:cubicBezTo>
                <a:lnTo>
                  <a:pt x="0" y="240005"/>
                </a:lnTo>
                <a:cubicBezTo>
                  <a:pt x="0" y="107454"/>
                  <a:pt x="107454" y="0"/>
                  <a:pt x="240005" y="0"/>
                </a:cubicBez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 smtClean="0"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en-GB" sz="5400" dirty="0">
              <a:solidFill>
                <a:srgbClr val="F8F8F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A_answer"/>
          <p:cNvSpPr/>
          <p:nvPr/>
        </p:nvSpPr>
        <p:spPr>
          <a:xfrm>
            <a:off x="6070770" y="3380905"/>
            <a:ext cx="2796218" cy="900150"/>
          </a:xfrm>
          <a:custGeom>
            <a:avLst/>
            <a:gdLst>
              <a:gd name="connsiteX0" fmla="*/ 0 w 4356060"/>
              <a:gd name="connsiteY0" fmla="*/ 0 h 1440000"/>
              <a:gd name="connsiteX1" fmla="*/ 4116055 w 4356060"/>
              <a:gd name="connsiteY1" fmla="*/ 0 h 1440000"/>
              <a:gd name="connsiteX2" fmla="*/ 4356060 w 4356060"/>
              <a:gd name="connsiteY2" fmla="*/ 240005 h 1440000"/>
              <a:gd name="connsiteX3" fmla="*/ 4356060 w 4356060"/>
              <a:gd name="connsiteY3" fmla="*/ 1199995 h 1440000"/>
              <a:gd name="connsiteX4" fmla="*/ 4116055 w 4356060"/>
              <a:gd name="connsiteY4" fmla="*/ 1440000 h 1440000"/>
              <a:gd name="connsiteX5" fmla="*/ 0 w 4356060"/>
              <a:gd name="connsiteY5" fmla="*/ 144000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6060" h="1440000">
                <a:moveTo>
                  <a:pt x="0" y="0"/>
                </a:moveTo>
                <a:lnTo>
                  <a:pt x="4116055" y="0"/>
                </a:lnTo>
                <a:cubicBezTo>
                  <a:pt x="4248606" y="0"/>
                  <a:pt x="4356060" y="107454"/>
                  <a:pt x="4356060" y="240005"/>
                </a:cubicBezTo>
                <a:lnTo>
                  <a:pt x="4356060" y="1199995"/>
                </a:lnTo>
                <a:cubicBezTo>
                  <a:pt x="4356060" y="1332546"/>
                  <a:pt x="4248606" y="1440000"/>
                  <a:pt x="4116055" y="1440000"/>
                </a:cubicBezTo>
                <a:lnTo>
                  <a:pt x="0" y="1440000"/>
                </a:ln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 w="762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ru-RU" sz="3200" dirty="0" smtClean="0">
                <a:solidFill>
                  <a:srgbClr val="000000"/>
                </a:solidFill>
                <a:latin typeface="+mj-lt"/>
              </a:rPr>
              <a:t>Мотоциклом </a:t>
            </a:r>
            <a:endParaRPr lang="en-GB" sz="36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4" name="B"/>
          <p:cNvSpPr/>
          <p:nvPr/>
        </p:nvSpPr>
        <p:spPr>
          <a:xfrm>
            <a:off x="4914558" y="2393624"/>
            <a:ext cx="743209" cy="867158"/>
          </a:xfrm>
          <a:custGeom>
            <a:avLst/>
            <a:gdLst>
              <a:gd name="connsiteX0" fmla="*/ 240005 w 1042350"/>
              <a:gd name="connsiteY0" fmla="*/ 0 h 1440000"/>
              <a:gd name="connsiteX1" fmla="*/ 1042350 w 1042350"/>
              <a:gd name="connsiteY1" fmla="*/ 0 h 1440000"/>
              <a:gd name="connsiteX2" fmla="*/ 1042350 w 1042350"/>
              <a:gd name="connsiteY2" fmla="*/ 1440000 h 1440000"/>
              <a:gd name="connsiteX3" fmla="*/ 240005 w 1042350"/>
              <a:gd name="connsiteY3" fmla="*/ 1440000 h 1440000"/>
              <a:gd name="connsiteX4" fmla="*/ 0 w 1042350"/>
              <a:gd name="connsiteY4" fmla="*/ 1199995 h 1440000"/>
              <a:gd name="connsiteX5" fmla="*/ 0 w 1042350"/>
              <a:gd name="connsiteY5" fmla="*/ 240005 h 1440000"/>
              <a:gd name="connsiteX6" fmla="*/ 240005 w 1042350"/>
              <a:gd name="connsiteY6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42350" h="1440000">
                <a:moveTo>
                  <a:pt x="240005" y="0"/>
                </a:moveTo>
                <a:lnTo>
                  <a:pt x="1042350" y="0"/>
                </a:lnTo>
                <a:lnTo>
                  <a:pt x="1042350" y="1440000"/>
                </a:lnTo>
                <a:lnTo>
                  <a:pt x="240005" y="1440000"/>
                </a:lnTo>
                <a:cubicBezTo>
                  <a:pt x="107454" y="1440000"/>
                  <a:pt x="0" y="1332546"/>
                  <a:pt x="0" y="1199995"/>
                </a:cubicBezTo>
                <a:lnTo>
                  <a:pt x="0" y="240005"/>
                </a:lnTo>
                <a:cubicBezTo>
                  <a:pt x="0" y="107454"/>
                  <a:pt x="107454" y="0"/>
                  <a:pt x="240005" y="0"/>
                </a:cubicBez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5" name="B_answer"/>
          <p:cNvSpPr/>
          <p:nvPr/>
        </p:nvSpPr>
        <p:spPr>
          <a:xfrm>
            <a:off x="6072359" y="2395002"/>
            <a:ext cx="2796218" cy="865780"/>
          </a:xfrm>
          <a:custGeom>
            <a:avLst/>
            <a:gdLst>
              <a:gd name="connsiteX0" fmla="*/ 0 w 4356060"/>
              <a:gd name="connsiteY0" fmla="*/ 0 h 1440000"/>
              <a:gd name="connsiteX1" fmla="*/ 4116055 w 4356060"/>
              <a:gd name="connsiteY1" fmla="*/ 0 h 1440000"/>
              <a:gd name="connsiteX2" fmla="*/ 4356060 w 4356060"/>
              <a:gd name="connsiteY2" fmla="*/ 240005 h 1440000"/>
              <a:gd name="connsiteX3" fmla="*/ 4356060 w 4356060"/>
              <a:gd name="connsiteY3" fmla="*/ 1199995 h 1440000"/>
              <a:gd name="connsiteX4" fmla="*/ 4116055 w 4356060"/>
              <a:gd name="connsiteY4" fmla="*/ 1440000 h 1440000"/>
              <a:gd name="connsiteX5" fmla="*/ 0 w 4356060"/>
              <a:gd name="connsiteY5" fmla="*/ 144000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6060" h="1440000">
                <a:moveTo>
                  <a:pt x="0" y="0"/>
                </a:moveTo>
                <a:lnTo>
                  <a:pt x="4116055" y="0"/>
                </a:lnTo>
                <a:cubicBezTo>
                  <a:pt x="4248606" y="0"/>
                  <a:pt x="4356060" y="107454"/>
                  <a:pt x="4356060" y="240005"/>
                </a:cubicBezTo>
                <a:lnTo>
                  <a:pt x="4356060" y="1199995"/>
                </a:lnTo>
                <a:cubicBezTo>
                  <a:pt x="4356060" y="1332546"/>
                  <a:pt x="4248606" y="1440000"/>
                  <a:pt x="4116055" y="1440000"/>
                </a:cubicBezTo>
                <a:lnTo>
                  <a:pt x="0" y="1440000"/>
                </a:ln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 w="762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ru-RU" sz="3200" dirty="0" smtClean="0">
                <a:solidFill>
                  <a:srgbClr val="000000"/>
                </a:solidFill>
                <a:latin typeface="+mj-lt"/>
              </a:rPr>
              <a:t>Трамваем</a:t>
            </a:r>
            <a:r>
              <a:rPr lang="ru-RU" sz="3600" dirty="0" smtClean="0">
                <a:solidFill>
                  <a:srgbClr val="000000"/>
                </a:solidFill>
                <a:latin typeface="+mj-lt"/>
              </a:rPr>
              <a:t>  </a:t>
            </a:r>
            <a:endParaRPr lang="en-GB" sz="36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6" name="C"/>
          <p:cNvSpPr/>
          <p:nvPr/>
        </p:nvSpPr>
        <p:spPr>
          <a:xfrm>
            <a:off x="316950" y="3380906"/>
            <a:ext cx="743209" cy="900000"/>
          </a:xfrm>
          <a:custGeom>
            <a:avLst/>
            <a:gdLst>
              <a:gd name="connsiteX0" fmla="*/ 240005 w 1042350"/>
              <a:gd name="connsiteY0" fmla="*/ 0 h 1440000"/>
              <a:gd name="connsiteX1" fmla="*/ 1042350 w 1042350"/>
              <a:gd name="connsiteY1" fmla="*/ 0 h 1440000"/>
              <a:gd name="connsiteX2" fmla="*/ 1042350 w 1042350"/>
              <a:gd name="connsiteY2" fmla="*/ 1440000 h 1440000"/>
              <a:gd name="connsiteX3" fmla="*/ 240005 w 1042350"/>
              <a:gd name="connsiteY3" fmla="*/ 1440000 h 1440000"/>
              <a:gd name="connsiteX4" fmla="*/ 0 w 1042350"/>
              <a:gd name="connsiteY4" fmla="*/ 1199995 h 1440000"/>
              <a:gd name="connsiteX5" fmla="*/ 0 w 1042350"/>
              <a:gd name="connsiteY5" fmla="*/ 240005 h 1440000"/>
              <a:gd name="connsiteX6" fmla="*/ 240005 w 1042350"/>
              <a:gd name="connsiteY6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42350" h="1440000">
                <a:moveTo>
                  <a:pt x="240005" y="0"/>
                </a:moveTo>
                <a:lnTo>
                  <a:pt x="1042350" y="0"/>
                </a:lnTo>
                <a:lnTo>
                  <a:pt x="1042350" y="1440000"/>
                </a:lnTo>
                <a:lnTo>
                  <a:pt x="240005" y="1440000"/>
                </a:lnTo>
                <a:cubicBezTo>
                  <a:pt x="107454" y="1440000"/>
                  <a:pt x="0" y="1332546"/>
                  <a:pt x="0" y="1199995"/>
                </a:cubicBezTo>
                <a:lnTo>
                  <a:pt x="0" y="240005"/>
                </a:lnTo>
                <a:cubicBezTo>
                  <a:pt x="0" y="107454"/>
                  <a:pt x="107454" y="0"/>
                  <a:pt x="240005" y="0"/>
                </a:cubicBez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7" name="C_answer"/>
          <p:cNvSpPr/>
          <p:nvPr/>
        </p:nvSpPr>
        <p:spPr>
          <a:xfrm>
            <a:off x="1474751" y="3380905"/>
            <a:ext cx="2796218" cy="900000"/>
          </a:xfrm>
          <a:custGeom>
            <a:avLst/>
            <a:gdLst>
              <a:gd name="connsiteX0" fmla="*/ 0 w 4356060"/>
              <a:gd name="connsiteY0" fmla="*/ 0 h 1440000"/>
              <a:gd name="connsiteX1" fmla="*/ 4116055 w 4356060"/>
              <a:gd name="connsiteY1" fmla="*/ 0 h 1440000"/>
              <a:gd name="connsiteX2" fmla="*/ 4356060 w 4356060"/>
              <a:gd name="connsiteY2" fmla="*/ 240005 h 1440000"/>
              <a:gd name="connsiteX3" fmla="*/ 4356060 w 4356060"/>
              <a:gd name="connsiteY3" fmla="*/ 1199995 h 1440000"/>
              <a:gd name="connsiteX4" fmla="*/ 4116055 w 4356060"/>
              <a:gd name="connsiteY4" fmla="*/ 1440000 h 1440000"/>
              <a:gd name="connsiteX5" fmla="*/ 0 w 4356060"/>
              <a:gd name="connsiteY5" fmla="*/ 144000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6060" h="1440000">
                <a:moveTo>
                  <a:pt x="0" y="0"/>
                </a:moveTo>
                <a:lnTo>
                  <a:pt x="4116055" y="0"/>
                </a:lnTo>
                <a:cubicBezTo>
                  <a:pt x="4248606" y="0"/>
                  <a:pt x="4356060" y="107454"/>
                  <a:pt x="4356060" y="240005"/>
                </a:cubicBezTo>
                <a:lnTo>
                  <a:pt x="4356060" y="1199995"/>
                </a:lnTo>
                <a:cubicBezTo>
                  <a:pt x="4356060" y="1332546"/>
                  <a:pt x="4248606" y="1440000"/>
                  <a:pt x="4116055" y="1440000"/>
                </a:cubicBezTo>
                <a:lnTo>
                  <a:pt x="0" y="1440000"/>
                </a:ln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 w="762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ru-RU" sz="3000" dirty="0" smtClean="0">
                <a:solidFill>
                  <a:srgbClr val="000000"/>
                </a:solidFill>
                <a:latin typeface="+mj-lt"/>
              </a:rPr>
              <a:t>Велосипедом   </a:t>
            </a:r>
            <a:endParaRPr lang="en-GB" sz="30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8" name="D"/>
          <p:cNvSpPr/>
          <p:nvPr/>
        </p:nvSpPr>
        <p:spPr>
          <a:xfrm>
            <a:off x="316950" y="2393623"/>
            <a:ext cx="743209" cy="867160"/>
          </a:xfrm>
          <a:custGeom>
            <a:avLst/>
            <a:gdLst>
              <a:gd name="connsiteX0" fmla="*/ 240005 w 1042350"/>
              <a:gd name="connsiteY0" fmla="*/ 0 h 1440000"/>
              <a:gd name="connsiteX1" fmla="*/ 1042350 w 1042350"/>
              <a:gd name="connsiteY1" fmla="*/ 0 h 1440000"/>
              <a:gd name="connsiteX2" fmla="*/ 1042350 w 1042350"/>
              <a:gd name="connsiteY2" fmla="*/ 1440000 h 1440000"/>
              <a:gd name="connsiteX3" fmla="*/ 240005 w 1042350"/>
              <a:gd name="connsiteY3" fmla="*/ 1440000 h 1440000"/>
              <a:gd name="connsiteX4" fmla="*/ 0 w 1042350"/>
              <a:gd name="connsiteY4" fmla="*/ 1199995 h 1440000"/>
              <a:gd name="connsiteX5" fmla="*/ 0 w 1042350"/>
              <a:gd name="connsiteY5" fmla="*/ 240005 h 1440000"/>
              <a:gd name="connsiteX6" fmla="*/ 240005 w 1042350"/>
              <a:gd name="connsiteY6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42350" h="1440000">
                <a:moveTo>
                  <a:pt x="240005" y="0"/>
                </a:moveTo>
                <a:lnTo>
                  <a:pt x="1042350" y="0"/>
                </a:lnTo>
                <a:lnTo>
                  <a:pt x="1042350" y="1440000"/>
                </a:lnTo>
                <a:lnTo>
                  <a:pt x="240005" y="1440000"/>
                </a:lnTo>
                <a:cubicBezTo>
                  <a:pt x="107454" y="1440000"/>
                  <a:pt x="0" y="1332546"/>
                  <a:pt x="0" y="1199995"/>
                </a:cubicBezTo>
                <a:lnTo>
                  <a:pt x="0" y="240005"/>
                </a:lnTo>
                <a:cubicBezTo>
                  <a:pt x="0" y="107454"/>
                  <a:pt x="107454" y="0"/>
                  <a:pt x="240005" y="0"/>
                </a:cubicBez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en-GB" sz="5400" dirty="0">
              <a:solidFill>
                <a:srgbClr val="F8F8F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D_answer"/>
          <p:cNvSpPr/>
          <p:nvPr/>
        </p:nvSpPr>
        <p:spPr>
          <a:xfrm>
            <a:off x="1474751" y="2393623"/>
            <a:ext cx="2796218" cy="867159"/>
          </a:xfrm>
          <a:custGeom>
            <a:avLst/>
            <a:gdLst>
              <a:gd name="connsiteX0" fmla="*/ 0 w 4356060"/>
              <a:gd name="connsiteY0" fmla="*/ 0 h 1440000"/>
              <a:gd name="connsiteX1" fmla="*/ 4116055 w 4356060"/>
              <a:gd name="connsiteY1" fmla="*/ 0 h 1440000"/>
              <a:gd name="connsiteX2" fmla="*/ 4356060 w 4356060"/>
              <a:gd name="connsiteY2" fmla="*/ 240005 h 1440000"/>
              <a:gd name="connsiteX3" fmla="*/ 4356060 w 4356060"/>
              <a:gd name="connsiteY3" fmla="*/ 1199995 h 1440000"/>
              <a:gd name="connsiteX4" fmla="*/ 4116055 w 4356060"/>
              <a:gd name="connsiteY4" fmla="*/ 1440000 h 1440000"/>
              <a:gd name="connsiteX5" fmla="*/ 0 w 4356060"/>
              <a:gd name="connsiteY5" fmla="*/ 144000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6060" h="1440000">
                <a:moveTo>
                  <a:pt x="0" y="0"/>
                </a:moveTo>
                <a:lnTo>
                  <a:pt x="4116055" y="0"/>
                </a:lnTo>
                <a:cubicBezTo>
                  <a:pt x="4248606" y="0"/>
                  <a:pt x="4356060" y="107454"/>
                  <a:pt x="4356060" y="240005"/>
                </a:cubicBezTo>
                <a:lnTo>
                  <a:pt x="4356060" y="1199995"/>
                </a:lnTo>
                <a:cubicBezTo>
                  <a:pt x="4356060" y="1332546"/>
                  <a:pt x="4248606" y="1440000"/>
                  <a:pt x="4116055" y="1440000"/>
                </a:cubicBezTo>
                <a:lnTo>
                  <a:pt x="0" y="1440000"/>
                </a:ln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 w="762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92500"/>
          </a:bodyPr>
          <a:lstStyle/>
          <a:p>
            <a:pPr algn="ctr"/>
            <a:r>
              <a:rPr lang="ru-RU" sz="3300" dirty="0" smtClean="0">
                <a:solidFill>
                  <a:srgbClr val="000000"/>
                </a:solidFill>
                <a:latin typeface="+mj-lt"/>
              </a:rPr>
              <a:t>Автомобилем</a:t>
            </a:r>
            <a:r>
              <a:rPr lang="ru-RU" sz="3000" dirty="0" smtClean="0">
                <a:solidFill>
                  <a:srgbClr val="000000"/>
                </a:solidFill>
                <a:latin typeface="+mj-lt"/>
              </a:rPr>
              <a:t> </a:t>
            </a:r>
            <a:endParaRPr lang="en-GB" sz="30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10" name="Question box"/>
          <p:cNvSpPr/>
          <p:nvPr/>
        </p:nvSpPr>
        <p:spPr>
          <a:xfrm>
            <a:off x="316950" y="306052"/>
            <a:ext cx="8551627" cy="1620000"/>
          </a:xfrm>
          <a:prstGeom prst="roundRect">
            <a:avLst/>
          </a:prstGeom>
          <a:solidFill>
            <a:schemeClr val="accent6">
              <a:alpha val="75000"/>
            </a:schemeClr>
          </a:solidFill>
          <a:ln w="76200">
            <a:solidFill>
              <a:schemeClr val="accent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ru-RU" sz="3600" dirty="0">
                <a:solidFill>
                  <a:srgbClr val="000000"/>
                </a:solidFill>
                <a:latin typeface="+mj-lt"/>
              </a:rPr>
              <a:t>Право на управление каким транспортным средством гражданин РФ может получить в 16 лет?</a:t>
            </a:r>
            <a:endParaRPr lang="en-GB" sz="3600" dirty="0">
              <a:solidFill>
                <a:srgbClr val="000000"/>
              </a:solidFill>
              <a:latin typeface="+mj-lt"/>
            </a:endParaRPr>
          </a:p>
        </p:txBody>
      </p:sp>
      <p:pic>
        <p:nvPicPr>
          <p:cNvPr id="12" name="Рисунок 11">
            <a:hlinkClick r:id="" action="ppaction://hlinkshowjump?jump=nextslide"/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6" t="4070" r="79344" b="78795"/>
          <a:stretch/>
        </p:blipFill>
        <p:spPr>
          <a:xfrm>
            <a:off x="8607925" y="4549967"/>
            <a:ext cx="436922" cy="472348"/>
          </a:xfrm>
          <a:prstGeom prst="rect">
            <a:avLst/>
          </a:prstGeom>
        </p:spPr>
      </p:pic>
      <p:pic>
        <p:nvPicPr>
          <p:cNvPr id="15" name="Google Shape;523;p36"/>
          <p:cNvPicPr preferRelativeResize="0"/>
          <p:nvPr/>
        </p:nvPicPr>
        <p:blipFill>
          <a:blip r:embed="rId6">
            <a:alphaModFix/>
            <a:duotone>
              <a:prstClr val="black"/>
              <a:srgbClr val="2BBF32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4210448" y="4148443"/>
            <a:ext cx="764629" cy="8432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12898140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18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1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2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33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9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40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140463" y="88135"/>
            <a:ext cx="8882352" cy="4914622"/>
          </a:xfrm>
          <a:prstGeom prst="rect">
            <a:avLst/>
          </a:prstGeom>
          <a:solidFill>
            <a:srgbClr val="F8F8F8">
              <a:alpha val="50000"/>
            </a:srgbClr>
          </a:solidFill>
          <a:ln>
            <a:solidFill>
              <a:schemeClr val="accent6">
                <a:lumMod val="75000"/>
              </a:schemeClr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A"/>
          <p:cNvSpPr/>
          <p:nvPr/>
        </p:nvSpPr>
        <p:spPr>
          <a:xfrm>
            <a:off x="316950" y="3400289"/>
            <a:ext cx="743209" cy="900000"/>
          </a:xfrm>
          <a:custGeom>
            <a:avLst/>
            <a:gdLst>
              <a:gd name="connsiteX0" fmla="*/ 240005 w 1042350"/>
              <a:gd name="connsiteY0" fmla="*/ 0 h 1440000"/>
              <a:gd name="connsiteX1" fmla="*/ 1042350 w 1042350"/>
              <a:gd name="connsiteY1" fmla="*/ 0 h 1440000"/>
              <a:gd name="connsiteX2" fmla="*/ 1042350 w 1042350"/>
              <a:gd name="connsiteY2" fmla="*/ 1440000 h 1440000"/>
              <a:gd name="connsiteX3" fmla="*/ 240005 w 1042350"/>
              <a:gd name="connsiteY3" fmla="*/ 1440000 h 1440000"/>
              <a:gd name="connsiteX4" fmla="*/ 0 w 1042350"/>
              <a:gd name="connsiteY4" fmla="*/ 1199995 h 1440000"/>
              <a:gd name="connsiteX5" fmla="*/ 0 w 1042350"/>
              <a:gd name="connsiteY5" fmla="*/ 240005 h 1440000"/>
              <a:gd name="connsiteX6" fmla="*/ 240005 w 1042350"/>
              <a:gd name="connsiteY6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42350" h="1440000">
                <a:moveTo>
                  <a:pt x="240005" y="0"/>
                </a:moveTo>
                <a:lnTo>
                  <a:pt x="1042350" y="0"/>
                </a:lnTo>
                <a:lnTo>
                  <a:pt x="1042350" y="1440000"/>
                </a:lnTo>
                <a:lnTo>
                  <a:pt x="240005" y="1440000"/>
                </a:lnTo>
                <a:cubicBezTo>
                  <a:pt x="107454" y="1440000"/>
                  <a:pt x="0" y="1332546"/>
                  <a:pt x="0" y="1199995"/>
                </a:cubicBezTo>
                <a:lnTo>
                  <a:pt x="0" y="240005"/>
                </a:lnTo>
                <a:cubicBezTo>
                  <a:pt x="0" y="107454"/>
                  <a:pt x="107454" y="0"/>
                  <a:pt x="240005" y="0"/>
                </a:cubicBez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 smtClean="0"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en-GB" sz="5400" dirty="0">
              <a:solidFill>
                <a:srgbClr val="F8F8F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A_answer"/>
          <p:cNvSpPr/>
          <p:nvPr/>
        </p:nvSpPr>
        <p:spPr>
          <a:xfrm>
            <a:off x="1474751" y="3380905"/>
            <a:ext cx="2796218" cy="900000"/>
          </a:xfrm>
          <a:custGeom>
            <a:avLst/>
            <a:gdLst>
              <a:gd name="connsiteX0" fmla="*/ 0 w 4356060"/>
              <a:gd name="connsiteY0" fmla="*/ 0 h 1440000"/>
              <a:gd name="connsiteX1" fmla="*/ 4116055 w 4356060"/>
              <a:gd name="connsiteY1" fmla="*/ 0 h 1440000"/>
              <a:gd name="connsiteX2" fmla="*/ 4356060 w 4356060"/>
              <a:gd name="connsiteY2" fmla="*/ 240005 h 1440000"/>
              <a:gd name="connsiteX3" fmla="*/ 4356060 w 4356060"/>
              <a:gd name="connsiteY3" fmla="*/ 1199995 h 1440000"/>
              <a:gd name="connsiteX4" fmla="*/ 4116055 w 4356060"/>
              <a:gd name="connsiteY4" fmla="*/ 1440000 h 1440000"/>
              <a:gd name="connsiteX5" fmla="*/ 0 w 4356060"/>
              <a:gd name="connsiteY5" fmla="*/ 144000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6060" h="1440000">
                <a:moveTo>
                  <a:pt x="0" y="0"/>
                </a:moveTo>
                <a:lnTo>
                  <a:pt x="4116055" y="0"/>
                </a:lnTo>
                <a:cubicBezTo>
                  <a:pt x="4248606" y="0"/>
                  <a:pt x="4356060" y="107454"/>
                  <a:pt x="4356060" y="240005"/>
                </a:cubicBezTo>
                <a:lnTo>
                  <a:pt x="4356060" y="1199995"/>
                </a:lnTo>
                <a:cubicBezTo>
                  <a:pt x="4356060" y="1332546"/>
                  <a:pt x="4248606" y="1440000"/>
                  <a:pt x="4116055" y="1440000"/>
                </a:cubicBezTo>
                <a:lnTo>
                  <a:pt x="0" y="1440000"/>
                </a:ln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 w="762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ru-RU" sz="3600" dirty="0" smtClean="0">
                <a:solidFill>
                  <a:srgbClr val="000000"/>
                </a:solidFill>
                <a:latin typeface="+mj-lt"/>
              </a:rPr>
              <a:t>Восемь </a:t>
            </a:r>
            <a:endParaRPr lang="en-GB" sz="36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4" name="B"/>
          <p:cNvSpPr/>
          <p:nvPr/>
        </p:nvSpPr>
        <p:spPr>
          <a:xfrm>
            <a:off x="4914558" y="2400300"/>
            <a:ext cx="743209" cy="894702"/>
          </a:xfrm>
          <a:custGeom>
            <a:avLst/>
            <a:gdLst>
              <a:gd name="connsiteX0" fmla="*/ 240005 w 1042350"/>
              <a:gd name="connsiteY0" fmla="*/ 0 h 1440000"/>
              <a:gd name="connsiteX1" fmla="*/ 1042350 w 1042350"/>
              <a:gd name="connsiteY1" fmla="*/ 0 h 1440000"/>
              <a:gd name="connsiteX2" fmla="*/ 1042350 w 1042350"/>
              <a:gd name="connsiteY2" fmla="*/ 1440000 h 1440000"/>
              <a:gd name="connsiteX3" fmla="*/ 240005 w 1042350"/>
              <a:gd name="connsiteY3" fmla="*/ 1440000 h 1440000"/>
              <a:gd name="connsiteX4" fmla="*/ 0 w 1042350"/>
              <a:gd name="connsiteY4" fmla="*/ 1199995 h 1440000"/>
              <a:gd name="connsiteX5" fmla="*/ 0 w 1042350"/>
              <a:gd name="connsiteY5" fmla="*/ 240005 h 1440000"/>
              <a:gd name="connsiteX6" fmla="*/ 240005 w 1042350"/>
              <a:gd name="connsiteY6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42350" h="1440000">
                <a:moveTo>
                  <a:pt x="240005" y="0"/>
                </a:moveTo>
                <a:lnTo>
                  <a:pt x="1042350" y="0"/>
                </a:lnTo>
                <a:lnTo>
                  <a:pt x="1042350" y="1440000"/>
                </a:lnTo>
                <a:lnTo>
                  <a:pt x="240005" y="1440000"/>
                </a:lnTo>
                <a:cubicBezTo>
                  <a:pt x="107454" y="1440000"/>
                  <a:pt x="0" y="1332546"/>
                  <a:pt x="0" y="1199995"/>
                </a:cubicBezTo>
                <a:lnTo>
                  <a:pt x="0" y="240005"/>
                </a:lnTo>
                <a:cubicBezTo>
                  <a:pt x="0" y="107454"/>
                  <a:pt x="107454" y="0"/>
                  <a:pt x="240005" y="0"/>
                </a:cubicBez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5" name="B_answer"/>
          <p:cNvSpPr/>
          <p:nvPr/>
        </p:nvSpPr>
        <p:spPr>
          <a:xfrm>
            <a:off x="6072359" y="2395002"/>
            <a:ext cx="2796218" cy="880614"/>
          </a:xfrm>
          <a:custGeom>
            <a:avLst/>
            <a:gdLst>
              <a:gd name="connsiteX0" fmla="*/ 0 w 4356060"/>
              <a:gd name="connsiteY0" fmla="*/ 0 h 1440000"/>
              <a:gd name="connsiteX1" fmla="*/ 4116055 w 4356060"/>
              <a:gd name="connsiteY1" fmla="*/ 0 h 1440000"/>
              <a:gd name="connsiteX2" fmla="*/ 4356060 w 4356060"/>
              <a:gd name="connsiteY2" fmla="*/ 240005 h 1440000"/>
              <a:gd name="connsiteX3" fmla="*/ 4356060 w 4356060"/>
              <a:gd name="connsiteY3" fmla="*/ 1199995 h 1440000"/>
              <a:gd name="connsiteX4" fmla="*/ 4116055 w 4356060"/>
              <a:gd name="connsiteY4" fmla="*/ 1440000 h 1440000"/>
              <a:gd name="connsiteX5" fmla="*/ 0 w 4356060"/>
              <a:gd name="connsiteY5" fmla="*/ 144000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6060" h="1440000">
                <a:moveTo>
                  <a:pt x="0" y="0"/>
                </a:moveTo>
                <a:lnTo>
                  <a:pt x="4116055" y="0"/>
                </a:lnTo>
                <a:cubicBezTo>
                  <a:pt x="4248606" y="0"/>
                  <a:pt x="4356060" y="107454"/>
                  <a:pt x="4356060" y="240005"/>
                </a:cubicBezTo>
                <a:lnTo>
                  <a:pt x="4356060" y="1199995"/>
                </a:lnTo>
                <a:cubicBezTo>
                  <a:pt x="4356060" y="1332546"/>
                  <a:pt x="4248606" y="1440000"/>
                  <a:pt x="4116055" y="1440000"/>
                </a:cubicBezTo>
                <a:lnTo>
                  <a:pt x="0" y="1440000"/>
                </a:ln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 w="762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ru-RU" sz="3600" dirty="0" smtClean="0">
                <a:solidFill>
                  <a:srgbClr val="000000"/>
                </a:solidFill>
                <a:latin typeface="+mj-lt"/>
              </a:rPr>
              <a:t>Пять </a:t>
            </a:r>
            <a:endParaRPr lang="en-GB" sz="36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6" name="C"/>
          <p:cNvSpPr/>
          <p:nvPr/>
        </p:nvSpPr>
        <p:spPr>
          <a:xfrm>
            <a:off x="316950" y="2393623"/>
            <a:ext cx="743209" cy="881994"/>
          </a:xfrm>
          <a:custGeom>
            <a:avLst/>
            <a:gdLst>
              <a:gd name="connsiteX0" fmla="*/ 240005 w 1042350"/>
              <a:gd name="connsiteY0" fmla="*/ 0 h 1440000"/>
              <a:gd name="connsiteX1" fmla="*/ 1042350 w 1042350"/>
              <a:gd name="connsiteY1" fmla="*/ 0 h 1440000"/>
              <a:gd name="connsiteX2" fmla="*/ 1042350 w 1042350"/>
              <a:gd name="connsiteY2" fmla="*/ 1440000 h 1440000"/>
              <a:gd name="connsiteX3" fmla="*/ 240005 w 1042350"/>
              <a:gd name="connsiteY3" fmla="*/ 1440000 h 1440000"/>
              <a:gd name="connsiteX4" fmla="*/ 0 w 1042350"/>
              <a:gd name="connsiteY4" fmla="*/ 1199995 h 1440000"/>
              <a:gd name="connsiteX5" fmla="*/ 0 w 1042350"/>
              <a:gd name="connsiteY5" fmla="*/ 240005 h 1440000"/>
              <a:gd name="connsiteX6" fmla="*/ 240005 w 1042350"/>
              <a:gd name="connsiteY6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42350" h="1440000">
                <a:moveTo>
                  <a:pt x="240005" y="0"/>
                </a:moveTo>
                <a:lnTo>
                  <a:pt x="1042350" y="0"/>
                </a:lnTo>
                <a:lnTo>
                  <a:pt x="1042350" y="1440000"/>
                </a:lnTo>
                <a:lnTo>
                  <a:pt x="240005" y="1440000"/>
                </a:lnTo>
                <a:cubicBezTo>
                  <a:pt x="107454" y="1440000"/>
                  <a:pt x="0" y="1332546"/>
                  <a:pt x="0" y="1199995"/>
                </a:cubicBezTo>
                <a:lnTo>
                  <a:pt x="0" y="240005"/>
                </a:lnTo>
                <a:cubicBezTo>
                  <a:pt x="0" y="107454"/>
                  <a:pt x="107454" y="0"/>
                  <a:pt x="240005" y="0"/>
                </a:cubicBez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 smtClean="0"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en-GB" sz="5400" dirty="0">
              <a:solidFill>
                <a:srgbClr val="F8F8F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C_answer"/>
          <p:cNvSpPr/>
          <p:nvPr/>
        </p:nvSpPr>
        <p:spPr>
          <a:xfrm>
            <a:off x="1474751" y="2393623"/>
            <a:ext cx="2796218" cy="881993"/>
          </a:xfrm>
          <a:custGeom>
            <a:avLst/>
            <a:gdLst>
              <a:gd name="connsiteX0" fmla="*/ 0 w 4356060"/>
              <a:gd name="connsiteY0" fmla="*/ 0 h 1440000"/>
              <a:gd name="connsiteX1" fmla="*/ 4116055 w 4356060"/>
              <a:gd name="connsiteY1" fmla="*/ 0 h 1440000"/>
              <a:gd name="connsiteX2" fmla="*/ 4356060 w 4356060"/>
              <a:gd name="connsiteY2" fmla="*/ 240005 h 1440000"/>
              <a:gd name="connsiteX3" fmla="*/ 4356060 w 4356060"/>
              <a:gd name="connsiteY3" fmla="*/ 1199995 h 1440000"/>
              <a:gd name="connsiteX4" fmla="*/ 4116055 w 4356060"/>
              <a:gd name="connsiteY4" fmla="*/ 1440000 h 1440000"/>
              <a:gd name="connsiteX5" fmla="*/ 0 w 4356060"/>
              <a:gd name="connsiteY5" fmla="*/ 144000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6060" h="1440000">
                <a:moveTo>
                  <a:pt x="0" y="0"/>
                </a:moveTo>
                <a:lnTo>
                  <a:pt x="4116055" y="0"/>
                </a:lnTo>
                <a:cubicBezTo>
                  <a:pt x="4248606" y="0"/>
                  <a:pt x="4356060" y="107454"/>
                  <a:pt x="4356060" y="240005"/>
                </a:cubicBezTo>
                <a:lnTo>
                  <a:pt x="4356060" y="1199995"/>
                </a:lnTo>
                <a:cubicBezTo>
                  <a:pt x="4356060" y="1332546"/>
                  <a:pt x="4248606" y="1440000"/>
                  <a:pt x="4116055" y="1440000"/>
                </a:cubicBezTo>
                <a:lnTo>
                  <a:pt x="0" y="1440000"/>
                </a:ln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 w="762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ru-RU" sz="3600" dirty="0" smtClean="0">
                <a:solidFill>
                  <a:srgbClr val="000000"/>
                </a:solidFill>
                <a:latin typeface="+mj-lt"/>
              </a:rPr>
              <a:t>Три </a:t>
            </a:r>
            <a:endParaRPr lang="en-GB" sz="36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8" name="D"/>
          <p:cNvSpPr/>
          <p:nvPr/>
        </p:nvSpPr>
        <p:spPr>
          <a:xfrm>
            <a:off x="4912969" y="3400288"/>
            <a:ext cx="743209" cy="901547"/>
          </a:xfrm>
          <a:custGeom>
            <a:avLst/>
            <a:gdLst>
              <a:gd name="connsiteX0" fmla="*/ 240005 w 1042350"/>
              <a:gd name="connsiteY0" fmla="*/ 0 h 1440000"/>
              <a:gd name="connsiteX1" fmla="*/ 1042350 w 1042350"/>
              <a:gd name="connsiteY1" fmla="*/ 0 h 1440000"/>
              <a:gd name="connsiteX2" fmla="*/ 1042350 w 1042350"/>
              <a:gd name="connsiteY2" fmla="*/ 1440000 h 1440000"/>
              <a:gd name="connsiteX3" fmla="*/ 240005 w 1042350"/>
              <a:gd name="connsiteY3" fmla="*/ 1440000 h 1440000"/>
              <a:gd name="connsiteX4" fmla="*/ 0 w 1042350"/>
              <a:gd name="connsiteY4" fmla="*/ 1199995 h 1440000"/>
              <a:gd name="connsiteX5" fmla="*/ 0 w 1042350"/>
              <a:gd name="connsiteY5" fmla="*/ 240005 h 1440000"/>
              <a:gd name="connsiteX6" fmla="*/ 240005 w 1042350"/>
              <a:gd name="connsiteY6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42350" h="1440000">
                <a:moveTo>
                  <a:pt x="240005" y="0"/>
                </a:moveTo>
                <a:lnTo>
                  <a:pt x="1042350" y="0"/>
                </a:lnTo>
                <a:lnTo>
                  <a:pt x="1042350" y="1440000"/>
                </a:lnTo>
                <a:lnTo>
                  <a:pt x="240005" y="1440000"/>
                </a:lnTo>
                <a:cubicBezTo>
                  <a:pt x="107454" y="1440000"/>
                  <a:pt x="0" y="1332546"/>
                  <a:pt x="0" y="1199995"/>
                </a:cubicBezTo>
                <a:lnTo>
                  <a:pt x="0" y="240005"/>
                </a:lnTo>
                <a:cubicBezTo>
                  <a:pt x="0" y="107454"/>
                  <a:pt x="107454" y="0"/>
                  <a:pt x="240005" y="0"/>
                </a:cubicBez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9" name="D_answer"/>
          <p:cNvSpPr/>
          <p:nvPr/>
        </p:nvSpPr>
        <p:spPr>
          <a:xfrm>
            <a:off x="6070770" y="3400288"/>
            <a:ext cx="2796218" cy="880617"/>
          </a:xfrm>
          <a:custGeom>
            <a:avLst/>
            <a:gdLst>
              <a:gd name="connsiteX0" fmla="*/ 0 w 4356060"/>
              <a:gd name="connsiteY0" fmla="*/ 0 h 1440000"/>
              <a:gd name="connsiteX1" fmla="*/ 4116055 w 4356060"/>
              <a:gd name="connsiteY1" fmla="*/ 0 h 1440000"/>
              <a:gd name="connsiteX2" fmla="*/ 4356060 w 4356060"/>
              <a:gd name="connsiteY2" fmla="*/ 240005 h 1440000"/>
              <a:gd name="connsiteX3" fmla="*/ 4356060 w 4356060"/>
              <a:gd name="connsiteY3" fmla="*/ 1199995 h 1440000"/>
              <a:gd name="connsiteX4" fmla="*/ 4116055 w 4356060"/>
              <a:gd name="connsiteY4" fmla="*/ 1440000 h 1440000"/>
              <a:gd name="connsiteX5" fmla="*/ 0 w 4356060"/>
              <a:gd name="connsiteY5" fmla="*/ 144000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6060" h="1440000">
                <a:moveTo>
                  <a:pt x="0" y="0"/>
                </a:moveTo>
                <a:lnTo>
                  <a:pt x="4116055" y="0"/>
                </a:lnTo>
                <a:cubicBezTo>
                  <a:pt x="4248606" y="0"/>
                  <a:pt x="4356060" y="107454"/>
                  <a:pt x="4356060" y="240005"/>
                </a:cubicBezTo>
                <a:lnTo>
                  <a:pt x="4356060" y="1199995"/>
                </a:lnTo>
                <a:cubicBezTo>
                  <a:pt x="4356060" y="1332546"/>
                  <a:pt x="4248606" y="1440000"/>
                  <a:pt x="4116055" y="1440000"/>
                </a:cubicBezTo>
                <a:lnTo>
                  <a:pt x="0" y="1440000"/>
                </a:ln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 w="762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ru-RU" sz="3600" dirty="0" smtClean="0">
                <a:solidFill>
                  <a:srgbClr val="000000"/>
                </a:solidFill>
                <a:latin typeface="+mj-lt"/>
              </a:rPr>
              <a:t>Десять  </a:t>
            </a:r>
            <a:endParaRPr lang="en-GB" sz="36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10" name="Question box"/>
          <p:cNvSpPr/>
          <p:nvPr/>
        </p:nvSpPr>
        <p:spPr>
          <a:xfrm>
            <a:off x="316950" y="306052"/>
            <a:ext cx="8551627" cy="1620000"/>
          </a:xfrm>
          <a:prstGeom prst="roundRect">
            <a:avLst/>
          </a:prstGeom>
          <a:solidFill>
            <a:schemeClr val="accent6">
              <a:alpha val="75000"/>
            </a:schemeClr>
          </a:solidFill>
          <a:ln w="76200">
            <a:solidFill>
              <a:schemeClr val="accent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ru-RU" sz="3600" dirty="0">
                <a:solidFill>
                  <a:srgbClr val="000000"/>
                </a:solidFill>
                <a:latin typeface="+mj-lt"/>
              </a:rPr>
              <a:t>Сколько групп дорожных знаков существует?</a:t>
            </a:r>
            <a:endParaRPr lang="en-GB" sz="3600" dirty="0">
              <a:solidFill>
                <a:srgbClr val="000000"/>
              </a:solidFill>
              <a:latin typeface="+mj-lt"/>
            </a:endParaRPr>
          </a:p>
        </p:txBody>
      </p:sp>
      <p:pic>
        <p:nvPicPr>
          <p:cNvPr id="12" name="Рисунок 11">
            <a:hlinkClick r:id="" action="ppaction://hlinkshowjump?jump=nextslide"/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6" t="4070" r="79344" b="78795"/>
          <a:stretch/>
        </p:blipFill>
        <p:spPr>
          <a:xfrm>
            <a:off x="8607925" y="4549967"/>
            <a:ext cx="436922" cy="472348"/>
          </a:xfrm>
          <a:prstGeom prst="rect">
            <a:avLst/>
          </a:prstGeom>
        </p:spPr>
      </p:pic>
      <p:pic>
        <p:nvPicPr>
          <p:cNvPr id="15" name="Google Shape;523;p36"/>
          <p:cNvPicPr preferRelativeResize="0"/>
          <p:nvPr/>
        </p:nvPicPr>
        <p:blipFill>
          <a:blip r:embed="rId6">
            <a:alphaModFix/>
            <a:duotone>
              <a:prstClr val="black"/>
              <a:srgbClr val="2BBF32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4210448" y="4148443"/>
            <a:ext cx="764629" cy="8432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2708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18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1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2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33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9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40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140463" y="88135"/>
            <a:ext cx="8882352" cy="4914622"/>
          </a:xfrm>
          <a:prstGeom prst="rect">
            <a:avLst/>
          </a:prstGeom>
          <a:solidFill>
            <a:srgbClr val="F8F8F8">
              <a:alpha val="50000"/>
            </a:srgbClr>
          </a:solidFill>
          <a:ln>
            <a:solidFill>
              <a:schemeClr val="accent6">
                <a:lumMod val="75000"/>
              </a:schemeClr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A"/>
          <p:cNvSpPr/>
          <p:nvPr/>
        </p:nvSpPr>
        <p:spPr>
          <a:xfrm>
            <a:off x="4912968" y="2410935"/>
            <a:ext cx="743209" cy="882688"/>
          </a:xfrm>
          <a:custGeom>
            <a:avLst/>
            <a:gdLst>
              <a:gd name="connsiteX0" fmla="*/ 240005 w 1042350"/>
              <a:gd name="connsiteY0" fmla="*/ 0 h 1440000"/>
              <a:gd name="connsiteX1" fmla="*/ 1042350 w 1042350"/>
              <a:gd name="connsiteY1" fmla="*/ 0 h 1440000"/>
              <a:gd name="connsiteX2" fmla="*/ 1042350 w 1042350"/>
              <a:gd name="connsiteY2" fmla="*/ 1440000 h 1440000"/>
              <a:gd name="connsiteX3" fmla="*/ 240005 w 1042350"/>
              <a:gd name="connsiteY3" fmla="*/ 1440000 h 1440000"/>
              <a:gd name="connsiteX4" fmla="*/ 0 w 1042350"/>
              <a:gd name="connsiteY4" fmla="*/ 1199995 h 1440000"/>
              <a:gd name="connsiteX5" fmla="*/ 0 w 1042350"/>
              <a:gd name="connsiteY5" fmla="*/ 240005 h 1440000"/>
              <a:gd name="connsiteX6" fmla="*/ 240005 w 1042350"/>
              <a:gd name="connsiteY6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42350" h="1440000">
                <a:moveTo>
                  <a:pt x="240005" y="0"/>
                </a:moveTo>
                <a:lnTo>
                  <a:pt x="1042350" y="0"/>
                </a:lnTo>
                <a:lnTo>
                  <a:pt x="1042350" y="1440000"/>
                </a:lnTo>
                <a:lnTo>
                  <a:pt x="240005" y="1440000"/>
                </a:lnTo>
                <a:cubicBezTo>
                  <a:pt x="107454" y="1440000"/>
                  <a:pt x="0" y="1332546"/>
                  <a:pt x="0" y="1199995"/>
                </a:cubicBezTo>
                <a:lnTo>
                  <a:pt x="0" y="240005"/>
                </a:lnTo>
                <a:cubicBezTo>
                  <a:pt x="0" y="107454"/>
                  <a:pt x="107454" y="0"/>
                  <a:pt x="240005" y="0"/>
                </a:cubicBez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 smtClean="0"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en-GB" sz="5400" dirty="0">
              <a:solidFill>
                <a:srgbClr val="F8F8F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A_answer"/>
          <p:cNvSpPr/>
          <p:nvPr/>
        </p:nvSpPr>
        <p:spPr>
          <a:xfrm>
            <a:off x="6070770" y="2393624"/>
            <a:ext cx="2796218" cy="881992"/>
          </a:xfrm>
          <a:custGeom>
            <a:avLst/>
            <a:gdLst>
              <a:gd name="connsiteX0" fmla="*/ 0 w 4356060"/>
              <a:gd name="connsiteY0" fmla="*/ 0 h 1440000"/>
              <a:gd name="connsiteX1" fmla="*/ 4116055 w 4356060"/>
              <a:gd name="connsiteY1" fmla="*/ 0 h 1440000"/>
              <a:gd name="connsiteX2" fmla="*/ 4356060 w 4356060"/>
              <a:gd name="connsiteY2" fmla="*/ 240005 h 1440000"/>
              <a:gd name="connsiteX3" fmla="*/ 4356060 w 4356060"/>
              <a:gd name="connsiteY3" fmla="*/ 1199995 h 1440000"/>
              <a:gd name="connsiteX4" fmla="*/ 4116055 w 4356060"/>
              <a:gd name="connsiteY4" fmla="*/ 1440000 h 1440000"/>
              <a:gd name="connsiteX5" fmla="*/ 0 w 4356060"/>
              <a:gd name="connsiteY5" fmla="*/ 144000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6060" h="1440000">
                <a:moveTo>
                  <a:pt x="0" y="0"/>
                </a:moveTo>
                <a:lnTo>
                  <a:pt x="4116055" y="0"/>
                </a:lnTo>
                <a:cubicBezTo>
                  <a:pt x="4248606" y="0"/>
                  <a:pt x="4356060" y="107454"/>
                  <a:pt x="4356060" y="240005"/>
                </a:cubicBezTo>
                <a:lnTo>
                  <a:pt x="4356060" y="1199995"/>
                </a:lnTo>
                <a:cubicBezTo>
                  <a:pt x="4356060" y="1332546"/>
                  <a:pt x="4248606" y="1440000"/>
                  <a:pt x="4116055" y="1440000"/>
                </a:cubicBezTo>
                <a:lnTo>
                  <a:pt x="0" y="1440000"/>
                </a:ln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 w="762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ru-RU" sz="3000" dirty="0" smtClean="0">
                <a:solidFill>
                  <a:srgbClr val="000000"/>
                </a:solidFill>
                <a:latin typeface="+mj-lt"/>
              </a:rPr>
              <a:t>Восклицательный знак </a:t>
            </a:r>
            <a:endParaRPr lang="en-GB" sz="30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4" name="B"/>
          <p:cNvSpPr/>
          <p:nvPr/>
        </p:nvSpPr>
        <p:spPr>
          <a:xfrm>
            <a:off x="316949" y="2410934"/>
            <a:ext cx="743209" cy="882689"/>
          </a:xfrm>
          <a:custGeom>
            <a:avLst/>
            <a:gdLst>
              <a:gd name="connsiteX0" fmla="*/ 240005 w 1042350"/>
              <a:gd name="connsiteY0" fmla="*/ 0 h 1440000"/>
              <a:gd name="connsiteX1" fmla="*/ 1042350 w 1042350"/>
              <a:gd name="connsiteY1" fmla="*/ 0 h 1440000"/>
              <a:gd name="connsiteX2" fmla="*/ 1042350 w 1042350"/>
              <a:gd name="connsiteY2" fmla="*/ 1440000 h 1440000"/>
              <a:gd name="connsiteX3" fmla="*/ 240005 w 1042350"/>
              <a:gd name="connsiteY3" fmla="*/ 1440000 h 1440000"/>
              <a:gd name="connsiteX4" fmla="*/ 0 w 1042350"/>
              <a:gd name="connsiteY4" fmla="*/ 1199995 h 1440000"/>
              <a:gd name="connsiteX5" fmla="*/ 0 w 1042350"/>
              <a:gd name="connsiteY5" fmla="*/ 240005 h 1440000"/>
              <a:gd name="connsiteX6" fmla="*/ 240005 w 1042350"/>
              <a:gd name="connsiteY6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42350" h="1440000">
                <a:moveTo>
                  <a:pt x="240005" y="0"/>
                </a:moveTo>
                <a:lnTo>
                  <a:pt x="1042350" y="0"/>
                </a:lnTo>
                <a:lnTo>
                  <a:pt x="1042350" y="1440000"/>
                </a:lnTo>
                <a:lnTo>
                  <a:pt x="240005" y="1440000"/>
                </a:lnTo>
                <a:cubicBezTo>
                  <a:pt x="107454" y="1440000"/>
                  <a:pt x="0" y="1332546"/>
                  <a:pt x="0" y="1199995"/>
                </a:cubicBezTo>
                <a:lnTo>
                  <a:pt x="0" y="240005"/>
                </a:lnTo>
                <a:cubicBezTo>
                  <a:pt x="0" y="107454"/>
                  <a:pt x="107454" y="0"/>
                  <a:pt x="240005" y="0"/>
                </a:cubicBez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5" name="B_answer"/>
          <p:cNvSpPr/>
          <p:nvPr/>
        </p:nvSpPr>
        <p:spPr>
          <a:xfrm>
            <a:off x="1474751" y="2393623"/>
            <a:ext cx="2796218" cy="881993"/>
          </a:xfrm>
          <a:custGeom>
            <a:avLst/>
            <a:gdLst>
              <a:gd name="connsiteX0" fmla="*/ 0 w 4356060"/>
              <a:gd name="connsiteY0" fmla="*/ 0 h 1440000"/>
              <a:gd name="connsiteX1" fmla="*/ 4116055 w 4356060"/>
              <a:gd name="connsiteY1" fmla="*/ 0 h 1440000"/>
              <a:gd name="connsiteX2" fmla="*/ 4356060 w 4356060"/>
              <a:gd name="connsiteY2" fmla="*/ 240005 h 1440000"/>
              <a:gd name="connsiteX3" fmla="*/ 4356060 w 4356060"/>
              <a:gd name="connsiteY3" fmla="*/ 1199995 h 1440000"/>
              <a:gd name="connsiteX4" fmla="*/ 4116055 w 4356060"/>
              <a:gd name="connsiteY4" fmla="*/ 1440000 h 1440000"/>
              <a:gd name="connsiteX5" fmla="*/ 0 w 4356060"/>
              <a:gd name="connsiteY5" fmla="*/ 144000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6060" h="1440000">
                <a:moveTo>
                  <a:pt x="0" y="0"/>
                </a:moveTo>
                <a:lnTo>
                  <a:pt x="4116055" y="0"/>
                </a:lnTo>
                <a:cubicBezTo>
                  <a:pt x="4248606" y="0"/>
                  <a:pt x="4356060" y="107454"/>
                  <a:pt x="4356060" y="240005"/>
                </a:cubicBezTo>
                <a:lnTo>
                  <a:pt x="4356060" y="1199995"/>
                </a:lnTo>
                <a:cubicBezTo>
                  <a:pt x="4356060" y="1332546"/>
                  <a:pt x="4248606" y="1440000"/>
                  <a:pt x="4116055" y="1440000"/>
                </a:cubicBezTo>
                <a:lnTo>
                  <a:pt x="0" y="1440000"/>
                </a:ln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 w="762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ru-RU" sz="3000" dirty="0" smtClean="0">
                <a:solidFill>
                  <a:srgbClr val="000000"/>
                </a:solidFill>
                <a:latin typeface="+mj-lt"/>
              </a:rPr>
              <a:t>Многоточие </a:t>
            </a:r>
            <a:endParaRPr lang="en-GB" sz="30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6" name="C"/>
          <p:cNvSpPr/>
          <p:nvPr/>
        </p:nvSpPr>
        <p:spPr>
          <a:xfrm>
            <a:off x="316950" y="3397826"/>
            <a:ext cx="743209" cy="884455"/>
          </a:xfrm>
          <a:custGeom>
            <a:avLst/>
            <a:gdLst>
              <a:gd name="connsiteX0" fmla="*/ 240005 w 1042350"/>
              <a:gd name="connsiteY0" fmla="*/ 0 h 1440000"/>
              <a:gd name="connsiteX1" fmla="*/ 1042350 w 1042350"/>
              <a:gd name="connsiteY1" fmla="*/ 0 h 1440000"/>
              <a:gd name="connsiteX2" fmla="*/ 1042350 w 1042350"/>
              <a:gd name="connsiteY2" fmla="*/ 1440000 h 1440000"/>
              <a:gd name="connsiteX3" fmla="*/ 240005 w 1042350"/>
              <a:gd name="connsiteY3" fmla="*/ 1440000 h 1440000"/>
              <a:gd name="connsiteX4" fmla="*/ 0 w 1042350"/>
              <a:gd name="connsiteY4" fmla="*/ 1199995 h 1440000"/>
              <a:gd name="connsiteX5" fmla="*/ 0 w 1042350"/>
              <a:gd name="connsiteY5" fmla="*/ 240005 h 1440000"/>
              <a:gd name="connsiteX6" fmla="*/ 240005 w 1042350"/>
              <a:gd name="connsiteY6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42350" h="1440000">
                <a:moveTo>
                  <a:pt x="240005" y="0"/>
                </a:moveTo>
                <a:lnTo>
                  <a:pt x="1042350" y="0"/>
                </a:lnTo>
                <a:lnTo>
                  <a:pt x="1042350" y="1440000"/>
                </a:lnTo>
                <a:lnTo>
                  <a:pt x="240005" y="1440000"/>
                </a:lnTo>
                <a:cubicBezTo>
                  <a:pt x="107454" y="1440000"/>
                  <a:pt x="0" y="1332546"/>
                  <a:pt x="0" y="1199995"/>
                </a:cubicBezTo>
                <a:lnTo>
                  <a:pt x="0" y="240005"/>
                </a:lnTo>
                <a:cubicBezTo>
                  <a:pt x="0" y="107454"/>
                  <a:pt x="107454" y="0"/>
                  <a:pt x="240005" y="0"/>
                </a:cubicBez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7" name="C_answer"/>
          <p:cNvSpPr/>
          <p:nvPr/>
        </p:nvSpPr>
        <p:spPr>
          <a:xfrm>
            <a:off x="1474751" y="3380905"/>
            <a:ext cx="2796218" cy="900000"/>
          </a:xfrm>
          <a:custGeom>
            <a:avLst/>
            <a:gdLst>
              <a:gd name="connsiteX0" fmla="*/ 0 w 4356060"/>
              <a:gd name="connsiteY0" fmla="*/ 0 h 1440000"/>
              <a:gd name="connsiteX1" fmla="*/ 4116055 w 4356060"/>
              <a:gd name="connsiteY1" fmla="*/ 0 h 1440000"/>
              <a:gd name="connsiteX2" fmla="*/ 4356060 w 4356060"/>
              <a:gd name="connsiteY2" fmla="*/ 240005 h 1440000"/>
              <a:gd name="connsiteX3" fmla="*/ 4356060 w 4356060"/>
              <a:gd name="connsiteY3" fmla="*/ 1199995 h 1440000"/>
              <a:gd name="connsiteX4" fmla="*/ 4116055 w 4356060"/>
              <a:gd name="connsiteY4" fmla="*/ 1440000 h 1440000"/>
              <a:gd name="connsiteX5" fmla="*/ 0 w 4356060"/>
              <a:gd name="connsiteY5" fmla="*/ 144000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6060" h="1440000">
                <a:moveTo>
                  <a:pt x="0" y="0"/>
                </a:moveTo>
                <a:lnTo>
                  <a:pt x="4116055" y="0"/>
                </a:lnTo>
                <a:cubicBezTo>
                  <a:pt x="4248606" y="0"/>
                  <a:pt x="4356060" y="107454"/>
                  <a:pt x="4356060" y="240005"/>
                </a:cubicBezTo>
                <a:lnTo>
                  <a:pt x="4356060" y="1199995"/>
                </a:lnTo>
                <a:cubicBezTo>
                  <a:pt x="4356060" y="1332546"/>
                  <a:pt x="4248606" y="1440000"/>
                  <a:pt x="4116055" y="1440000"/>
                </a:cubicBezTo>
                <a:lnTo>
                  <a:pt x="0" y="1440000"/>
                </a:ln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 w="762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ru-RU" sz="3000" dirty="0" smtClean="0">
                <a:solidFill>
                  <a:srgbClr val="000000"/>
                </a:solidFill>
                <a:latin typeface="+mj-lt"/>
              </a:rPr>
              <a:t>Вопросительный знак </a:t>
            </a:r>
            <a:endParaRPr lang="en-GB" sz="30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8" name="D"/>
          <p:cNvSpPr/>
          <p:nvPr/>
        </p:nvSpPr>
        <p:spPr>
          <a:xfrm>
            <a:off x="4912969" y="3400289"/>
            <a:ext cx="743210" cy="880616"/>
          </a:xfrm>
          <a:custGeom>
            <a:avLst/>
            <a:gdLst>
              <a:gd name="connsiteX0" fmla="*/ 240005 w 1042350"/>
              <a:gd name="connsiteY0" fmla="*/ 0 h 1440000"/>
              <a:gd name="connsiteX1" fmla="*/ 1042350 w 1042350"/>
              <a:gd name="connsiteY1" fmla="*/ 0 h 1440000"/>
              <a:gd name="connsiteX2" fmla="*/ 1042350 w 1042350"/>
              <a:gd name="connsiteY2" fmla="*/ 1440000 h 1440000"/>
              <a:gd name="connsiteX3" fmla="*/ 240005 w 1042350"/>
              <a:gd name="connsiteY3" fmla="*/ 1440000 h 1440000"/>
              <a:gd name="connsiteX4" fmla="*/ 0 w 1042350"/>
              <a:gd name="connsiteY4" fmla="*/ 1199995 h 1440000"/>
              <a:gd name="connsiteX5" fmla="*/ 0 w 1042350"/>
              <a:gd name="connsiteY5" fmla="*/ 240005 h 1440000"/>
              <a:gd name="connsiteX6" fmla="*/ 240005 w 1042350"/>
              <a:gd name="connsiteY6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42350" h="1440000">
                <a:moveTo>
                  <a:pt x="240005" y="0"/>
                </a:moveTo>
                <a:lnTo>
                  <a:pt x="1042350" y="0"/>
                </a:lnTo>
                <a:lnTo>
                  <a:pt x="1042350" y="1440000"/>
                </a:lnTo>
                <a:lnTo>
                  <a:pt x="240005" y="1440000"/>
                </a:lnTo>
                <a:cubicBezTo>
                  <a:pt x="107454" y="1440000"/>
                  <a:pt x="0" y="1332546"/>
                  <a:pt x="0" y="1199995"/>
                </a:cubicBezTo>
                <a:lnTo>
                  <a:pt x="0" y="240005"/>
                </a:lnTo>
                <a:cubicBezTo>
                  <a:pt x="0" y="107454"/>
                  <a:pt x="107454" y="0"/>
                  <a:pt x="240005" y="0"/>
                </a:cubicBez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9" name="D_answer"/>
          <p:cNvSpPr/>
          <p:nvPr/>
        </p:nvSpPr>
        <p:spPr>
          <a:xfrm>
            <a:off x="6070770" y="3397827"/>
            <a:ext cx="2796218" cy="883078"/>
          </a:xfrm>
          <a:custGeom>
            <a:avLst/>
            <a:gdLst>
              <a:gd name="connsiteX0" fmla="*/ 0 w 4356060"/>
              <a:gd name="connsiteY0" fmla="*/ 0 h 1440000"/>
              <a:gd name="connsiteX1" fmla="*/ 4116055 w 4356060"/>
              <a:gd name="connsiteY1" fmla="*/ 0 h 1440000"/>
              <a:gd name="connsiteX2" fmla="*/ 4356060 w 4356060"/>
              <a:gd name="connsiteY2" fmla="*/ 240005 h 1440000"/>
              <a:gd name="connsiteX3" fmla="*/ 4356060 w 4356060"/>
              <a:gd name="connsiteY3" fmla="*/ 1199995 h 1440000"/>
              <a:gd name="connsiteX4" fmla="*/ 4116055 w 4356060"/>
              <a:gd name="connsiteY4" fmla="*/ 1440000 h 1440000"/>
              <a:gd name="connsiteX5" fmla="*/ 0 w 4356060"/>
              <a:gd name="connsiteY5" fmla="*/ 144000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6060" h="1440000">
                <a:moveTo>
                  <a:pt x="0" y="0"/>
                </a:moveTo>
                <a:lnTo>
                  <a:pt x="4116055" y="0"/>
                </a:lnTo>
                <a:cubicBezTo>
                  <a:pt x="4248606" y="0"/>
                  <a:pt x="4356060" y="107454"/>
                  <a:pt x="4356060" y="240005"/>
                </a:cubicBezTo>
                <a:lnTo>
                  <a:pt x="4356060" y="1199995"/>
                </a:lnTo>
                <a:cubicBezTo>
                  <a:pt x="4356060" y="1332546"/>
                  <a:pt x="4248606" y="1440000"/>
                  <a:pt x="4116055" y="1440000"/>
                </a:cubicBezTo>
                <a:lnTo>
                  <a:pt x="0" y="1440000"/>
                </a:lnTo>
                <a:close/>
              </a:path>
            </a:pathLst>
          </a:custGeom>
          <a:gradFill>
            <a:gsLst>
              <a:gs pos="0">
                <a:schemeClr val="accent6">
                  <a:lumMod val="50000"/>
                  <a:tint val="66000"/>
                  <a:satMod val="160000"/>
                </a:schemeClr>
              </a:gs>
              <a:gs pos="50000">
                <a:schemeClr val="accent6">
                  <a:lumMod val="50000"/>
                  <a:tint val="44500"/>
                  <a:satMod val="160000"/>
                </a:schemeClr>
              </a:gs>
              <a:gs pos="100000">
                <a:schemeClr val="accent6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 w="762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ru-RU" sz="3000" dirty="0" smtClean="0">
                <a:solidFill>
                  <a:srgbClr val="000000"/>
                </a:solidFill>
                <a:latin typeface="+mj-lt"/>
              </a:rPr>
              <a:t>Двоеточие </a:t>
            </a:r>
            <a:endParaRPr lang="en-GB" sz="30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10" name="Question box"/>
          <p:cNvSpPr/>
          <p:nvPr/>
        </p:nvSpPr>
        <p:spPr>
          <a:xfrm>
            <a:off x="316950" y="306052"/>
            <a:ext cx="8551627" cy="1620000"/>
          </a:xfrm>
          <a:prstGeom prst="roundRect">
            <a:avLst/>
          </a:prstGeom>
          <a:solidFill>
            <a:schemeClr val="accent6">
              <a:alpha val="75000"/>
            </a:schemeClr>
          </a:solidFill>
          <a:ln w="76200">
            <a:solidFill>
              <a:schemeClr val="accent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ru-RU" sz="3600" dirty="0">
                <a:solidFill>
                  <a:srgbClr val="000000"/>
                </a:solidFill>
                <a:latin typeface="+mj-lt"/>
              </a:rPr>
              <a:t>Какой знак препинания задействован в азбуке дорожных знаков?</a:t>
            </a:r>
            <a:endParaRPr lang="en-GB" sz="3600" dirty="0">
              <a:solidFill>
                <a:srgbClr val="000000"/>
              </a:solidFill>
              <a:latin typeface="+mj-lt"/>
            </a:endParaRPr>
          </a:p>
        </p:txBody>
      </p:sp>
      <p:pic>
        <p:nvPicPr>
          <p:cNvPr id="12" name="Рисунок 11">
            <a:hlinkClick r:id="" action="ppaction://hlinkshowjump?jump=nextslide"/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6" t="4070" r="79344" b="78795"/>
          <a:stretch/>
        </p:blipFill>
        <p:spPr>
          <a:xfrm>
            <a:off x="8607925" y="4549967"/>
            <a:ext cx="436922" cy="472348"/>
          </a:xfrm>
          <a:prstGeom prst="rect">
            <a:avLst/>
          </a:prstGeom>
        </p:spPr>
      </p:pic>
      <p:pic>
        <p:nvPicPr>
          <p:cNvPr id="15" name="Google Shape;523;p36"/>
          <p:cNvPicPr preferRelativeResize="0"/>
          <p:nvPr/>
        </p:nvPicPr>
        <p:blipFill>
          <a:blip r:embed="rId6">
            <a:alphaModFix/>
            <a:duotone>
              <a:prstClr val="black"/>
              <a:srgbClr val="2BBF32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4210448" y="4148443"/>
            <a:ext cx="764629" cy="8432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98756879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18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1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2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33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9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40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Alegria_Template_SlidesMania">
  <a:themeElements>
    <a:clrScheme name="Simple Light">
      <a:dk1>
        <a:srgbClr val="F3EAF6"/>
      </a:dk1>
      <a:lt1>
        <a:srgbClr val="EBDDEF"/>
      </a:lt1>
      <a:dk2>
        <a:srgbClr val="F7DAE6"/>
      </a:dk2>
      <a:lt2>
        <a:srgbClr val="F6C7D8"/>
      </a:lt2>
      <a:accent1>
        <a:srgbClr val="E4D5EB"/>
      </a:accent1>
      <a:accent2>
        <a:srgbClr val="F5D094"/>
      </a:accent2>
      <a:accent3>
        <a:srgbClr val="DCEEF2"/>
      </a:accent3>
      <a:accent4>
        <a:srgbClr val="C7D5E0"/>
      </a:accent4>
      <a:accent5>
        <a:srgbClr val="F7E7D1"/>
      </a:accent5>
      <a:accent6>
        <a:srgbClr val="DEC6E5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227</TotalTime>
  <Words>377</Words>
  <Application>Microsoft Office PowerPoint</Application>
  <PresentationFormat>Экран (16:9)</PresentationFormat>
  <Paragraphs>158</Paragraphs>
  <Slides>18</Slides>
  <Notes>18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4" baseType="lpstr">
      <vt:lpstr>Calibri</vt:lpstr>
      <vt:lpstr>Arial</vt:lpstr>
      <vt:lpstr>Fira Sans</vt:lpstr>
      <vt:lpstr>Arial Black</vt:lpstr>
      <vt:lpstr>Astra</vt:lpstr>
      <vt:lpstr>Alegria_Template_SlidesMania</vt:lpstr>
      <vt:lpstr>Дорожно-транспортная викторина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Викторина</dc:title>
  <dc:subject>дорожно-транспортная</dc:subject>
  <dc:creator>КЕВ</dc:creator>
  <cp:lastModifiedBy>Аделя</cp:lastModifiedBy>
  <cp:revision>56</cp:revision>
  <dcterms:modified xsi:type="dcterms:W3CDTF">2025-03-13T17:55:11Z</dcterms:modified>
</cp:coreProperties>
</file>