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9" r:id="rId2"/>
    <p:sldId id="264" r:id="rId3"/>
    <p:sldId id="263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01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1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32-13\Desktop\столовая\20a6e071-e75e-4a84-b82c-87b6ad2f45e8.jf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600" y="692696"/>
            <a:ext cx="7219213" cy="5030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419872" y="548680"/>
            <a:ext cx="626469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Горячий </a:t>
            </a:r>
            <a:r>
              <a:rPr lang="ru-RU" sz="4400" b="1" dirty="0" smtClean="0">
                <a:solidFill>
                  <a:srgbClr val="FF0000"/>
                </a:solidFill>
              </a:rPr>
              <a:t>завтрак</a:t>
            </a:r>
          </a:p>
          <a:p>
            <a:r>
              <a:rPr lang="ru-RU" sz="1400" b="1" dirty="0" smtClean="0">
                <a:solidFill>
                  <a:srgbClr val="FF0000"/>
                </a:solidFill>
              </a:rPr>
              <a:t>                           молочная каша «Дружба»</a:t>
            </a:r>
            <a:endParaRPr lang="ru-RU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66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522234"/>
            <a:ext cx="4968552" cy="5754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915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32-13\Desktop\столовая\9cdddb8b-d496-46fa-a297-9dfbf3acb4d9.jfif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84994"/>
            <a:ext cx="3240360" cy="5688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32-13\Desktop\столовая\6686d926-0a3d-41f8-9d2f-727295c4311d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584994"/>
            <a:ext cx="3376360" cy="5688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421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32-13\Desktop\столовая\a7fb842a-12be-44ae-8869-3b58b0c9f791.jf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95023" y="817582"/>
            <a:ext cx="6912767" cy="4843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708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32-13\Desktop\столовая\b90a3bdf-9e48-4ebf-980b-02c14a51f3be.jf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857280"/>
            <a:ext cx="2808312" cy="4659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32-13\Desktop\столовая\668d6d5a-04eb-408c-8166-825da1fa4146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836712"/>
            <a:ext cx="2977496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3474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C:\Users\32-13\Desktop\столовая\a3834e86-1dd1-4e79-9812-3ff12d7d5c41.jfif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600" y="1052737"/>
            <a:ext cx="7272808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542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118</TotalTime>
  <Words>8</Words>
  <Application>Microsoft Office PowerPoint</Application>
  <PresentationFormat>Экран (4:3)</PresentationFormat>
  <Paragraphs>2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Brush Script MT</vt:lpstr>
      <vt:lpstr>Constantia</vt:lpstr>
      <vt:lpstr>Franklin Gothic Book</vt:lpstr>
      <vt:lpstr>Rage Italic</vt:lpstr>
      <vt:lpstr>Кнопка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32-13</dc:creator>
  <cp:lastModifiedBy>313-16</cp:lastModifiedBy>
  <cp:revision>6</cp:revision>
  <dcterms:created xsi:type="dcterms:W3CDTF">2025-04-29T08:24:26Z</dcterms:created>
  <dcterms:modified xsi:type="dcterms:W3CDTF">2025-04-29T11:10:39Z</dcterms:modified>
</cp:coreProperties>
</file>