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315" r:id="rId4"/>
    <p:sldId id="403" r:id="rId5"/>
    <p:sldId id="314" r:id="rId6"/>
    <p:sldId id="414" r:id="rId7"/>
    <p:sldId id="411" r:id="rId8"/>
    <p:sldId id="412" r:id="rId9"/>
    <p:sldId id="402" r:id="rId10"/>
    <p:sldId id="258" r:id="rId11"/>
    <p:sldId id="407" r:id="rId12"/>
    <p:sldId id="408" r:id="rId13"/>
    <p:sldId id="409" r:id="rId14"/>
    <p:sldId id="313" r:id="rId15"/>
    <p:sldId id="386" r:id="rId16"/>
    <p:sldId id="388" r:id="rId17"/>
    <p:sldId id="413" r:id="rId18"/>
    <p:sldId id="398" r:id="rId19"/>
    <p:sldId id="406" r:id="rId20"/>
    <p:sldId id="395" r:id="rId21"/>
    <p:sldId id="41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05" autoAdjust="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44E49-19A3-4732-8E0C-33B5EA192A3D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44E55-2A3B-4F6A-A76B-079FD2E663A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7219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BCF28-A907-4393-8E42-D76559D2683F}" type="datetimeFigureOut">
              <a:rPr lang="ru-RU" smtClean="0"/>
              <a:pPr/>
              <a:t>20.11.2022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C2019-5DD9-432E-BF78-ACF61A3D3E8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4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12160" y="4149080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663" y="1811025"/>
            <a:ext cx="590465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tx2">
                    <a:lumMod val="75000"/>
                  </a:schemeClr>
                </a:solidFill>
                <a:latin typeface="Arial Black" pitchFamily="34"/>
              </a:rPr>
              <a:t/>
            </a:r>
            <a:br>
              <a:rPr lang="de-DE" sz="2800" dirty="0">
                <a:solidFill>
                  <a:schemeClr val="tx2">
                    <a:lumMod val="75000"/>
                  </a:schemeClr>
                </a:solidFill>
                <a:latin typeface="Arial Black" pitchFamily="34"/>
              </a:rPr>
            </a:br>
            <a:endParaRPr lang="ru-RU" sz="2800" dirty="0" smtClean="0">
              <a:solidFill>
                <a:schemeClr val="tx2">
                  <a:lumMod val="75000"/>
                </a:schemeClr>
              </a:solidFill>
              <a:latin typeface="Arial Black" pitchFamily="34"/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 ДО физкультурно-спортивной направленности для детей 3-5 лет «Малыши- Крепыши»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год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de-DE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 педагог дополнительного образования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Марков Юрий Владимирович</a:t>
            </a:r>
            <a:r>
              <a:rPr lang="de-DE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и сроки </a:t>
            </a:r>
            <a:r>
              <a:rPr lang="de-DE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02832" cy="4525963"/>
          </a:xfrm>
        </p:spPr>
        <p:txBody>
          <a:bodyPr>
            <a:normAutofit/>
          </a:bodyPr>
          <a:lstStyle/>
          <a:p>
            <a:pPr lvl="0" indent="0">
              <a:buNone/>
            </a:pPr>
            <a:r>
              <a:rPr lang="ru-RU" altLang="ja-JP" sz="15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сложности направления.</a:t>
            </a:r>
            <a:endParaRPr lang="ru-RU" altLang="ja-JP" sz="1500" b="1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0">
              <a:buNone/>
            </a:pPr>
            <a:r>
              <a:rPr lang="ru-RU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предусматривает два уровня сложности – стартовый и продвинутый.</a:t>
            </a:r>
            <a:endParaRPr lang="ru-RU" altLang="ja-JP" sz="15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0">
              <a:buNone/>
            </a:pPr>
            <a:r>
              <a:rPr lang="ru-RU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</a:t>
            </a:r>
            <a:r>
              <a:rPr lang="ru-RU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рассчитано </a:t>
            </a:r>
            <a:r>
              <a:rPr lang="ru-RU" altLang="ja-JP" sz="15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год обучения. Занятия проводятся два раза в неделю. Это 8 занятий в месяц и </a:t>
            </a:r>
            <a:r>
              <a:rPr lang="ru-RU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</a:t>
            </a:r>
            <a:r>
              <a:rPr lang="ru-RU" altLang="ja-JP" sz="15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в год с сентября по май, включая каникулярное время. </a:t>
            </a:r>
          </a:p>
          <a:p>
            <a:pPr lvl="0" indent="0">
              <a:buNone/>
            </a:pPr>
            <a:r>
              <a:rPr lang="en-US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en-US" altLang="ja-JP" sz="15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в соответствии с возрастными особенностями детей:</a:t>
            </a:r>
          </a:p>
          <a:p>
            <a:pPr lvl="0" indent="0">
              <a:buNone/>
            </a:pPr>
            <a:r>
              <a:rPr lang="en-US" altLang="ja-JP" sz="15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en-US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5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в группе не более </a:t>
            </a:r>
            <a:r>
              <a:rPr lang="en-US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ja-JP" sz="15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5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</a:p>
          <a:p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2052" name="Picture 4" descr="C:\Users\Рада\Desktop\физра кружок\фотки\IMG-20191204-WA009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97346"/>
            <a:ext cx="60486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979712" y="274638"/>
            <a:ext cx="5400600" cy="11430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обучения детей и особенности организации образовательной деятельности по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данному направлению.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1907704" y="1412776"/>
            <a:ext cx="5112568" cy="471338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очное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направление 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 по запросу родителей (законных представителей) на	 основании заключения с ними договора. 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Комплектование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воспитанников проводится после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анкетирования родителей(законных представителей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было представлено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общем родительском собрании. 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направление рассчитано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год обучения. Занятия проводятся два раза в неделю. Это 8 занятий в месяц и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занятия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год с сентября по май, включая каникулярное время.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данному направлению состоят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практической деятельности детей, проводятся под руководством педагога.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участвуют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дошкольники, имеющие отклонения в физическом развитии (нарушение осанки, неправильное развитие сводов стопы), но и дети, стремящиеся сформировать правильную осанку и избежать плоскостопия, а также улучшить физическую подготовленность.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0047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97346"/>
            <a:ext cx="60486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Отличительные особенности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1835696" y="1600200"/>
            <a:ext cx="54726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систему, позволяющую научить ребенка свободно владеть мячом, передвигаться с ним по площадке в различных направлениях, развитие скоростных качеств. 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предусматривает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индивидуальное умение владения с мячом, так и действие в микрокомандах – парами, тройками, пятерками. 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работу могут включаться и игры с мячом, и специальные упражнения по закреплению навыков владения им. Обучение детей основным приемам владения мячом в игровых условиях должно иметь целью достижения благоприятного физического развития, разносторонней двигательной подготовленностью детей, ознакомлением детей с пионерболом в доступной форме. 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в дошкольном возрасте в воспитании ребенка доминирующую роль играют чувствительные, зрительные образы, поэтому любое словесное объяснение сопровождается наглядным показом взрослого и многократным повторением самых простых действий.</a:t>
            </a:r>
          </a:p>
          <a:p>
            <a:pPr marL="0" indent="0">
              <a:buNone/>
            </a:pPr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85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97346"/>
            <a:ext cx="60486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15616" y="1600200"/>
            <a:ext cx="6624736" cy="452596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очное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Данное направление реализуется 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запросу родителей (законных представителей) на	 основании заключения с ними договора. Комплектование группы воспитанников проводится после </a:t>
            </a: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анкетирования родителей (законных представителей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37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было представлено 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общем родительском собрании. </a:t>
            </a:r>
          </a:p>
          <a:p>
            <a:pPr marL="0" indent="0">
              <a:buNone/>
            </a:pP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занятия в соответствии с возрастными особенностями детей и требованиями </a:t>
            </a:r>
            <a:r>
              <a:rPr lang="ru-RU" sz="37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составляет:</a:t>
            </a:r>
          </a:p>
          <a:p>
            <a:pPr marL="0" indent="0">
              <a:buNone/>
            </a:pP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в группе – не более 14 человек. Увеличение количества детей в группе не рекомендовано, так как </a:t>
            </a: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требует 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постоянного внимания и индивидуального подхода к каждому ребенку.</a:t>
            </a:r>
          </a:p>
          <a:p>
            <a:pPr marL="0" indent="0">
              <a:buNone/>
            </a:pP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занятия, инструктор должен иметь точное представление об индивидуальных особенностях ребенка, уровне его физического развития, о состоянии его двигательных навыков и умений.</a:t>
            </a:r>
          </a:p>
          <a:p>
            <a:pPr marL="0" indent="0">
              <a:buNone/>
            </a:pP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по </a:t>
            </a: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данному направлению состоят 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практической деятельности детей, проводятся под руководством педагога.</a:t>
            </a:r>
          </a:p>
          <a:p>
            <a:pPr marL="0" indent="0">
              <a:buNone/>
            </a:pP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реализации </a:t>
            </a:r>
            <a:r>
              <a:rPr lang="ru-RU" sz="37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участвуют </a:t>
            </a:r>
            <a:r>
              <a:rPr lang="ru-RU" sz="37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дошкольники, имеющие отклонения в физическом развитии (нарушение осанки, неправильное развитие сводов стопы), но и дети, стремящиеся сформировать правильную осанку и избежать плоскостопия, а также улучшить физическую подготовленность.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50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475656" y="548680"/>
            <a:ext cx="417646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2880" hangingPunct="0"/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indent="182880" hangingPunct="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indent="182880" hangingPunct="0"/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indent="182880" hangingPunct="0"/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indent="182880" hangingPunct="0"/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indent="182880" hangingPunct="0"/>
            <a:r>
              <a:rPr lang="de-DE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Основным </a:t>
            </a:r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содержанием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направления</a:t>
            </a:r>
            <a:r>
              <a:rPr lang="de-DE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</a:t>
            </a:r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являются общеразвивающие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и специально подобранные физические упражнения и игры. 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Для выполнения поставленных оздоровительно-воспитательных 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задач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направления</a:t>
            </a:r>
            <a:r>
              <a:rPr lang="de-DE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 </a:t>
            </a:r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предусмотрены следующие структуры: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Корригирующая, ритмическая гимнастики;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Динамические и оздоровительные паузы;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Релаксационные упражнения;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Спортивные игры;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Занимательные разминки;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Различные виды массажа;</a:t>
            </a:r>
          </a:p>
          <a:p>
            <a:pPr lvl="0" indent="182880" hangingPunct="0"/>
            <a:r>
              <a:rPr lang="de-DE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- Пальчиковая гимнастика.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488" y="1484784"/>
            <a:ext cx="302390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C:\Users\Acer\Desktop\педсовет\презентация\Марк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1028343"/>
            <a:ext cx="4572000" cy="437042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методы и приемы: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Теоретические сведения;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Упражнения общего воздействия: ходьба и бег с включением элементов 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направленных на профилактику плоскостопия и нарушения осанки;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Упражнения с предметами и без, направленные на укрепление мышц и связок,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формирующих свод стопы;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Упражнения для формирования правильной осанки с предметами и без: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положении стоя; в положении сидя;  в положении лежа на спине и животе;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в положении стоя на четвереньках;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9" name="Picture 3" descr="C:\Users\Acer\Desktop\педсовет\презентация\Марк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771800" y="1582341"/>
            <a:ext cx="37444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Общеразвивающие упражнения специальной направленности у гимнастической стенки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скамеек, а также с использованием каната и наклонной доски и фитболов;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Спортивные игры для развития крупной моторики и укрепления мышечного корсета;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Упражнения на расслабление;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Дыхательные упражнения;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Самомассаж с использованием массажных дорожек, ковриков, мячиков-ежиков и 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предметов.</a:t>
            </a:r>
          </a:p>
        </p:txBody>
      </p:sp>
    </p:spTree>
    <p:extLst>
      <p:ext uri="{BB962C8B-B14F-4D97-AF65-F5344CB8AC3E}">
        <p14:creationId xmlns:p14="http://schemas.microsoft.com/office/powerpoint/2010/main" val="111657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 умеет: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99592" y="1124744"/>
            <a:ext cx="7787208" cy="50014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сигналу воспитателя, быстро реагировать на сигнал; Играть с мячом, не мешая другим;</a:t>
            </a:r>
          </a:p>
          <a:p>
            <a:pPr marL="0" indent="0">
              <a:buNone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Согласовывать свои движения с движениями товарищей, соблюдать правила в командных видах (эстафета или поточный метод);</a:t>
            </a:r>
          </a:p>
          <a:p>
            <a:pPr marL="0" indent="0">
              <a:buNone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Бросать и ловить мяч: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двумя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руками снизу вверх не менее 10 раз;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двумя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руками снизу вверх с хлопком впереди, за спиной;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передача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парах двумя руками снизу, от груди, из-за головы;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передача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 другу в разных направлениях стоя, сидя;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передача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мяча через сетку;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передача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мяча друг другу с помощью ног;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забрасывать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баскетбольное кольцо двумя руками;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перебрасывать набивной мяч друг другу разными способами.</a:t>
            </a:r>
          </a:p>
          <a:p>
            <a:pPr marL="0" indent="0">
              <a:buNone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Метать мяч: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расстояния 3 м в обруч, в корзину, расположенные на полу;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вертикальную цель с 3-4 м;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вдаль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расстояние 5-6 метров;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подавать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 от края площадки. Отбивать мяч: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месте правой, левой рукой не менее 10 раз;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месте, с передачей из правой руки в левую;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правой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левой рукой с продвижением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вперѐд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змейкой;</a:t>
            </a:r>
          </a:p>
          <a:p>
            <a:pPr marL="0" indent="0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двумя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руками о стену и ловить его.</a:t>
            </a:r>
          </a:p>
          <a:p>
            <a:pPr marL="0" indent="0">
              <a:buNone/>
            </a:pP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Играть и соблюдать изученные правила в командной игре в пионербол. </a:t>
            </a:r>
          </a:p>
          <a:p>
            <a:endParaRPr lang="ru-RU" sz="1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44824"/>
            <a:ext cx="2933808" cy="378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429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. </a:t>
            </a:r>
            <a:r>
              <a:rPr lang="ru-RU" sz="31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 техническое обеспечение </a:t>
            </a:r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endParaRPr lang="ru-RU" sz="31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2195736" y="1600200"/>
            <a:ext cx="489654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«Виды спорта».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Подборка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оздоровительных гимнастик, музыкального сопровождения.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Инвентарь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оборудование используемое на занятиях: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Волейбольная сетка.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Мячи волейбольные, большие резиновые, малые резиновые.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Мячи набивные.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Мешочки для метания.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Скакалки.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материалы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общеразвивающих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21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166843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Гимнастические скамейки;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Стульчики;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Гимнастическая стенка;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Наклонная доска;  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Гимнастические палки;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Плоские кольца;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Обручи; </a:t>
            </a:r>
          </a:p>
          <a:p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Гантельки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Кегли;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и малые кубы;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Дуги;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Бревно;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Мячики-ежики;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Массажные дорожки и коврики;</a:t>
            </a:r>
          </a:p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Гимнастические маты;</a:t>
            </a:r>
          </a:p>
        </p:txBody>
      </p:sp>
    </p:spTree>
    <p:extLst>
      <p:ext uri="{BB962C8B-B14F-4D97-AF65-F5344CB8AC3E}">
        <p14:creationId xmlns:p14="http://schemas.microsoft.com/office/powerpoint/2010/main" val="74952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«…Физическое воспитание - это то, что обеспечивает здоровье и доставляет радость»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2204864"/>
            <a:ext cx="352839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 algn="just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воспитание в дошкольном учреждении - это единство цели, задач, средств, форм и методов работы, направленных на укрепление здоровья и всестороннее физическое развитие детей</a:t>
            </a:r>
          </a:p>
          <a:p>
            <a:pPr indent="363538" algn="just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Целью физического воспитания является формирование у детей основ здорового образа жизни.</a:t>
            </a:r>
          </a:p>
          <a:p>
            <a:pPr indent="363538" algn="just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процессе физического воспитания осуществляются оздоровительные, образовательные и воспитательные задачи.</a:t>
            </a:r>
          </a:p>
          <a:p>
            <a:pPr indent="363538" algn="just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Среди оздоровительных задач особое место занимает охрана жизни и укрепление здоровья детей, их всестороннее физическое развитие.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602" y="2276872"/>
            <a:ext cx="3597275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9" name="Picture 3" descr="C:\Users\Acer\Desktop\педсовет\презентация\Марк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75656" y="836712"/>
            <a:ext cx="5472608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>
              <a:lnSpc>
                <a:spcPct val="150000"/>
              </a:lnSpc>
            </a:pP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Список литературы</a:t>
            </a: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:</a:t>
            </a:r>
          </a:p>
          <a:p>
            <a:pPr lvl="0" algn="ctr" hangingPunct="0">
              <a:lnSpc>
                <a:spcPct val="150000"/>
              </a:lnSpc>
            </a:pPr>
            <a:endParaRPr lang="ru-RU" sz="16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hangingPunct="0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1.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Адашкявичене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Э.Й. Баскетбол для дошкольников: из опыта работы. – М.: Просвещение, 1983. – 79 с.</a:t>
            </a:r>
          </a:p>
          <a:p>
            <a:pPr lvl="0" hangingPunct="0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2.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Адашкявичене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Э.Й. Спортивные игры и упражнения в детском саду: Кн. Для воспитателя дет. Сада. – М.: просвещение. 1992. – 1992. – 159 с.</a:t>
            </a:r>
          </a:p>
          <a:p>
            <a:pPr lvl="0" hangingPunct="0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3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. Вавилова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Е.Н. Развивайте у дошкольников ловкость, силу, выносливость: Пособие для воспитателя дет. Сада. – М.: Просвещение, 1981. – 96 с.</a:t>
            </a:r>
          </a:p>
          <a:p>
            <a:pPr lvl="0" hangingPunct="0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4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.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Воротилкина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И.М. Физкультурно- оздоровительная работа в дошкольном образовательном учреждении: Метод пособие. - М.: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Изд-во.НЦ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ЭНАС,2006. – 144 с .</a:t>
            </a:r>
          </a:p>
          <a:p>
            <a:pPr lvl="0" hangingPunct="0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5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. Железняк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Ю.Д., Петров П.К. Основы научно – методической деятельности и спорте: Учебное пособие для студ. высших. учеб. Заведений. – М.: Издательский центр «Академия», 2002. – 296 с.</a:t>
            </a:r>
          </a:p>
          <a:p>
            <a:pPr lvl="0" hangingPunct="0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6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.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Кенеман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А.В.,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Кистяковский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М.Ю. Осокина Т.И. Физическая подготовка детей 5-6 лет к занятиям в школе. – М.: «Просвещение», 1980. – 144 с.</a:t>
            </a:r>
          </a:p>
          <a:p>
            <a:pPr lvl="0" hangingPunct="0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7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.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Клещев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Ю.Н., Фурманов А.Г. юный волейболист. – М.: Физкультура и спорт, 1979. – 231 с.</a:t>
            </a:r>
          </a:p>
          <a:p>
            <a:pPr lvl="0" hangingPunct="0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8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. Литвинова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Andale Sans UI" pitchFamily="2"/>
                <a:cs typeface="Times New Roman" panose="02020603050405020304" pitchFamily="18" charset="0"/>
              </a:rPr>
              <a:t>О.М. Система физического воспитания в ДОУ. – Волгоград: Учитель, 2007. – 238 с.</a:t>
            </a:r>
          </a:p>
          <a:p>
            <a:pPr lvl="0" algn="ctr" hangingPunct="0">
              <a:lnSpc>
                <a:spcPct val="150000"/>
              </a:lnSpc>
            </a:pP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algn="ctr" hangingPunct="0">
              <a:lnSpc>
                <a:spcPct val="150000"/>
              </a:lnSpc>
            </a:pP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  <a:p>
            <a:pPr lvl="0" algn="ctr" hangingPunct="0">
              <a:lnSpc>
                <a:spcPct val="150000"/>
              </a:lnSpc>
            </a:pP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Andale Sans UI" pitchFamily="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80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1525433"/>
            <a:ext cx="504056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Муравьёв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В.А., Назарова Н.Н. Воспитание физических качеств детей дошкольного и школьного возраста: Методическое пособие. – М.: Айрис- пресс, 2004. – 112 с.</a:t>
            </a: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Николаева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Н.И. Школа мяча. – СПб: Детство – Пресс. 2008. – 96 с.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Физическая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в начальных классах. – М.: Изд-во ВЛАДОС- ПРЕСС, 2001. – 176с.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Шебеко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В.Н., Ермак Н.Н., Шишкина В.А. Физическое воспитание дошкольников. Практикум для студентов средних педагогических заведений.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3-е изд.,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М.: Изд. Центр «Академия», 1999. – 160 с.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Филиппова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С.О.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Пономарёв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Г.Н. теория и методика физической культуры дошкольников. – СПб. «ДЕТСТВО-ПРЕСС2, М., ТЦ «Сфера» 2008. – 656 с.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Холодов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Ж.К., Кузнецов В.С. Теория и методика физического воспитания и спорта: Учебное пособие для студентов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учеб. заведений. – М., Издательский центр «Академия», 2004. – 389 с.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Оздоровительная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ДОУ: нормативно-правовые документы, рекомендации. Авт.-сост. М.С. Горбатова.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Физкультурно-оздоровительная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дошкольной организации: планирование, занятия, комплексы, спортивно-досуговые мероприятия. Авт.- сост. О.Ф. Горбатенко.</a:t>
            </a:r>
          </a:p>
          <a:p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50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spc="-110" dirty="0" smtClean="0">
                <a:solidFill>
                  <a:schemeClr val="tx2">
                    <a:lumMod val="75000"/>
                  </a:schemeClr>
                </a:solidFill>
                <a:latin typeface="Arial" pitchFamily="34"/>
              </a:rPr>
              <a:t>А</a:t>
            </a:r>
            <a:r>
              <a:rPr lang="ru-RU" sz="3200" spc="-110" dirty="0" err="1" smtClean="0">
                <a:solidFill>
                  <a:schemeClr val="tx2">
                    <a:lumMod val="75000"/>
                  </a:schemeClr>
                </a:solidFill>
                <a:latin typeface="Arial" pitchFamily="34"/>
              </a:rPr>
              <a:t>ктуальность</a:t>
            </a:r>
            <a:r>
              <a:rPr lang="ru-RU" sz="3200" spc="-110" dirty="0" smtClean="0">
                <a:solidFill>
                  <a:schemeClr val="tx2">
                    <a:lumMod val="75000"/>
                  </a:schemeClr>
                </a:solidFill>
                <a:latin typeface="Arial" pitchFamily="34"/>
              </a:rPr>
              <a:t> и новизна направления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1619672" y="1600200"/>
            <a:ext cx="5832648" cy="4525963"/>
          </a:xfrm>
        </p:spPr>
        <p:txBody>
          <a:bodyPr>
            <a:normAutofit/>
          </a:bodyPr>
          <a:lstStyle/>
          <a:p>
            <a:pPr marL="0" lvl="0" indent="180000">
              <a:lnSpc>
                <a:spcPct val="110000"/>
              </a:lnSpc>
              <a:spcBef>
                <a:spcPts val="0"/>
              </a:spcBef>
              <a:buClr>
                <a:srgbClr val="D6ECFF"/>
              </a:buClr>
              <a:buSzPct val="95000"/>
              <a:buNone/>
            </a:pP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период- чрезвычайно важный период в жизни ребенка, ни в какой другой период жизни физическое  воспитание не связано так тесно с общим воспитанием, как в первые шесть лет.</a:t>
            </a:r>
          </a:p>
          <a:p>
            <a:pPr marL="0" lvl="0" indent="180000">
              <a:lnSpc>
                <a:spcPct val="110000"/>
              </a:lnSpc>
              <a:spcBef>
                <a:spcPts val="0"/>
              </a:spcBef>
              <a:buClr>
                <a:srgbClr val="D6ECFF"/>
              </a:buClr>
              <a:buSzPct val="95000"/>
              <a:buNone/>
            </a:pP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 </a:t>
            </a:r>
            <a:r>
              <a:rPr lang="ru-RU" altLang="ja-JP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ja-JP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закладывается </a:t>
            </a: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 здоровья: происходит созревание и совершенствование жизненных систем и функций организма, развиваются его адаптационные возможности, повышается его </a:t>
            </a:r>
            <a:r>
              <a:rPr lang="en-US" altLang="ja-JP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устойчивость </a:t>
            </a: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внешним воздействиям, формируется осанка, </a:t>
            </a:r>
            <a:r>
              <a:rPr lang="en-US" altLang="ja-JP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приобретаются физические качества, привычки, вырабатываются волевые черты характера, без которых невозможен здоровый образ жизни.</a:t>
            </a:r>
          </a:p>
          <a:p>
            <a:pPr marL="0" lvl="0" indent="180000">
              <a:lnSpc>
                <a:spcPct val="110000"/>
              </a:lnSpc>
              <a:spcBef>
                <a:spcPts val="0"/>
              </a:spcBef>
              <a:buClr>
                <a:srgbClr val="D6ECFF"/>
              </a:buClr>
              <a:buSzPct val="95000"/>
              <a:buNone/>
            </a:pPr>
            <a:r>
              <a:rPr lang="ru-RU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вопросы физкультурно-оздоровительной работы являются наиболее актуальными в деятельности любого дошкольного учреждения. По данным научно-исследовательского института гигиены и профилактики заболеваний детей, подростков и молодёжи за последние десятилетия состояние здоровья дошкольников ухудшилось: снизилось количество абсолютно здоровых (с 23,2 до 15,1%) и увеличилось число детей, имеющих различные отклонения в состоянии здоровья (с 60,9 до 67,6%) и хронические заболевания (с15,9 до 17,3</a:t>
            </a:r>
            <a:r>
              <a:rPr lang="ru-RU" altLang="ja-JP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%). </a:t>
            </a:r>
            <a:r>
              <a:rPr lang="en-US" altLang="ja-JP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</a:t>
            </a:r>
            <a:r>
              <a:rPr lang="en-US" altLang="ja-JP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крайне важно организовывать занятия физической культурой именно в детстве, что позволит организму накопить силы и обеспечить    в    дальнейшем всесторонне гармоничное развитие личности.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1196752"/>
            <a:ext cx="417646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направления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том, что анализ многочисленных литературных источников свидетельствуют о недостаточной эффективности процесса физического воспитания в дошкольных учреждениях, что и побудило к созданию программы дополнительного физического образования. </a:t>
            </a: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Важное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в системе физического воспитания детей дошкольного возраста занимают действия с мячом. Упражнения в бросании, катании мячей способствуют развитию глазомера, координации, ловкости, ритмичности, согласованности движений, совершенствуют пространственную ориентировку. Упражнения с мячом различного объема развивают не только крупные, но и мелкие мышцы, увеличивают подвижность в суставах пальцев и кистях, усиливают кровообращение. Они укрепляют мышцы, удерживающие позвоночник, и способствуют выработки хорошей осанки. </a:t>
            </a:r>
            <a:endParaRPr lang="ru-RU" sz="12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Все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факторы являются побудительными причинами создания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введения в ДОО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по направлению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4-7лет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«Крепыш», которые проводит инструктор по физической культуре Марков Юрий Владимирович.</a:t>
            </a:r>
          </a:p>
        </p:txBody>
      </p:sp>
    </p:spTree>
    <p:extLst>
      <p:ext uri="{BB962C8B-B14F-4D97-AF65-F5344CB8AC3E}">
        <p14:creationId xmlns:p14="http://schemas.microsoft.com/office/powerpoint/2010/main" val="211586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chemeClr val="tx2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нормативно-правовых документов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763688" y="1600200"/>
            <a:ext cx="5832648" cy="4525963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  <a:p>
            <a:r>
              <a:rPr lang="ru-RU" sz="3000" dirty="0" smtClean="0"/>
              <a:t>Направление разработано в соответствии со следующими нормативно-правовыми документами:</a:t>
            </a:r>
          </a:p>
          <a:p>
            <a:r>
              <a:rPr lang="ru-RU" sz="3000" dirty="0" smtClean="0"/>
              <a:t>- Федеральный закон Российской Федерации от 29.12.2012 года № 273-ФЗ «Об образовании в Российской Федерации»;</a:t>
            </a:r>
          </a:p>
          <a:p>
            <a:r>
              <a:rPr lang="ru-RU" sz="3000" dirty="0"/>
              <a:t>СП 2.4.3648-20 Санитарно- эпидемиологические требования к организациям воспитания и обучения, отдыха и оздоровления детей и молодежи»)</a:t>
            </a:r>
          </a:p>
          <a:p>
            <a:r>
              <a:rPr lang="ru-RU" sz="3000" dirty="0"/>
              <a:t>-СанПиН 2.3/2.4.3590-20 «Санитарно- эпидемиологические требования к устройств, содержанию и организации работы образовательных организаций и других объектов  социальной инфраструктуры для детей и молодежи в условиях распространения новой </a:t>
            </a:r>
            <a:r>
              <a:rPr lang="ru-RU" sz="3000" dirty="0" err="1"/>
              <a:t>короновирусной</a:t>
            </a:r>
            <a:r>
              <a:rPr lang="ru-RU" sz="3000" dirty="0"/>
              <a:t> инфекции» </a:t>
            </a:r>
          </a:p>
          <a:p>
            <a:r>
              <a:rPr lang="ru-RU" sz="3000" dirty="0"/>
              <a:t>-СанПиН 1.2.3685-21 «Гигиенические нормативы и требования к обеспечению безопасности и (или) безвредности для человека факторов среды обитания» </a:t>
            </a:r>
          </a:p>
          <a:p>
            <a:r>
              <a:rPr lang="ru-RU" sz="3000" dirty="0"/>
              <a:t>-СанПиН 3.3686-21 «Санитарно-эпидемиологические требования по профилактике инфекционных болезней»</a:t>
            </a:r>
          </a:p>
          <a:p>
            <a:r>
              <a:rPr lang="ru-RU" sz="3000" dirty="0" smtClean="0"/>
              <a:t>- </a:t>
            </a:r>
            <a:r>
              <a:rPr lang="ru-RU" sz="3000" dirty="0" smtClean="0"/>
              <a:t>Приказ Министерства просвещения РФ от 31 июля 2020 г. № 373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</a:p>
          <a:p>
            <a:r>
              <a:rPr lang="ru-RU" sz="3000" dirty="0" smtClean="0"/>
              <a:t>- Постановление Правительства Российской Федерации "Об утверждении Правил оказания платных образовательных услуг" от 15.09.2020г. № 1441;</a:t>
            </a:r>
          </a:p>
          <a:p>
            <a:pPr fontAlgn="base"/>
            <a:r>
              <a:rPr lang="ru-RU" sz="3000" dirty="0" smtClean="0"/>
              <a:t>- письмо </a:t>
            </a:r>
            <a:r>
              <a:rPr lang="ru-RU" sz="3000" dirty="0" err="1" smtClean="0"/>
              <a:t>Минобрнауки</a:t>
            </a:r>
            <a:r>
              <a:rPr lang="ru-RU" sz="3000" dirty="0" smtClean="0"/>
              <a:t> от 18.11.2015г № 09-3442 «Методические рекомендации по проектированию дополнительных общеразвивающих программ (включая </a:t>
            </a:r>
            <a:r>
              <a:rPr lang="ru-RU" sz="3000" dirty="0" err="1" smtClean="0"/>
              <a:t>разноуровневые</a:t>
            </a:r>
            <a:r>
              <a:rPr lang="ru-RU" sz="3000" dirty="0" smtClean="0"/>
              <a:t> программы).</a:t>
            </a:r>
          </a:p>
          <a:p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2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направления</a:t>
            </a:r>
            <a:endParaRPr lang="ru-RU" sz="3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763688" y="1600200"/>
            <a:ext cx="273211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жизненно необходимых двигательных умений и навыков ребенка в соответствии с его индивидуальными особенностями.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осанки у детей дошкольного возраста в процессе оздоровительной работы.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двигательных функций организма.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8" name="Picture 4" descr="C:\Users\Рада\Desktop\физра кружок\фотки\IMG-20191204-WA00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78149"/>
            <a:ext cx="4104456" cy="459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7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484784"/>
            <a:ext cx="72728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</a:p>
          <a:p>
            <a:r>
              <a:rPr lang="ru-RU" sz="12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жизненно необходимых двигательных умений и   навыков ребенка в соответствии с его индивидуальными          особенностями;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Профилактика нарушения осанки у детей дошкольного возраста    в процессе     оздоровительной работы;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       двигательных функций       организма.</a:t>
            </a:r>
          </a:p>
          <a:p>
            <a:endParaRPr lang="ru-RU" sz="1200" b="1" u="sng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lang="ru-RU" sz="1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детей оценивать состояние своего здоровья и прогнозировать его;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-помочь детям овладеть навыками и умениями чувствовать внутреннее состояние своих органов (межпозвоночный столб).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-познакомить детей с видами эстафет: линейные, встречные и круговые.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-обучать детей правилам участия в эстафетах.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-обучать умению владения мячом;</a:t>
            </a:r>
          </a:p>
          <a:p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sz="1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потребности в здоровом образе жизни;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чувство коллективизма, взаимовыручки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Прививать любовь к систематическим занятиям физкультурой.</a:t>
            </a:r>
          </a:p>
          <a:p>
            <a:r>
              <a:rPr lang="ru-RU" sz="12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  <a:r>
              <a:rPr lang="ru-RU" sz="1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физические качества детей посредством спортивных эстафет.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гибкости позвоночного столба, укрепление мышечного корсета;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функций организма, повышение его защитных свойств и устойчивости к заболеваниям средствами движения, </a:t>
            </a:r>
          </a:p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правильной осанки, гигиенических навыков.</a:t>
            </a:r>
          </a:p>
        </p:txBody>
      </p:sp>
    </p:spTree>
    <p:extLst>
      <p:ext uri="{BB962C8B-B14F-4D97-AF65-F5344CB8AC3E}">
        <p14:creationId xmlns:p14="http://schemas.microsoft.com/office/powerpoint/2010/main" val="132158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группы 2-го года обучения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051720" y="1600200"/>
            <a:ext cx="49685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детей действиям с мячом, совершенствование двигательной реакции, точности воспроизведения, движений во времени и пространстве.</a:t>
            </a:r>
          </a:p>
          <a:p>
            <a:pPr marL="0" indent="0">
              <a:buNone/>
            </a:pPr>
            <a:endParaRPr lang="ru-RU" sz="1400" b="1" u="sng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побуждать детей сознательно относиться к собственному здоровью, формировать потребность в ежедневной двигательной активности;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двигательные качества и способности детей: ловкость, быстроту, силу, выносливость;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-ознакомить с правилами игры в волейбол;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-овладеть навыками в ловле и передаче мяча;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-овладеть навыками группового взаимодействия в игре.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26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ports-android.ru/wp-content/uploads/2014/12/samerfon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35696" y="13407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97346"/>
            <a:ext cx="6048672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оздоровительные 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силовой выносливости мышц, двигательных навыков;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сохранение и укрепление физического и психического здоровья детей;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функций организма, повышение его защитных свойств и устойчивости к заболеваниям средствами движения, дыхательной гимнастики, массажа, закаливания;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правильной осанки, гигиенических навыков.</a:t>
            </a: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 задачи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выработка потребности в физических упражнениях и играх;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валеологической культуры поведения;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реализации потребности детей в двигательной активности;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детей оценивать состояние своего здоровья и прогнозировать его;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-помочь детям овладеть навыками и умениями чувствовать внутреннее состояние своих органов (межпозвоночный столб).</a:t>
            </a: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 задачи</a:t>
            </a:r>
            <a:r>
              <a:rPr lang="ru-RU" sz="14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потребности в здоровом образе жизни;</a:t>
            </a:r>
          </a:p>
          <a:p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физических качеств, необходимых для полноценного развития личности.</a:t>
            </a:r>
          </a:p>
          <a:p>
            <a:endParaRPr lang="ru-RU" sz="1600" b="1" u="sng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53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814</TotalTime>
  <Words>2215</Words>
  <Application>Microsoft Office PowerPoint</Application>
  <PresentationFormat>Экран (4:3)</PresentationFormat>
  <Paragraphs>230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ＭＳ Ｐゴシック</vt:lpstr>
      <vt:lpstr>Andale Sans UI</vt:lpstr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Актуальность и новизна направления</vt:lpstr>
      <vt:lpstr>Презентация PowerPoint</vt:lpstr>
      <vt:lpstr>Перечень нормативно-правовых документов</vt:lpstr>
      <vt:lpstr>Цели и задачи направления</vt:lpstr>
      <vt:lpstr>Цели и задачи</vt:lpstr>
      <vt:lpstr>Цели и задачи группы 2-го года обучения</vt:lpstr>
      <vt:lpstr>Презентация PowerPoint</vt:lpstr>
      <vt:lpstr>Объем и сроки реализации направления</vt:lpstr>
      <vt:lpstr>Форма обучения детей и особенности организации образовательной деятельности по данному направлению.</vt:lpstr>
      <vt:lpstr> Отличительные особенности направления: </vt:lpstr>
      <vt:lpstr>Условия реализации направления</vt:lpstr>
      <vt:lpstr>Презентация PowerPoint</vt:lpstr>
      <vt:lpstr>Презентация PowerPoint</vt:lpstr>
      <vt:lpstr>Презентация PowerPoint</vt:lpstr>
      <vt:lpstr>К концу обучения воспитанник умеет: </vt:lpstr>
      <vt:lpstr>. Материально- техническое обеспечение направления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Андрей</cp:lastModifiedBy>
  <cp:revision>94</cp:revision>
  <dcterms:created xsi:type="dcterms:W3CDTF">2015-10-25T14:13:45Z</dcterms:created>
  <dcterms:modified xsi:type="dcterms:W3CDTF">2022-11-20T13:37:22Z</dcterms:modified>
</cp:coreProperties>
</file>