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72" r:id="rId5"/>
    <p:sldId id="277" r:id="rId6"/>
    <p:sldId id="279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49060"/>
    <a:srgbClr val="ECC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003" autoAdjust="0"/>
  </p:normalViewPr>
  <p:slideViewPr>
    <p:cSldViewPr>
      <p:cViewPr>
        <p:scale>
          <a:sx n="75" d="100"/>
          <a:sy n="75" d="100"/>
        </p:scale>
        <p:origin x="-348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E82DC6-8E8C-49CD-B86E-9A304BE12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14000"/>
            <a:ext cx="6030000" cy="2387600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6512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5F0E9F-3355-4A1A-9B72-F51B71F5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C2A73E-4961-469D-A81E-AA6C0C36D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2AEEBE5-BBF2-4CE2-BD84-2AC75198A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6FE461-AC92-4A6A-8274-82810A36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FC86812-9528-4984-AC08-E3252936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17DE651-0507-4949-A444-4D11088B6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13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C5F582-A016-4093-A0C0-DAC6DBD9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EB0F57-45F1-4D8C-A867-0B17A3FD7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B7D646D-7F81-43BC-A889-26DF8F223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B18551D-B626-41C1-8649-C3E85AC02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5ACB03A-3E86-4B2D-987E-97A62B1A33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2593A15-31CB-40BA-8346-2B795D41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743D219-77B4-4C1A-9866-B58355A8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074A9D1-0B10-4CD3-9F64-80A8CA32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5C5EAB-3033-4FA2-B89D-DA58BDA64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E16B043-34A0-42CD-86FA-F476F6FE4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3EE0815-5061-4861-8CF9-82521A3ED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2FFE0B0-7D1E-47B4-84D6-044E5DF7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D6E37AF-4186-4FEA-A453-910C0095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683E6A9-74E1-4427-97F9-0882109C2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7D21F94-6538-4C6F-981C-741A57A2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6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F610C0-8F8E-49B6-B457-478092CD8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536070-950C-406B-B7D4-26AD4094C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9D35FCF-C3F5-4DA3-8BAD-736AF8E8A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2D56A8C-62E2-44E1-99C7-07E1D55E4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5606666-1DD2-4079-BEE2-D91FFD43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35A821-B8BD-408B-B2AC-88748D7D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0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30B314-F01D-4444-B67C-7EA00B6B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8B90388-B0B7-4D72-9463-F060E5168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6E7F14-1B18-4126-A6C1-ACE77793F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5C51F5-AA77-4BD6-AD18-0AE50AFD6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9C7B884-2EB0-4518-96FE-8B2B88921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175755C-1340-49B8-AD63-22696D1E8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1F77E6-CDBD-45F3-9AD2-4944E7DC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72E7BD2-0561-4083-B889-2EC92F642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2BFBE6-7505-4E46-B957-DA4522C8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9D042A-9234-46E0-96E3-660337C66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1A7DAE9-0EF4-49DD-B6AE-B028DC91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74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8C40E42-5017-4E12-8BB5-3FAFEA0248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D7069A2-7146-4D7B-8C80-C725AEA31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6D1B53-4E55-4DEC-B20B-883AC642F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8EF15CA-157D-469E-8D3F-135099D8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C8A9593-577B-4864-ACFE-C7434732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05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accent3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B8B651-88CD-4313-A032-8AA6EA28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953B466-5933-44BA-8DE0-F20EE7C9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6EB7A-6E80-41B5-857D-EA4F8AC56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7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rgbClr val="C49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9D9A47-EF54-4721-BEE1-D7B23699C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FE5E181-4AAB-460D-9F03-25DE2907F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365A32-71D1-49D7-9E74-1FA492157A8C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4363243-D07E-40F2-89C6-0CBDCC8E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7EF32D-4D92-4B06-AE92-C91DEA60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CB4F-874B-4DB3-90ED-8370EBB30E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F6F5D1EB-7AD4-46C3-BA57-95446E073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4264F77-6CB6-4CCD-B91C-F8F7A7FA26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0359">
            <a:off x="10804592" y="5567690"/>
            <a:ext cx="1108206" cy="11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1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rgbClr val="C49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9D9A47-EF54-4721-BEE1-D7B23699C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FE5E181-4AAB-460D-9F03-25DE2907F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365A32-71D1-49D7-9E74-1FA492157A8C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4363243-D07E-40F2-89C6-0CBDCC8E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7EF32D-4D92-4B06-AE92-C91DEA60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CB4F-874B-4DB3-90ED-8370EBB30ED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089C33F-2F6E-487F-8008-B520B2B58F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0359">
            <a:off x="10804592" y="5567690"/>
            <a:ext cx="1108206" cy="11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9F06B0F-577D-4331-87CF-A0A833AA949D}"/>
              </a:ext>
            </a:extLst>
          </p:cNvPr>
          <p:cNvSpPr/>
          <p:nvPr userDrawn="1"/>
        </p:nvSpPr>
        <p:spPr>
          <a:xfrm>
            <a:off x="9606000" y="0"/>
            <a:ext cx="2806567" cy="6860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706065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6706065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9958" y="365125"/>
            <a:ext cx="3961042" cy="61277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6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1">
            <a:extLst>
              <a:ext uri="{FF2B5EF4-FFF2-40B4-BE49-F238E27FC236}">
                <a16:creationId xmlns="" xmlns:a16="http://schemas.microsoft.com/office/drawing/2014/main" id="{212017C5-14B7-48BC-B8BE-D5D4F4B4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234000"/>
            <a:ext cx="11341100" cy="103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Рисунок 2">
            <a:extLst>
              <a:ext uri="{FF2B5EF4-FFF2-40B4-BE49-F238E27FC236}">
                <a16:creationId xmlns="" xmlns:a16="http://schemas.microsoft.com/office/drawing/2014/main" id="{36831F7D-B09F-4F32-A572-FF1722AB40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450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Рисунок 2">
            <a:extLst>
              <a:ext uri="{FF2B5EF4-FFF2-40B4-BE49-F238E27FC236}">
                <a16:creationId xmlns="" xmlns:a16="http://schemas.microsoft.com/office/drawing/2014/main" id="{491E53D3-0B88-498D-A9DC-A437A9E4F8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95341" y="2303463"/>
            <a:ext cx="4005550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Рисунок 2">
            <a:extLst>
              <a:ext uri="{FF2B5EF4-FFF2-40B4-BE49-F238E27FC236}">
                <a16:creationId xmlns="" xmlns:a16="http://schemas.microsoft.com/office/drawing/2014/main" id="{CA28B859-26E1-497E-B38C-EB350280E0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61675" y="2303463"/>
            <a:ext cx="3004875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Рисунок 2">
            <a:extLst>
              <a:ext uri="{FF2B5EF4-FFF2-40B4-BE49-F238E27FC236}">
                <a16:creationId xmlns="" xmlns:a16="http://schemas.microsoft.com/office/drawing/2014/main" id="{83794A95-742B-476B-A491-D78B55E6AC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5450" y="4058163"/>
            <a:ext cx="3004875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Рисунок 2">
            <a:extLst>
              <a:ext uri="{FF2B5EF4-FFF2-40B4-BE49-F238E27FC236}">
                <a16:creationId xmlns="" xmlns:a16="http://schemas.microsoft.com/office/drawing/2014/main" id="{0A08D924-CC38-4A36-8978-268388CC3B4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6109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Рисунок 2">
            <a:extLst>
              <a:ext uri="{FF2B5EF4-FFF2-40B4-BE49-F238E27FC236}">
                <a16:creationId xmlns="" xmlns:a16="http://schemas.microsoft.com/office/drawing/2014/main" id="{88B833B7-5777-405E-B3BD-11A5DD0A9C4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76000" y="4058163"/>
            <a:ext cx="4005550" cy="16208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Текст 4">
            <a:extLst>
              <a:ext uri="{FF2B5EF4-FFF2-40B4-BE49-F238E27FC236}">
                <a16:creationId xmlns="" xmlns:a16="http://schemas.microsoft.com/office/drawing/2014/main" id="{2B4081C9-FF26-4F20-A23C-5DFDD3FDC0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9739" y="1493838"/>
            <a:ext cx="11341100" cy="6270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7271960-DED9-4B56-870E-BE3AC4E39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0359">
            <a:off x="10804592" y="5567690"/>
            <a:ext cx="1108206" cy="11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7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solidFill>
            <a:srgbClr val="C49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4901811-ADCB-481B-A75B-D8BF13EA04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0359">
            <a:off x="10804592" y="5567690"/>
            <a:ext cx="1108206" cy="11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2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gradFill>
          <a:gsLst>
            <a:gs pos="0">
              <a:schemeClr val="accent3"/>
            </a:gs>
            <a:gs pos="50000">
              <a:schemeClr val="accent3"/>
            </a:gs>
            <a:gs pos="92000">
              <a:schemeClr val="accent3"/>
            </a:gs>
            <a:gs pos="100000">
              <a:schemeClr val="accent3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92E904-B510-4715-91D6-030AEB697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5B77C1-A409-4219-B6AC-05C0F2CDE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CDC1E44-7971-4A52-9770-38283FCB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E0365A32-71D1-49D7-9E74-1FA492157A8C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6FE1E3-D599-44F4-9796-3F0F4D1E5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F2ABB5-479B-4119-9E61-9AAF999F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B4DCB4F-874B-4DB3-90ED-8370EBB30E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04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accent3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92E904-B510-4715-91D6-030AEB697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5B77C1-A409-4219-B6AC-05C0F2CDE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CDC1E44-7971-4A52-9770-38283FCB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E0365A32-71D1-49D7-9E74-1FA492157A8C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6FE1E3-D599-44F4-9796-3F0F4D1E5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F2ABB5-479B-4119-9E61-9AAF999F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B4DCB4F-874B-4DB3-90ED-8370EBB30E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9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BC39A-2788-40CF-8917-AE4359C5B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1A82573-92F7-45C0-8E4E-6C3EAE85C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F0B64F9-1AA4-4DF6-9706-F5C859BE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191168-CCEA-46D7-B6CA-4C1E97535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5521CD-F60E-4EB3-9849-F781C124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5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07D2A2-1816-416F-9B51-DFCC412C9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8933552-25CF-468C-BB80-2C4DD156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7E3E1E-52C3-4F7D-BECC-72D45334CB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65A32-71D1-49D7-9E74-1FA492157A8C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12D53-1172-4216-BEC8-FBA0910A4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F167F12-6C57-4DA8-A823-93FA25BCC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DCB4F-874B-4DB3-90ED-8370EBB30ED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20"/>
            <a:extLst>
              <a:ext uri="{FF2B5EF4-FFF2-40B4-BE49-F238E27FC236}">
                <a16:creationId xmlns="" xmlns:a16="http://schemas.microsoft.com/office/drawing/2014/main" id="{0BDD4B38-EFB3-4E25-BD62-1DF3B8A4A4C9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8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6" r:id="rId3"/>
    <p:sldLayoutId id="2147483665" r:id="rId4"/>
    <p:sldLayoutId id="2147483667" r:id="rId5"/>
    <p:sldLayoutId id="2147483664" r:id="rId6"/>
    <p:sldLayoutId id="2147483650" r:id="rId7"/>
    <p:sldLayoutId id="2147483662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1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3054A0-8CF1-4D93-B58C-F1C158759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000" y="1539000"/>
            <a:ext cx="5265000" cy="329100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горячего завтрака  в школьной столовой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гимназия № 59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Адымнар-Чаллы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496000" y="279000"/>
            <a:ext cx="1170000" cy="117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СТОЛОВАЯ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656" y="317500"/>
            <a:ext cx="6512344" cy="634500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65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0596000" y="5274000"/>
            <a:ext cx="1440000" cy="144000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01086" y="384060"/>
            <a:ext cx="6096000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4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риса</a:t>
            </a:r>
            <a:endParaRPr lang="ru-RU" sz="4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01000" y="2574000"/>
            <a:ext cx="247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6591000" y="1527412"/>
            <a:ext cx="5316000" cy="499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целебный злак, идеальный продукт, который служит отличным источником сложных углеводов и качественного белка. Среди круп 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занимает первое место по биологической ценности белка и содержанию высококачественного крахмала – 77,3%. К тому же в нем есть богатый набор витаминов – B1, В2, В6, РР, Е и участвующая в кроветворении фолиевая кислота, которая является важным средством профилактики малокровия.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" y="778981"/>
            <a:ext cx="4495626" cy="391002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000" y="2943332"/>
            <a:ext cx="4500000" cy="3770668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10236000" y="483720"/>
            <a:ext cx="720000" cy="76944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9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>
            <a:extLst>
              <a:ext uri="{FF2B5EF4-FFF2-40B4-BE49-F238E27FC236}">
                <a16:creationId xmlns="" xmlns:a16="http://schemas.microsoft.com/office/drawing/2014/main" id="{0ED8098E-DA69-4EAA-9D98-EB7B9E0F9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9" y="676686"/>
            <a:ext cx="4697041" cy="78847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3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завтрак</a:t>
            </a:r>
            <a:endParaRPr lang="ru-RU" sz="43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102" y="5287915"/>
            <a:ext cx="145097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F:\СТОЛОВАЯ\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22" b="7184"/>
          <a:stretch/>
        </p:blipFill>
        <p:spPr bwMode="auto">
          <a:xfrm>
            <a:off x="4791000" y="-87958"/>
            <a:ext cx="2931361" cy="256373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7853" y="5958"/>
            <a:ext cx="3182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Рисовая каша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4541" y="2365886"/>
            <a:ext cx="186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703" y="1657100"/>
            <a:ext cx="5477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66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обработки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6" name="Picture 4" descr="https://oreh-dom.ru/image/cache/catalog/demo/tovary/krupy/lazer-700x7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95" y="3024000"/>
            <a:ext cx="2116729" cy="21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rsute.ru/wp-content/uploads/2021/11/8-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953" y="2799000"/>
            <a:ext cx="2311930" cy="1541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osudaguide.ru/wp-content/uploads/2019/09/Steklyannyj-stakan-s-vodo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187" y="4445714"/>
            <a:ext cx="2324142" cy="16844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tatic.tildacdn.com/tild3664-3632-4436-b632-643763653332/23532fe3c444407aae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000" y="4801897"/>
            <a:ext cx="2435187" cy="16357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01000" y="2365886"/>
            <a:ext cx="54518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толстостенную посуду (сотейник, кастрюлю или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казанчик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наливают воду, солят, доводят до кипения. закладывают промытый рис, варят при слабом кипении под закрытой крышкой до набухания зерен риса в течение 20-25 минут. Молоко доводят до кипения отдельно, добавляют в сотейник с рисом. Перемешивают. Добавляют сахар-песок. Продолжают варить до готовности под закрытой крышкой на краю плиты при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слабом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7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8F010A17-3A09-4AB9-B4E5-410AB596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711" y="189000"/>
            <a:ext cx="10515600" cy="132556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 перебирают, промывают.</a:t>
            </a:r>
            <a:endParaRPr lang="ru-RU" sz="4000" b="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="" xmlns:a16="http://schemas.microsoft.com/office/drawing/2014/main" id="{06C6E418-2C00-4ED7-B577-C6DBEB634C72}"/>
              </a:ext>
            </a:extLst>
          </p:cNvPr>
          <p:cNvSpPr txBox="1">
            <a:spLocks/>
          </p:cNvSpPr>
          <p:nvPr/>
        </p:nvSpPr>
        <p:spPr>
          <a:xfrm>
            <a:off x="1367847" y="34740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0" name="Текст 6">
            <a:extLst>
              <a:ext uri="{FF2B5EF4-FFF2-40B4-BE49-F238E27FC236}">
                <a16:creationId xmlns="" xmlns:a16="http://schemas.microsoft.com/office/drawing/2014/main" id="{178FF9F4-435A-4035-B409-5D9D06C25716}"/>
              </a:ext>
            </a:extLst>
          </p:cNvPr>
          <p:cNvSpPr txBox="1">
            <a:spLocks/>
          </p:cNvSpPr>
          <p:nvPr/>
        </p:nvSpPr>
        <p:spPr>
          <a:xfrm>
            <a:off x="1358388" y="4773812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221F34FF-F646-4E6B-84ED-18B79967521C}"/>
              </a:ext>
            </a:extLst>
          </p:cNvPr>
          <p:cNvSpPr txBox="1">
            <a:spLocks/>
          </p:cNvSpPr>
          <p:nvPr/>
        </p:nvSpPr>
        <p:spPr>
          <a:xfrm>
            <a:off x="1361541" y="60342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4" name="Текст 6">
            <a:extLst>
              <a:ext uri="{FF2B5EF4-FFF2-40B4-BE49-F238E27FC236}">
                <a16:creationId xmlns="" xmlns:a16="http://schemas.microsoft.com/office/drawing/2014/main" id="{1A2ED3AA-F426-44FD-99B1-6427B4C0CFFD}"/>
              </a:ext>
            </a:extLst>
          </p:cNvPr>
          <p:cNvSpPr txBox="1">
            <a:spLocks/>
          </p:cNvSpPr>
          <p:nvPr/>
        </p:nvSpPr>
        <p:spPr>
          <a:xfrm>
            <a:off x="7323561" y="34740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6" name="Текст 6">
            <a:extLst>
              <a:ext uri="{FF2B5EF4-FFF2-40B4-BE49-F238E27FC236}">
                <a16:creationId xmlns="" xmlns:a16="http://schemas.microsoft.com/office/drawing/2014/main" id="{C6582CD9-2F42-411E-A617-28C6AAC4A7B5}"/>
              </a:ext>
            </a:extLst>
          </p:cNvPr>
          <p:cNvSpPr txBox="1">
            <a:spLocks/>
          </p:cNvSpPr>
          <p:nvPr/>
        </p:nvSpPr>
        <p:spPr>
          <a:xfrm>
            <a:off x="7314102" y="4773812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8" name="Текст 6">
            <a:extLst>
              <a:ext uri="{FF2B5EF4-FFF2-40B4-BE49-F238E27FC236}">
                <a16:creationId xmlns="" xmlns:a16="http://schemas.microsoft.com/office/drawing/2014/main" id="{DBA46759-7665-45AC-B608-5987F704DC92}"/>
              </a:ext>
            </a:extLst>
          </p:cNvPr>
          <p:cNvSpPr txBox="1">
            <a:spLocks/>
          </p:cNvSpPr>
          <p:nvPr/>
        </p:nvSpPr>
        <p:spPr>
          <a:xfrm>
            <a:off x="7317255" y="60342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024" y="5375002"/>
            <a:ext cx="145097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F:\СТОЛОВАЯ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0" y="1882262"/>
            <a:ext cx="3960000" cy="4259394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F:\СТОЛОВАЯ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000" y="1799932"/>
            <a:ext cx="3633311" cy="4424054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:\СТОЛОВАЯ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000" y="1892927"/>
            <a:ext cx="3825000" cy="444900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58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000" y="234000"/>
            <a:ext cx="11025000" cy="8100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Подготовленный рис варят при слабо</a:t>
            </a:r>
            <a:r>
              <a:rPr lang="ru-RU" sz="4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огне</a:t>
            </a:r>
            <a:endParaRPr lang="ru-RU" sz="4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00" y="5319000"/>
            <a:ext cx="145097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F:\СТОЛОВАЯ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1449000"/>
            <a:ext cx="3330000" cy="421500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:\СТОЛОВАЯ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075" y="1449000"/>
            <a:ext cx="3516750" cy="421550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СТОЛОВАЯ\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600" y="1449000"/>
            <a:ext cx="3465000" cy="429950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4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8F010A17-3A09-4AB9-B4E5-410AB596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711" y="189000"/>
            <a:ext cx="10515600" cy="132556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Заправляют </a:t>
            </a:r>
            <a:r>
              <a:rPr lang="ru-RU" sz="4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сливочным маслом</a:t>
            </a:r>
            <a:endParaRPr lang="ru-RU" sz="40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6">
            <a:extLst>
              <a:ext uri="{FF2B5EF4-FFF2-40B4-BE49-F238E27FC236}">
                <a16:creationId xmlns="" xmlns:a16="http://schemas.microsoft.com/office/drawing/2014/main" id="{06C6E418-2C00-4ED7-B577-C6DBEB634C72}"/>
              </a:ext>
            </a:extLst>
          </p:cNvPr>
          <p:cNvSpPr txBox="1">
            <a:spLocks/>
          </p:cNvSpPr>
          <p:nvPr/>
        </p:nvSpPr>
        <p:spPr>
          <a:xfrm>
            <a:off x="1367847" y="34740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0" name="Текст 6">
            <a:extLst>
              <a:ext uri="{FF2B5EF4-FFF2-40B4-BE49-F238E27FC236}">
                <a16:creationId xmlns="" xmlns:a16="http://schemas.microsoft.com/office/drawing/2014/main" id="{178FF9F4-435A-4035-B409-5D9D06C25716}"/>
              </a:ext>
            </a:extLst>
          </p:cNvPr>
          <p:cNvSpPr txBox="1">
            <a:spLocks/>
          </p:cNvSpPr>
          <p:nvPr/>
        </p:nvSpPr>
        <p:spPr>
          <a:xfrm>
            <a:off x="1358388" y="4773812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221F34FF-F646-4E6B-84ED-18B79967521C}"/>
              </a:ext>
            </a:extLst>
          </p:cNvPr>
          <p:cNvSpPr txBox="1">
            <a:spLocks/>
          </p:cNvSpPr>
          <p:nvPr/>
        </p:nvSpPr>
        <p:spPr>
          <a:xfrm>
            <a:off x="1361541" y="60342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6" name="Текст 6">
            <a:extLst>
              <a:ext uri="{FF2B5EF4-FFF2-40B4-BE49-F238E27FC236}">
                <a16:creationId xmlns="" xmlns:a16="http://schemas.microsoft.com/office/drawing/2014/main" id="{C6582CD9-2F42-411E-A617-28C6AAC4A7B5}"/>
              </a:ext>
            </a:extLst>
          </p:cNvPr>
          <p:cNvSpPr txBox="1">
            <a:spLocks/>
          </p:cNvSpPr>
          <p:nvPr/>
        </p:nvSpPr>
        <p:spPr>
          <a:xfrm>
            <a:off x="7314102" y="4773812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sp>
        <p:nvSpPr>
          <p:cNvPr id="18" name="Текст 6">
            <a:extLst>
              <a:ext uri="{FF2B5EF4-FFF2-40B4-BE49-F238E27FC236}">
                <a16:creationId xmlns="" xmlns:a16="http://schemas.microsoft.com/office/drawing/2014/main" id="{DBA46759-7665-45AC-B608-5987F704DC92}"/>
              </a:ext>
            </a:extLst>
          </p:cNvPr>
          <p:cNvSpPr txBox="1">
            <a:spLocks/>
          </p:cNvSpPr>
          <p:nvPr/>
        </p:nvSpPr>
        <p:spPr>
          <a:xfrm>
            <a:off x="7317255" y="6034200"/>
            <a:ext cx="4275000" cy="7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024" y="5375002"/>
            <a:ext cx="145097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F:\СТОЛОВАЯ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0" y="1785150"/>
            <a:ext cx="5085000" cy="460575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СТОЛОВАЯ\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7"/>
          <a:stretch/>
        </p:blipFill>
        <p:spPr bwMode="auto">
          <a:xfrm>
            <a:off x="6051000" y="1785150"/>
            <a:ext cx="5121314" cy="476250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3F9A0B0-321F-4F30-810F-91242B5866DA}"/>
              </a:ext>
            </a:extLst>
          </p:cNvPr>
          <p:cNvSpPr txBox="1"/>
          <p:nvPr/>
        </p:nvSpPr>
        <p:spPr>
          <a:xfrm>
            <a:off x="352264" y="437221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0</a:t>
            </a:r>
            <a:r>
              <a:rPr lang="en-US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3718" y="968336"/>
            <a:ext cx="51487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 готов!</a:t>
            </a:r>
          </a:p>
          <a:p>
            <a:r>
              <a:rPr lang="ru-RU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аппетита!</a:t>
            </a:r>
            <a:endParaRPr lang="ru-RU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F:\СТОЛОВАЯ\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0" y="2271157"/>
            <a:ext cx="3066750" cy="408900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s://aromedinbucatarie.files.wordpress.com/2013/10/tocana-pestepaste-si-sandwich-0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500" y="189000"/>
            <a:ext cx="3465000" cy="3735125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900" y="2428343"/>
            <a:ext cx="3060000" cy="388775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-266161" y="-171000"/>
            <a:ext cx="1732500" cy="1179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266000" y="4833883"/>
            <a:ext cx="1732500" cy="148221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4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">
      <a:dk1>
        <a:srgbClr val="000000"/>
      </a:dk1>
      <a:lt1>
        <a:srgbClr val="FFFFFF"/>
      </a:lt1>
      <a:dk2>
        <a:srgbClr val="593A2E"/>
      </a:dk2>
      <a:lt2>
        <a:srgbClr val="C49060"/>
      </a:lt2>
      <a:accent1>
        <a:srgbClr val="593A2E"/>
      </a:accent1>
      <a:accent2>
        <a:srgbClr val="C49060"/>
      </a:accent2>
      <a:accent3>
        <a:srgbClr val="F2C49B"/>
      </a:accent3>
      <a:accent4>
        <a:srgbClr val="484735"/>
      </a:accent4>
      <a:accent5>
        <a:srgbClr val="BACBD9"/>
      </a:accent5>
      <a:accent6>
        <a:srgbClr val="838C3F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</TotalTime>
  <Words>113</Words>
  <Application>Microsoft Office PowerPoint</Application>
  <PresentationFormat>Произвольный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Приготовление горячего завтрака  в школьной столовой МБОУ «Полилингвальная гимназия № 59  «Адымнар-Чаллы» </vt:lpstr>
      <vt:lpstr>Презентация PowerPoint</vt:lpstr>
      <vt:lpstr>Школьный завтрак</vt:lpstr>
      <vt:lpstr>Рис перебирают, промывают.</vt:lpstr>
      <vt:lpstr>Подготовленный рис варят при слабом огне</vt:lpstr>
      <vt:lpstr>Заправляют сливочным маслом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Приют для животных</dc:title>
  <dc:creator>Юрий Козырев</dc:creator>
  <cp:lastModifiedBy>Лена</cp:lastModifiedBy>
  <cp:revision>29</cp:revision>
  <dcterms:created xsi:type="dcterms:W3CDTF">2020-09-08T17:23:45Z</dcterms:created>
  <dcterms:modified xsi:type="dcterms:W3CDTF">2023-04-16T13:01:38Z</dcterms:modified>
</cp:coreProperties>
</file>