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Inter" panose="020B0604020202020204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3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36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57983"/>
            <a:ext cx="7556421" cy="2232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Защита подростка от ВИЧ: Руководство для родителей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53092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Сегодня ВИЧ чаще передается половым путем. Подростки находятся в зоне риска из-за незрелости мозга и готовности к экспериментам. Разберемся, как защитить ребенка.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89168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27315"/>
            <a:ext cx="9906119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Почему подростки в зоне риска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638550"/>
            <a:ext cx="3978116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Гормональные изменения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609505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Интерес к "взрослой" жизни, первые влюбленности, потребность в самоутверждении.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63855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Незрелость мозга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5332928" y="4237434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Участки мозга, ответственные за принятие решений, еще не до конца сформированы.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63855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Недостаток опыта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9872067" y="4237434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 хватает опыта, чтобы разбираться в людях и считывать их намерения.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00106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Гендерные различия в рисках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3628787"/>
            <a:ext cx="3664863" cy="2800707"/>
          </a:xfrm>
          <a:prstGeom prst="roundRect">
            <a:avLst>
              <a:gd name="adj" fmla="val 34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3863221"/>
            <a:ext cx="319599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Растущая доля женщин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028224" y="474345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Доля женщин среди ВИЧ-инфицированных достигла 40% и продолжает расти.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3628787"/>
            <a:ext cx="3664863" cy="2800707"/>
          </a:xfrm>
          <a:prstGeom prst="roundRect">
            <a:avLst>
              <a:gd name="adj" fmla="val 34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901" y="3863221"/>
            <a:ext cx="319599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Повышенный риск у девушек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4919901" y="4743450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Более 70% зараженных подростков - девушки. "Первый раз" повышает риск заражения.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8941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Опасности "ошибок молодости"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313277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72503" y="3209211"/>
            <a:ext cx="152876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530906" y="3132772"/>
            <a:ext cx="292774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Психоактивные вещества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530906" y="4013002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Наркотики вызывают зависимость и разрушают личность.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313277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839295" y="3209211"/>
            <a:ext cx="202525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5422583" y="3132772"/>
            <a:ext cx="292774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Иньекционные наркотики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5422583" y="4013002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Высокий риск заражения ВИЧ и гепатитом С при использовании общих шприцов.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94657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7857" y="6023015"/>
            <a:ext cx="202168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1530906" y="594657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Алкоголь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530906" y="6454735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Усиливает половое влечение и ослабляет самоконтроль, повышает риск.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898" y="713899"/>
            <a:ext cx="7736205" cy="1319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Что должны сделать родители</a:t>
            </a:r>
            <a:endParaRPr lang="en-US" sz="4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898" y="2335173"/>
            <a:ext cx="502801" cy="5028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3898" y="3039070"/>
            <a:ext cx="2787253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Открытый разговор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703898" y="3489603"/>
            <a:ext cx="3717250" cy="643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Объясните о ВИЧ, путях передачи и профилактике.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733" y="2335173"/>
            <a:ext cx="502801" cy="5028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22733" y="3039070"/>
            <a:ext cx="3717369" cy="65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Доверительные отношения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4722733" y="3819525"/>
            <a:ext cx="3717369" cy="643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Создайте атмосферу, где ребенок может открыто обсуждать вопросы.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898" y="5066228"/>
            <a:ext cx="502801" cy="5028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3898" y="5770126"/>
            <a:ext cx="2639735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Безопасный секс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703898" y="6220658"/>
            <a:ext cx="3717250" cy="643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Объясните важность презерватива, предоставив доступ к ним.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733" y="5066228"/>
            <a:ext cx="502801" cy="50280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722733" y="5770126"/>
            <a:ext cx="3717369" cy="65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Профилактические осмотры</a:t>
            </a: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4722733" y="6550581"/>
            <a:ext cx="3717369" cy="965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Поощряйте регулярные визиты к гинекологу и урологу, сдачу теста на ВИЧ.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2358" y="607933"/>
            <a:ext cx="9538573" cy="724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700"/>
              </a:lnSpc>
              <a:buNone/>
            </a:pPr>
            <a:r>
              <a:rPr lang="en-US" sz="4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Важность открытого разговора</a:t>
            </a:r>
            <a:endParaRPr lang="en-US" sz="4550" dirty="0"/>
          </a:p>
        </p:txBody>
      </p:sp>
      <p:sp>
        <p:nvSpPr>
          <p:cNvPr id="3" name="Shape 1"/>
          <p:cNvSpPr/>
          <p:nvPr/>
        </p:nvSpPr>
        <p:spPr>
          <a:xfrm>
            <a:off x="7299960" y="1773436"/>
            <a:ext cx="30480" cy="5848231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4" name="Shape 2"/>
          <p:cNvSpPr/>
          <p:nvPr/>
        </p:nvSpPr>
        <p:spPr>
          <a:xfrm>
            <a:off x="6325076" y="2254687"/>
            <a:ext cx="772358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5" name="Shape 3"/>
          <p:cNvSpPr/>
          <p:nvPr/>
        </p:nvSpPr>
        <p:spPr>
          <a:xfrm>
            <a:off x="7066955" y="2021681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40786" y="2096095"/>
            <a:ext cx="148828" cy="347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72358" y="1994059"/>
            <a:ext cx="5329118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Поговорите с ребенком о путях передачи ВИЧ и профилактике.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532965" y="3358039"/>
            <a:ext cx="772358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9" name="Shape 7"/>
          <p:cNvSpPr/>
          <p:nvPr/>
        </p:nvSpPr>
        <p:spPr>
          <a:xfrm>
            <a:off x="7066955" y="3125033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16616" y="3199448"/>
            <a:ext cx="197168" cy="347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8528923" y="3097411"/>
            <a:ext cx="5329118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Развенчайте мифы, объясните, что вирус не передается в быту.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6325076" y="4351139"/>
            <a:ext cx="772358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13" name="Shape 11"/>
          <p:cNvSpPr/>
          <p:nvPr/>
        </p:nvSpPr>
        <p:spPr>
          <a:xfrm>
            <a:off x="7066955" y="4118134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16735" y="4192548"/>
            <a:ext cx="196810" cy="347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772358" y="4090511"/>
            <a:ext cx="5329118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Объясните, что случайные связи и интернет-знакомства с анонимами - рискованные.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7532965" y="5344239"/>
            <a:ext cx="772358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17" name="Shape 15"/>
          <p:cNvSpPr/>
          <p:nvPr/>
        </p:nvSpPr>
        <p:spPr>
          <a:xfrm>
            <a:off x="7066955" y="5111234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221498" y="5185648"/>
            <a:ext cx="187404" cy="347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8528923" y="5083612"/>
            <a:ext cx="5329118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Расскажите о важности уважения к себе и о том, как "нет" - это всегда право.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6325076" y="6337340"/>
            <a:ext cx="772358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21" name="Shape 19"/>
          <p:cNvSpPr/>
          <p:nvPr/>
        </p:nvSpPr>
        <p:spPr>
          <a:xfrm>
            <a:off x="7066955" y="6104334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16497" y="6178748"/>
            <a:ext cx="197406" cy="347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5</a:t>
            </a:r>
            <a:endParaRPr lang="en-US" sz="2700" dirty="0"/>
          </a:p>
        </p:txBody>
      </p:sp>
      <p:sp>
        <p:nvSpPr>
          <p:cNvPr id="23" name="Text 21"/>
          <p:cNvSpPr/>
          <p:nvPr/>
        </p:nvSpPr>
        <p:spPr>
          <a:xfrm>
            <a:off x="772358" y="6076712"/>
            <a:ext cx="5329118" cy="1059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Важно подчеркнуть, что презерватив - единственное средство, предохраняющее от ВИЧ.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55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222" y="496729"/>
            <a:ext cx="7879556" cy="1185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65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Профилактика: ключевые моменты</a:t>
            </a:r>
            <a:endParaRPr lang="en-US" sz="37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22" y="1953101"/>
            <a:ext cx="903208" cy="144518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06416" y="2133719"/>
            <a:ext cx="6705362" cy="5779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Объясните ребенку, что он вправе сказать "нет" в сексуальных отношениях.</a:t>
            </a:r>
            <a:endParaRPr lang="en-US" sz="14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222" y="3398282"/>
            <a:ext cx="903208" cy="144518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806416" y="3578900"/>
            <a:ext cx="6705362" cy="288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Настаивайте на использовании презерватива во всех случаях.</a:t>
            </a:r>
            <a:endParaRPr lang="en-US" sz="14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222" y="4843463"/>
            <a:ext cx="903208" cy="144518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806416" y="5024080"/>
            <a:ext cx="6705362" cy="288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Предоставьте доступ к качественным презервативам.</a:t>
            </a:r>
            <a:endParaRPr lang="en-US" sz="14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222" y="6288643"/>
            <a:ext cx="903208" cy="144518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806416" y="6469261"/>
            <a:ext cx="6705362" cy="288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Поощряйте открытое общение о сексе и контрацепции.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81407"/>
            <a:ext cx="9785509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Доверие - основа безопасности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79295"/>
            <a:ext cx="1614011" cy="13246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93713" y="2579489"/>
            <a:ext cx="12132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088255" y="2455545"/>
            <a:ext cx="135290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Доверие</a:t>
            </a:r>
            <a:endParaRPr lang="en-US" sz="2300" dirty="0"/>
          </a:p>
        </p:txBody>
      </p:sp>
      <p:sp>
        <p:nvSpPr>
          <p:cNvPr id="6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3360658"/>
            <a:ext cx="3228022" cy="13246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74068" y="3796189"/>
            <a:ext cx="16073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895261" y="3587472"/>
            <a:ext cx="3041928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Открытое общение</a:t>
            </a:r>
            <a:endParaRPr lang="en-US" sz="2300" dirty="0"/>
          </a:p>
        </p:txBody>
      </p:sp>
      <p:sp>
        <p:nvSpPr>
          <p:cNvPr id="10" name="Text 6"/>
          <p:cNvSpPr/>
          <p:nvPr/>
        </p:nvSpPr>
        <p:spPr>
          <a:xfrm>
            <a:off x="5895261" y="4095631"/>
            <a:ext cx="707326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Сформируйте привычку обращаться к родителям за помощью.</a:t>
            </a:r>
            <a:endParaRPr lang="en-US" sz="1750" dirty="0"/>
          </a:p>
        </p:txBody>
      </p:sp>
      <p:sp>
        <p:nvSpPr>
          <p:cNvPr id="11" name="Shape 7"/>
          <p:cNvSpPr/>
          <p:nvPr/>
        </p:nvSpPr>
        <p:spPr>
          <a:xfrm>
            <a:off x="5725120" y="469844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742021"/>
            <a:ext cx="4842034" cy="132468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974187" y="5177552"/>
            <a:ext cx="16049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6702266" y="4968835"/>
            <a:ext cx="368486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Здоровый образ жизни</a:t>
            </a:r>
            <a:endParaRPr lang="en-US" sz="2300" dirty="0"/>
          </a:p>
        </p:txBody>
      </p:sp>
      <p:sp>
        <p:nvSpPr>
          <p:cNvPr id="15" name="Text 10"/>
          <p:cNvSpPr/>
          <p:nvPr/>
        </p:nvSpPr>
        <p:spPr>
          <a:xfrm>
            <a:off x="6702266" y="5476994"/>
            <a:ext cx="444793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Поощряйте регулярные визиты к врачу.</a:t>
            </a:r>
            <a:endParaRPr lang="en-US" sz="1750" dirty="0"/>
          </a:p>
        </p:txBody>
      </p:sp>
      <p:sp>
        <p:nvSpPr>
          <p:cNvPr id="16" name="Shape 11"/>
          <p:cNvSpPr/>
          <p:nvPr/>
        </p:nvSpPr>
        <p:spPr>
          <a:xfrm>
            <a:off x="6532126" y="6079808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6123384"/>
            <a:ext cx="6456164" cy="132468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977878" y="6558915"/>
            <a:ext cx="15275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7509272" y="635019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Личный пример</a:t>
            </a:r>
            <a:endParaRPr lang="en-US" sz="2300" dirty="0"/>
          </a:p>
        </p:txBody>
      </p:sp>
      <p:sp>
        <p:nvSpPr>
          <p:cNvPr id="20" name="Text 14"/>
          <p:cNvSpPr/>
          <p:nvPr/>
        </p:nvSpPr>
        <p:spPr>
          <a:xfrm>
            <a:off x="7509272" y="6858357"/>
            <a:ext cx="49674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Покажите, что тест на ВИЧ - это нормально.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028236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Забота о будущем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411265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Помните, что защита от ВИЧ - это инвестиция в будущее вашего ребенка. Дайте ему знания, поддержку и доступ к необходимым ресурсам, чтобы он мог жить здоровой и счастливой жизнью.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419</Words>
  <Application>Microsoft Office PowerPoint</Application>
  <PresentationFormat>Произвольный</PresentationFormat>
  <Paragraphs>72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Petrona Bold</vt:lpstr>
      <vt:lpstr>Arial</vt:lpstr>
      <vt:lpstr>Inter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Секретарь</cp:lastModifiedBy>
  <cp:revision>2</cp:revision>
  <dcterms:created xsi:type="dcterms:W3CDTF">2024-12-15T07:51:28Z</dcterms:created>
  <dcterms:modified xsi:type="dcterms:W3CDTF">2024-12-18T11:21:12Z</dcterms:modified>
</cp:coreProperties>
</file>