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embeddedFontLst>
    <p:embeddedFont>
      <p:font typeface="Bitter Medium" panose="020B0604020202020204" charset="-52"/>
      <p:regular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Open Sans" panose="020B0604020202020204" charset="0"/>
      <p:regular r:id="rId1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4" d="100"/>
          <a:sy n="74" d="100"/>
        </p:scale>
        <p:origin x="44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5462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011204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kern="0" spc="-134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Здоровый образ жизни и профилактика ОРВИ для младших школьников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477703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Здравствуйте, ребята! </a:t>
            </a:r>
            <a:r>
              <a:rPr lang="en-US" sz="1750" kern="0" spc="-36" dirty="0" err="1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Меня</a:t>
            </a: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750" kern="0" spc="-36" dirty="0" err="1" smtClean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зовут</a:t>
            </a:r>
            <a:r>
              <a:rPr lang="ru-RU" sz="1750" kern="0" spc="-36" dirty="0" smtClean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Рахматуллина Алина </a:t>
            </a:r>
            <a:r>
              <a:rPr lang="ru-RU" sz="1750" kern="0" spc="-36" dirty="0" err="1" smtClean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Монировна</a:t>
            </a:r>
            <a:r>
              <a:rPr lang="en-US" sz="1750" kern="0" spc="-36" dirty="0" smtClean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</a:t>
            </a: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я </a:t>
            </a:r>
            <a:r>
              <a:rPr lang="ru-RU" sz="1750" kern="0" spc="-36" dirty="0" smtClean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врач-</a:t>
            </a:r>
            <a:r>
              <a:rPr lang="en-US" sz="1750" kern="0" spc="-36" dirty="0" err="1" smtClean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педиатр</a:t>
            </a: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Сегодня мы поговорим о том, как сохранить здоровье и избежать простудных заболеваний.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583846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539960"/>
            <a:ext cx="1186279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kern="0" spc="-134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Почему важно вести здоровый образ жизни?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81571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67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Сильный иммунитет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396859"/>
            <a:ext cx="62447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Здоровый образ жизни укрепляет иммунную систему, делая организм более устойчивым к болезням. </a:t>
            </a:r>
            <a:r>
              <a:rPr lang="en-US" sz="1750" b="1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Вы</a:t>
            </a: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будете меньше болеть!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599521" y="381571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67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Больше энергии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599521" y="4396859"/>
            <a:ext cx="62447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Правильное питание и физическая активность дают организму больше энергии для игр, учебы и всего, что вам нравится делать.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752475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kern="0" spc="-134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Принципы правильного питания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76534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69856" y="2850356"/>
            <a:ext cx="130969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kern="0" spc="-8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7017306" y="2765346"/>
            <a:ext cx="2927747" cy="1062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Ешьте разнообразные продукты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7017306" y="3964424"/>
            <a:ext cx="2927747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Включайте в рацион фрукты, овощи, цельнозерновые продукты, молочные изделия.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10171867" y="276534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338554" y="2850356"/>
            <a:ext cx="176927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kern="0" spc="-8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7"/>
          <p:cNvSpPr/>
          <p:nvPr/>
        </p:nvSpPr>
        <p:spPr>
          <a:xfrm>
            <a:off x="10908983" y="2765346"/>
            <a:ext cx="292774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Ограничьте сладкое и жирное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0908983" y="3610094"/>
            <a:ext cx="2927747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Чрезмерное употребление сладкого и жирного вредно для здоровья, особенно для растущего организма.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6280190" y="6260902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43067" y="6345912"/>
            <a:ext cx="184428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kern="0" spc="-8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3</a:t>
            </a:r>
            <a:endParaRPr lang="en-US" sz="2650" dirty="0"/>
          </a:p>
        </p:txBody>
      </p:sp>
      <p:sp>
        <p:nvSpPr>
          <p:cNvPr id="14" name="Text 11"/>
          <p:cNvSpPr/>
          <p:nvPr/>
        </p:nvSpPr>
        <p:spPr>
          <a:xfrm>
            <a:off x="7017306" y="626090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Пейте много воды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7017306" y="6751320"/>
            <a:ext cx="681930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Вода помогает организму правильно функционировать и выводит токсины.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2055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7458" y="2692360"/>
            <a:ext cx="7072432" cy="551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300"/>
              </a:lnSpc>
              <a:buNone/>
            </a:pPr>
            <a:r>
              <a:rPr lang="en-US" sz="3450" kern="0" spc="-104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Значение физической активности</a:t>
            </a:r>
            <a:endParaRPr lang="en-US" sz="3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458" y="3508296"/>
            <a:ext cx="882134" cy="141148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764149" y="3684627"/>
            <a:ext cx="2205514" cy="275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kern="0" spc="-52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Укрепление мышц</a:t>
            </a:r>
            <a:endParaRPr lang="en-US" sz="1700" dirty="0"/>
          </a:p>
        </p:txBody>
      </p:sp>
      <p:sp>
        <p:nvSpPr>
          <p:cNvPr id="6" name="Text 2"/>
          <p:cNvSpPr/>
          <p:nvPr/>
        </p:nvSpPr>
        <p:spPr>
          <a:xfrm>
            <a:off x="1764149" y="4066103"/>
            <a:ext cx="12248793" cy="2822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kern="0" spc="-28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Физические упражнения помогают развить и укрепить мышцы, улучшая координацию и ловкость.</a:t>
            </a:r>
            <a:endParaRPr lang="en-US" sz="13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458" y="4919782"/>
            <a:ext cx="882134" cy="141148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764149" y="5096113"/>
            <a:ext cx="2823805" cy="275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kern="0" spc="-52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Повышение выносливости</a:t>
            </a:r>
            <a:endParaRPr lang="en-US" sz="1700" dirty="0"/>
          </a:p>
        </p:txBody>
      </p:sp>
      <p:sp>
        <p:nvSpPr>
          <p:cNvPr id="9" name="Text 4"/>
          <p:cNvSpPr/>
          <p:nvPr/>
        </p:nvSpPr>
        <p:spPr>
          <a:xfrm>
            <a:off x="1764149" y="5477589"/>
            <a:ext cx="12248793" cy="2822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kern="0" spc="-28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Регулярные занятия спортом повышают выносливость, делая вас более активными и энергичными.</a:t>
            </a:r>
            <a:endParaRPr lang="en-US" sz="13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458" y="6331268"/>
            <a:ext cx="882134" cy="141148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764149" y="6507599"/>
            <a:ext cx="2450544" cy="275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kern="0" spc="-52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Улучшение настроения</a:t>
            </a:r>
            <a:endParaRPr lang="en-US" sz="1700" dirty="0"/>
          </a:p>
        </p:txBody>
      </p:sp>
      <p:sp>
        <p:nvSpPr>
          <p:cNvPr id="12" name="Text 6"/>
          <p:cNvSpPr/>
          <p:nvPr/>
        </p:nvSpPr>
        <p:spPr>
          <a:xfrm>
            <a:off x="1764149" y="6889075"/>
            <a:ext cx="12248793" cy="2822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kern="0" spc="-28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Физические упражнения помогают выработке эндорфинов, которые отвечают за хорошее настроение.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72145"/>
            <a:ext cx="567368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kern="0" spc="-134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Гигиена сна и отдыха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8" y="2134553"/>
            <a:ext cx="2152055" cy="16698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99786" y="2959179"/>
            <a:ext cx="109180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5357217" y="254281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8-10 часов сна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5357217" y="3033236"/>
            <a:ext cx="698837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Полноценный сон необходим для здоровья, особенно для детей.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5187077" y="3817501"/>
            <a:ext cx="8592860" cy="15240"/>
          </a:xfrm>
          <a:prstGeom prst="roundRect">
            <a:avLst>
              <a:gd name="adj" fmla="val 625116"/>
            </a:avLst>
          </a:prstGeom>
          <a:solidFill>
            <a:srgbClr val="E2C8B5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2381" y="3861078"/>
            <a:ext cx="4304109" cy="166985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980617" y="4469249"/>
            <a:ext cx="147399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2</a:t>
            </a:r>
            <a:endParaRPr lang="en-US" sz="2200" dirty="0"/>
          </a:p>
        </p:txBody>
      </p:sp>
      <p:sp>
        <p:nvSpPr>
          <p:cNvPr id="10" name="Text 6"/>
          <p:cNvSpPr/>
          <p:nvPr/>
        </p:nvSpPr>
        <p:spPr>
          <a:xfrm>
            <a:off x="6433304" y="42693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Режим дня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6433304" y="4759762"/>
            <a:ext cx="692836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Старайтесь ложиться спать и просыпаться в одно и то же время.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6263164" y="5544026"/>
            <a:ext cx="7516773" cy="15240"/>
          </a:xfrm>
          <a:prstGeom prst="roundRect">
            <a:avLst>
              <a:gd name="adj" fmla="val 625116"/>
            </a:avLst>
          </a:prstGeom>
          <a:solidFill>
            <a:srgbClr val="E2C8B5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294" y="5587603"/>
            <a:ext cx="6456164" cy="166985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977521" y="6195774"/>
            <a:ext cx="153591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3</a:t>
            </a:r>
            <a:endParaRPr lang="en-US" sz="2200" dirty="0"/>
          </a:p>
        </p:txBody>
      </p:sp>
      <p:sp>
        <p:nvSpPr>
          <p:cNvPr id="15" name="Text 10"/>
          <p:cNvSpPr/>
          <p:nvPr/>
        </p:nvSpPr>
        <p:spPr>
          <a:xfrm>
            <a:off x="7509272" y="58144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Тихая атмосфера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09272" y="6304836"/>
            <a:ext cx="610052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Создайте комфортные условия для сна: тишина, темнота, прохладный воздух.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0445" y="551855"/>
            <a:ext cx="5872996" cy="625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900"/>
              </a:lnSpc>
              <a:buNone/>
            </a:pPr>
            <a:r>
              <a:rPr lang="en-US" sz="3900" kern="0" spc="-118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Укрепление иммунитета</a:t>
            </a:r>
            <a:endParaRPr lang="en-US" sz="39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445" y="1477328"/>
            <a:ext cx="500301" cy="50030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00445" y="2177653"/>
            <a:ext cx="2501741" cy="312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kern="0" spc="-59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Витамины</a:t>
            </a:r>
            <a:endParaRPr lang="en-US" sz="1950" dirty="0"/>
          </a:p>
        </p:txBody>
      </p:sp>
      <p:sp>
        <p:nvSpPr>
          <p:cNvPr id="6" name="Text 2"/>
          <p:cNvSpPr/>
          <p:nvPr/>
        </p:nvSpPr>
        <p:spPr>
          <a:xfrm>
            <a:off x="700445" y="2610326"/>
            <a:ext cx="7743111" cy="640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kern="0" spc="-32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Ешьте больше фруктов, овощей, чтобы обеспечить организм необходимыми витаминами.</a:t>
            </a:r>
            <a:endParaRPr lang="en-US" sz="15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445" y="3850958"/>
            <a:ext cx="500301" cy="50030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00445" y="4551283"/>
            <a:ext cx="2501741" cy="312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kern="0" spc="-59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Солнце</a:t>
            </a:r>
            <a:endParaRPr lang="en-US" sz="1950" dirty="0"/>
          </a:p>
        </p:txBody>
      </p:sp>
      <p:sp>
        <p:nvSpPr>
          <p:cNvPr id="9" name="Text 4"/>
          <p:cNvSpPr/>
          <p:nvPr/>
        </p:nvSpPr>
        <p:spPr>
          <a:xfrm>
            <a:off x="700445" y="4983956"/>
            <a:ext cx="7743111" cy="640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kern="0" spc="-32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Солнечный свет помогает организму синтезировать витамин D, важный для иммунитета.</a:t>
            </a:r>
            <a:endParaRPr lang="en-US" sz="15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445" y="6224588"/>
            <a:ext cx="500301" cy="50030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00445" y="6924913"/>
            <a:ext cx="2976801" cy="312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kern="0" spc="-59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Физические упражнения</a:t>
            </a:r>
            <a:endParaRPr lang="en-US" sz="1950" dirty="0"/>
          </a:p>
        </p:txBody>
      </p:sp>
      <p:sp>
        <p:nvSpPr>
          <p:cNvPr id="12" name="Text 6"/>
          <p:cNvSpPr/>
          <p:nvPr/>
        </p:nvSpPr>
        <p:spPr>
          <a:xfrm>
            <a:off x="700445" y="7357586"/>
            <a:ext cx="7743111" cy="3201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kern="0" spc="-32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Регулярные физические нагрузки укрепляют иммунную систему.</a:t>
            </a:r>
            <a:endParaRPr lang="en-US" sz="1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983950"/>
            <a:ext cx="1090910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kern="0" spc="-134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Профилактика простудных заболеваний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5032891"/>
            <a:ext cx="4196358" cy="2047994"/>
          </a:xfrm>
          <a:prstGeom prst="roundRect">
            <a:avLst>
              <a:gd name="adj" fmla="val 4652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28224" y="526732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Часто мойте руки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8224" y="5757743"/>
            <a:ext cx="372749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Мойте руки с мылом после прогулки, перед едой, после контакта с другими людьми.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5216962" y="5032891"/>
            <a:ext cx="4196358" cy="2047994"/>
          </a:xfrm>
          <a:prstGeom prst="roundRect">
            <a:avLst>
              <a:gd name="adj" fmla="val 4652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51396" y="5267325"/>
            <a:ext cx="372749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Избегайте контакта с больными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451396" y="6112073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Если кто-то рядом с вами кашляет или чихает, держать дистанцию.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9640133" y="5032891"/>
            <a:ext cx="4196358" cy="2047994"/>
          </a:xfrm>
          <a:prstGeom prst="roundRect">
            <a:avLst>
              <a:gd name="adj" fmla="val 4652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4568" y="5267325"/>
            <a:ext cx="339221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Профилактические меры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9874568" y="5757743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 периоды эпидемий старайтесь меньше посещать людные места.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691527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kern="0" spc="-134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Что делать, если ребенок заболел?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449247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Если ваш ребенок заболел, обратитесь к врачу! Врач поставит диагноз, назначит лечение и даст рекомендации. Важно соблюдать рекомендации врача и не самостоятельно лечить ребенка.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366</Words>
  <Application>Microsoft Office PowerPoint</Application>
  <PresentationFormat>Произвольный</PresentationFormat>
  <Paragraphs>58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Bitter Medium</vt:lpstr>
      <vt:lpstr>Calibri</vt:lpstr>
      <vt:lpstr>Open Sans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Учетная запись Майкрософт</cp:lastModifiedBy>
  <cp:revision>2</cp:revision>
  <dcterms:created xsi:type="dcterms:W3CDTF">2024-12-15T07:22:16Z</dcterms:created>
  <dcterms:modified xsi:type="dcterms:W3CDTF">2024-12-15T07:23:45Z</dcterms:modified>
</cp:coreProperties>
</file>