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0E1C6D-CA94-4378-ACD1-E9DC31FD314A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4D5EE5-3F83-4827-91AF-230204C50874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Консультационный центр</a:t>
          </a:r>
        </a:p>
        <a:p>
          <a:r>
            <a:rPr lang="ru-RU" sz="2400">
              <a:solidFill>
                <a:srgbClr val="7030A0"/>
              </a:solidFill>
            </a:rPr>
            <a:t> </a:t>
          </a:r>
          <a:r>
            <a:rPr lang="ru-RU" sz="2400" b="1">
              <a:solidFill>
                <a:srgbClr val="7030A0"/>
              </a:solidFill>
            </a:rPr>
            <a:t>«Компас</a:t>
          </a:r>
          <a:r>
            <a:rPr lang="ru-RU" sz="2400" b="1" baseline="0">
              <a:solidFill>
                <a:srgbClr val="7030A0"/>
              </a:solidFill>
            </a:rPr>
            <a:t>»</a:t>
          </a:r>
          <a:endParaRPr lang="ru-RU" sz="2400" b="1" dirty="0">
            <a:solidFill>
              <a:srgbClr val="7030A0"/>
            </a:solidFill>
          </a:endParaRPr>
        </a:p>
      </dgm:t>
    </dgm:pt>
    <dgm:pt modelId="{0C6A566C-58A0-4D89-8231-0CF756CF1A77}" type="parTrans" cxnId="{28AE4861-961A-428F-947A-A9A7766227A9}">
      <dgm:prSet/>
      <dgm:spPr/>
      <dgm:t>
        <a:bodyPr/>
        <a:lstStyle/>
        <a:p>
          <a:endParaRPr lang="ru-RU"/>
        </a:p>
      </dgm:t>
    </dgm:pt>
    <dgm:pt modelId="{FF6D6300-3544-4099-8B67-2AF680DB41F3}" type="sibTrans" cxnId="{28AE4861-961A-428F-947A-A9A7766227A9}">
      <dgm:prSet/>
      <dgm:spPr/>
      <dgm:t>
        <a:bodyPr/>
        <a:lstStyle/>
        <a:p>
          <a:endParaRPr lang="ru-RU"/>
        </a:p>
      </dgm:t>
    </dgm:pt>
    <dgm:pt modelId="{CC6D1A16-4DD4-4520-8EAA-C2ED19C84357}">
      <dgm:prSet phldrT="[Текст]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Развивающая, коррекционная работа с детьми</a:t>
          </a:r>
        </a:p>
      </dgm:t>
    </dgm:pt>
    <dgm:pt modelId="{A9557370-A317-440F-A851-0E57F90260FB}" type="parTrans" cxnId="{3E8E85EE-248A-4EAD-94D0-0C470BD916A0}">
      <dgm:prSet/>
      <dgm:spPr/>
      <dgm:t>
        <a:bodyPr/>
        <a:lstStyle/>
        <a:p>
          <a:endParaRPr lang="ru-RU"/>
        </a:p>
      </dgm:t>
    </dgm:pt>
    <dgm:pt modelId="{6C6B1BAA-133C-4727-99BB-02CD90A834A3}" type="sibTrans" cxnId="{3E8E85EE-248A-4EAD-94D0-0C470BD916A0}">
      <dgm:prSet/>
      <dgm:spPr/>
      <dgm:t>
        <a:bodyPr/>
        <a:lstStyle/>
        <a:p>
          <a:endParaRPr lang="ru-RU"/>
        </a:p>
      </dgm:t>
    </dgm:pt>
    <dgm:pt modelId="{CAD354E3-15BC-4A86-BEE5-2A84AA7C9A03}">
      <dgm:prSet phldrT="[Текст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ru-RU" sz="1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2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ная</a:t>
          </a:r>
          <a:r>
            <a: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u-RU" sz="1200" b="1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baseline="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консультацион</a:t>
          </a:r>
          <a:endParaRPr lang="ru-RU" sz="1200" b="1" baseline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200" b="1" baseline="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ная</a:t>
          </a:r>
          <a:r>
            <a:rPr lang="ru-RU" sz="1200" b="1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методическая работа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52E5D3-2E23-44B9-A7C3-4CED1B8ACE37}" type="parTrans" cxnId="{6EC7FD90-1ED6-4B5B-AE7B-9B3EFD1F4CA7}">
      <dgm:prSet/>
      <dgm:spPr/>
      <dgm:t>
        <a:bodyPr/>
        <a:lstStyle/>
        <a:p>
          <a:endParaRPr lang="ru-RU"/>
        </a:p>
      </dgm:t>
    </dgm:pt>
    <dgm:pt modelId="{36400884-EECF-40A2-8650-526636B281C3}" type="sibTrans" cxnId="{6EC7FD90-1ED6-4B5B-AE7B-9B3EFD1F4CA7}">
      <dgm:prSet/>
      <dgm:spPr/>
      <dgm:t>
        <a:bodyPr/>
        <a:lstStyle/>
        <a:p>
          <a:endParaRPr lang="ru-RU"/>
        </a:p>
      </dgm:t>
    </dgm:pt>
    <dgm:pt modelId="{2692E52B-9DC5-49B5-8E61-0F39A5BC2F47}">
      <dgm:prSet phldrT="[Текст]" custT="1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стажировок педагогов</a:t>
          </a:r>
        </a:p>
      </dgm:t>
    </dgm:pt>
    <dgm:pt modelId="{8DD3D16B-7628-4DDC-9055-17BA3E346C79}" type="parTrans" cxnId="{DCAFE782-1BD8-49BF-9CB0-64176542991D}">
      <dgm:prSet/>
      <dgm:spPr/>
      <dgm:t>
        <a:bodyPr/>
        <a:lstStyle/>
        <a:p>
          <a:endParaRPr lang="ru-RU"/>
        </a:p>
      </dgm:t>
    </dgm:pt>
    <dgm:pt modelId="{B5C61F35-570B-4CF5-A87A-BC143254612C}" type="sibTrans" cxnId="{DCAFE782-1BD8-49BF-9CB0-64176542991D}">
      <dgm:prSet/>
      <dgm:spPr/>
      <dgm:t>
        <a:bodyPr/>
        <a:lstStyle/>
        <a:p>
          <a:endParaRPr lang="ru-RU"/>
        </a:p>
      </dgm:t>
    </dgm:pt>
    <dgm:pt modelId="{2C22E7C1-1A80-454D-9F83-AB0347AD998C}">
      <dgm:prSet phldrT="[Текст]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Консультирование, обучение родителей</a:t>
          </a:r>
        </a:p>
      </dgm:t>
    </dgm:pt>
    <dgm:pt modelId="{01AF6F78-3355-4692-83C9-0A571231233E}" type="parTrans" cxnId="{FC077D83-778F-41B4-934C-B13AC90401CC}">
      <dgm:prSet/>
      <dgm:spPr/>
      <dgm:t>
        <a:bodyPr/>
        <a:lstStyle/>
        <a:p>
          <a:endParaRPr lang="ru-RU"/>
        </a:p>
      </dgm:t>
    </dgm:pt>
    <dgm:pt modelId="{D9640A39-7476-44A2-B3B0-3F729D1F8664}" type="sibTrans" cxnId="{FC077D83-778F-41B4-934C-B13AC90401CC}">
      <dgm:prSet/>
      <dgm:spPr/>
      <dgm:t>
        <a:bodyPr/>
        <a:lstStyle/>
        <a:p>
          <a:endParaRPr lang="ru-RU"/>
        </a:p>
      </dgm:t>
    </dgm:pt>
    <dgm:pt modelId="{54F30087-AEB2-4422-8B20-C76598E32B2E}" type="pres">
      <dgm:prSet presAssocID="{C40E1C6D-CA94-4378-ACD1-E9DC31FD314A}" presName="composite" presStyleCnt="0">
        <dgm:presLayoutVars>
          <dgm:chMax val="1"/>
          <dgm:dir/>
          <dgm:resizeHandles val="exact"/>
        </dgm:presLayoutVars>
      </dgm:prSet>
      <dgm:spPr/>
    </dgm:pt>
    <dgm:pt modelId="{67297B12-3A04-4239-8677-9ABF2AA60C0D}" type="pres">
      <dgm:prSet presAssocID="{C40E1C6D-CA94-4378-ACD1-E9DC31FD314A}" presName="radial" presStyleCnt="0">
        <dgm:presLayoutVars>
          <dgm:animLvl val="ctr"/>
        </dgm:presLayoutVars>
      </dgm:prSet>
      <dgm:spPr/>
    </dgm:pt>
    <dgm:pt modelId="{117C654F-259A-425A-A2BC-5BA3CB71AA48}" type="pres">
      <dgm:prSet presAssocID="{024D5EE5-3F83-4827-91AF-230204C50874}" presName="centerShape" presStyleLbl="vennNode1" presStyleIdx="0" presStyleCnt="5"/>
      <dgm:spPr/>
    </dgm:pt>
    <dgm:pt modelId="{AA2455F8-7105-4829-9E7D-A300B3A8FBC5}" type="pres">
      <dgm:prSet presAssocID="{CC6D1A16-4DD4-4520-8EAA-C2ED19C84357}" presName="node" presStyleLbl="vennNode1" presStyleIdx="1" presStyleCnt="5" custScaleX="114673" custScaleY="104335" custRadScaleRad="103163" custRadScaleInc="2742">
        <dgm:presLayoutVars>
          <dgm:bulletEnabled val="1"/>
        </dgm:presLayoutVars>
      </dgm:prSet>
      <dgm:spPr/>
    </dgm:pt>
    <dgm:pt modelId="{B9557C54-5102-49C1-A888-4A7029DBF46B}" type="pres">
      <dgm:prSet presAssocID="{CAD354E3-15BC-4A86-BEE5-2A84AA7C9A03}" presName="node" presStyleLbl="vennNode1" presStyleIdx="2" presStyleCnt="5" custScaleX="108259" custScaleY="103247" custRadScaleRad="99942" custRadScaleInc="-39247">
        <dgm:presLayoutVars>
          <dgm:bulletEnabled val="1"/>
        </dgm:presLayoutVars>
      </dgm:prSet>
      <dgm:spPr/>
    </dgm:pt>
    <dgm:pt modelId="{23C835AB-2739-426A-9373-524620EFFA96}" type="pres">
      <dgm:prSet presAssocID="{2692E52B-9DC5-49B5-8E61-0F39A5BC2F47}" presName="node" presStyleLbl="vennNode1" presStyleIdx="3" presStyleCnt="5" custScaleX="109585" custScaleY="102391" custRadScaleRad="97014" custRadScaleInc="-17192">
        <dgm:presLayoutVars>
          <dgm:bulletEnabled val="1"/>
        </dgm:presLayoutVars>
      </dgm:prSet>
      <dgm:spPr/>
    </dgm:pt>
    <dgm:pt modelId="{DA217088-C958-4357-ADF1-FC91F9BDD99C}" type="pres">
      <dgm:prSet presAssocID="{2C22E7C1-1A80-454D-9F83-AB0347AD998C}" presName="node" presStyleLbl="vennNode1" presStyleIdx="4" presStyleCnt="5" custScaleX="110417" custScaleY="108159" custRadScaleRad="104300" custRadScaleInc="-2999">
        <dgm:presLayoutVars>
          <dgm:bulletEnabled val="1"/>
        </dgm:presLayoutVars>
      </dgm:prSet>
      <dgm:spPr/>
    </dgm:pt>
  </dgm:ptLst>
  <dgm:cxnLst>
    <dgm:cxn modelId="{57F92D1A-0C09-4482-B45C-E1D027921168}" type="presOf" srcId="{024D5EE5-3F83-4827-91AF-230204C50874}" destId="{117C654F-259A-425A-A2BC-5BA3CB71AA48}" srcOrd="0" destOrd="0" presId="urn:microsoft.com/office/officeart/2005/8/layout/radial3"/>
    <dgm:cxn modelId="{5E4DBD24-151C-4B36-9B53-C25AB9F88FBF}" type="presOf" srcId="{CAD354E3-15BC-4A86-BEE5-2A84AA7C9A03}" destId="{B9557C54-5102-49C1-A888-4A7029DBF46B}" srcOrd="0" destOrd="0" presId="urn:microsoft.com/office/officeart/2005/8/layout/radial3"/>
    <dgm:cxn modelId="{18517D5B-3280-4232-BD66-EE199EA7F317}" type="presOf" srcId="{2C22E7C1-1A80-454D-9F83-AB0347AD998C}" destId="{DA217088-C958-4357-ADF1-FC91F9BDD99C}" srcOrd="0" destOrd="0" presId="urn:microsoft.com/office/officeart/2005/8/layout/radial3"/>
    <dgm:cxn modelId="{28AE4861-961A-428F-947A-A9A7766227A9}" srcId="{C40E1C6D-CA94-4378-ACD1-E9DC31FD314A}" destId="{024D5EE5-3F83-4827-91AF-230204C50874}" srcOrd="0" destOrd="0" parTransId="{0C6A566C-58A0-4D89-8231-0CF756CF1A77}" sibTransId="{FF6D6300-3544-4099-8B67-2AF680DB41F3}"/>
    <dgm:cxn modelId="{1DF1CB6A-ABE8-4209-B795-E62EF111AEBA}" type="presOf" srcId="{C40E1C6D-CA94-4378-ACD1-E9DC31FD314A}" destId="{54F30087-AEB2-4422-8B20-C76598E32B2E}" srcOrd="0" destOrd="0" presId="urn:microsoft.com/office/officeart/2005/8/layout/radial3"/>
    <dgm:cxn modelId="{DCAFE782-1BD8-49BF-9CB0-64176542991D}" srcId="{024D5EE5-3F83-4827-91AF-230204C50874}" destId="{2692E52B-9DC5-49B5-8E61-0F39A5BC2F47}" srcOrd="2" destOrd="0" parTransId="{8DD3D16B-7628-4DDC-9055-17BA3E346C79}" sibTransId="{B5C61F35-570B-4CF5-A87A-BC143254612C}"/>
    <dgm:cxn modelId="{FC077D83-778F-41B4-934C-B13AC90401CC}" srcId="{024D5EE5-3F83-4827-91AF-230204C50874}" destId="{2C22E7C1-1A80-454D-9F83-AB0347AD998C}" srcOrd="3" destOrd="0" parTransId="{01AF6F78-3355-4692-83C9-0A571231233E}" sibTransId="{D9640A39-7476-44A2-B3B0-3F729D1F8664}"/>
    <dgm:cxn modelId="{6EC7FD90-1ED6-4B5B-AE7B-9B3EFD1F4CA7}" srcId="{024D5EE5-3F83-4827-91AF-230204C50874}" destId="{CAD354E3-15BC-4A86-BEE5-2A84AA7C9A03}" srcOrd="1" destOrd="0" parTransId="{C952E5D3-2E23-44B9-A7C3-4CED1B8ACE37}" sibTransId="{36400884-EECF-40A2-8650-526636B281C3}"/>
    <dgm:cxn modelId="{3E8E85EE-248A-4EAD-94D0-0C470BD916A0}" srcId="{024D5EE5-3F83-4827-91AF-230204C50874}" destId="{CC6D1A16-4DD4-4520-8EAA-C2ED19C84357}" srcOrd="0" destOrd="0" parTransId="{A9557370-A317-440F-A851-0E57F90260FB}" sibTransId="{6C6B1BAA-133C-4727-99BB-02CD90A834A3}"/>
    <dgm:cxn modelId="{2C2CF3FB-769E-4B49-BE94-6E36502B4EC6}" type="presOf" srcId="{2692E52B-9DC5-49B5-8E61-0F39A5BC2F47}" destId="{23C835AB-2739-426A-9373-524620EFFA96}" srcOrd="0" destOrd="0" presId="urn:microsoft.com/office/officeart/2005/8/layout/radial3"/>
    <dgm:cxn modelId="{067331FC-5366-4D46-8C46-6D72A91B1527}" type="presOf" srcId="{CC6D1A16-4DD4-4520-8EAA-C2ED19C84357}" destId="{AA2455F8-7105-4829-9E7D-A300B3A8FBC5}" srcOrd="0" destOrd="0" presId="urn:microsoft.com/office/officeart/2005/8/layout/radial3"/>
    <dgm:cxn modelId="{6A2E29A8-4650-44CC-996A-77B58EC0A335}" type="presParOf" srcId="{54F30087-AEB2-4422-8B20-C76598E32B2E}" destId="{67297B12-3A04-4239-8677-9ABF2AA60C0D}" srcOrd="0" destOrd="0" presId="urn:microsoft.com/office/officeart/2005/8/layout/radial3"/>
    <dgm:cxn modelId="{45B2AB03-F85A-4684-8E5E-C568067EC185}" type="presParOf" srcId="{67297B12-3A04-4239-8677-9ABF2AA60C0D}" destId="{117C654F-259A-425A-A2BC-5BA3CB71AA48}" srcOrd="0" destOrd="0" presId="urn:microsoft.com/office/officeart/2005/8/layout/radial3"/>
    <dgm:cxn modelId="{583B197D-6210-4D13-B52F-312836276599}" type="presParOf" srcId="{67297B12-3A04-4239-8677-9ABF2AA60C0D}" destId="{AA2455F8-7105-4829-9E7D-A300B3A8FBC5}" srcOrd="1" destOrd="0" presId="urn:microsoft.com/office/officeart/2005/8/layout/radial3"/>
    <dgm:cxn modelId="{BB5F3E4D-C808-4338-BE0A-4983417DD885}" type="presParOf" srcId="{67297B12-3A04-4239-8677-9ABF2AA60C0D}" destId="{B9557C54-5102-49C1-A888-4A7029DBF46B}" srcOrd="2" destOrd="0" presId="urn:microsoft.com/office/officeart/2005/8/layout/radial3"/>
    <dgm:cxn modelId="{06AFD8B9-6592-4774-9FC7-7A9615B11EBE}" type="presParOf" srcId="{67297B12-3A04-4239-8677-9ABF2AA60C0D}" destId="{23C835AB-2739-426A-9373-524620EFFA96}" srcOrd="3" destOrd="0" presId="urn:microsoft.com/office/officeart/2005/8/layout/radial3"/>
    <dgm:cxn modelId="{361710DB-C6C5-426B-8607-056447342CBB}" type="presParOf" srcId="{67297B12-3A04-4239-8677-9ABF2AA60C0D}" destId="{DA217088-C958-4357-ADF1-FC91F9BDD99C}" srcOrd="4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C654F-259A-425A-A2BC-5BA3CB71AA48}">
      <dsp:nvSpPr>
        <dsp:cNvPr id="0" name=""/>
        <dsp:cNvSpPr/>
      </dsp:nvSpPr>
      <dsp:spPr>
        <a:xfrm>
          <a:off x="2639723" y="1169486"/>
          <a:ext cx="2895927" cy="28959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</a:rPr>
            <a:t>Консультационный центр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solidFill>
                <a:srgbClr val="7030A0"/>
              </a:solidFill>
            </a:rPr>
            <a:t> </a:t>
          </a:r>
          <a:r>
            <a:rPr lang="ru-RU" sz="2400" b="1" kern="1200">
              <a:solidFill>
                <a:srgbClr val="7030A0"/>
              </a:solidFill>
            </a:rPr>
            <a:t>«Компас</a:t>
          </a:r>
          <a:r>
            <a:rPr lang="ru-RU" sz="2400" b="1" kern="1200" baseline="0">
              <a:solidFill>
                <a:srgbClr val="7030A0"/>
              </a:solidFill>
            </a:rPr>
            <a:t>»</a:t>
          </a:r>
          <a:endParaRPr lang="ru-RU" sz="2400" b="1" kern="1200" dirty="0">
            <a:solidFill>
              <a:srgbClr val="7030A0"/>
            </a:solidFill>
          </a:endParaRPr>
        </a:p>
      </dsp:txBody>
      <dsp:txXfrm>
        <a:off x="3063822" y="1593585"/>
        <a:ext cx="2047729" cy="2047729"/>
      </dsp:txXfrm>
    </dsp:sp>
    <dsp:sp modelId="{AA2455F8-7105-4829-9E7D-A300B3A8FBC5}">
      <dsp:nvSpPr>
        <dsp:cNvPr id="0" name=""/>
        <dsp:cNvSpPr/>
      </dsp:nvSpPr>
      <dsp:spPr>
        <a:xfrm>
          <a:off x="3341247" y="-23830"/>
          <a:ext cx="1660423" cy="1510732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Развивающая, коррекционная работа с детьми</a:t>
          </a:r>
        </a:p>
      </dsp:txBody>
      <dsp:txXfrm>
        <a:off x="3584410" y="197412"/>
        <a:ext cx="1174097" cy="1068248"/>
      </dsp:txXfrm>
    </dsp:sp>
    <dsp:sp modelId="{B9557C54-5102-49C1-A888-4A7029DBF46B}">
      <dsp:nvSpPr>
        <dsp:cNvPr id="0" name=""/>
        <dsp:cNvSpPr/>
      </dsp:nvSpPr>
      <dsp:spPr>
        <a:xfrm>
          <a:off x="4841760" y="780204"/>
          <a:ext cx="1567551" cy="1494979"/>
        </a:xfrm>
        <a:prstGeom prst="ellipse">
          <a:avLst/>
        </a:prstGeom>
        <a:solidFill>
          <a:srgbClr val="FFFF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</a:t>
          </a:r>
          <a:endParaRPr lang="ru-RU" sz="1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ная</a:t>
          </a:r>
          <a:r>
            <a:rPr lang="ru-RU" sz="1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u-RU" sz="1200" b="1" kern="1200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baseline="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консультацион</a:t>
          </a:r>
          <a:endParaRPr lang="ru-RU" sz="1200" b="1" kern="1200" baseline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baseline="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ная</a:t>
          </a:r>
          <a:r>
            <a:rPr lang="ru-RU" sz="1200" b="1" kern="1200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методическая работа</a:t>
          </a:r>
          <a:endParaRPr lang="ru-RU" sz="1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1323" y="999139"/>
        <a:ext cx="1108425" cy="1057109"/>
      </dsp:txXfrm>
    </dsp:sp>
    <dsp:sp modelId="{23C835AB-2739-426A-9373-524620EFFA96}">
      <dsp:nvSpPr>
        <dsp:cNvPr id="0" name=""/>
        <dsp:cNvSpPr/>
      </dsp:nvSpPr>
      <dsp:spPr>
        <a:xfrm>
          <a:off x="3782413" y="3639449"/>
          <a:ext cx="1586751" cy="1482584"/>
        </a:xfrm>
        <a:prstGeom prst="ellipse">
          <a:avLst/>
        </a:prstGeom>
        <a:solidFill>
          <a:srgbClr val="7030A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стажировок педагогов</a:t>
          </a:r>
        </a:p>
      </dsp:txBody>
      <dsp:txXfrm>
        <a:off x="4014787" y="3856568"/>
        <a:ext cx="1122003" cy="1048346"/>
      </dsp:txXfrm>
    </dsp:sp>
    <dsp:sp modelId="{DA217088-C958-4357-ADF1-FC91F9BDD99C}">
      <dsp:nvSpPr>
        <dsp:cNvPr id="0" name=""/>
        <dsp:cNvSpPr/>
      </dsp:nvSpPr>
      <dsp:spPr>
        <a:xfrm>
          <a:off x="1323460" y="1927027"/>
          <a:ext cx="1598798" cy="1566103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Консультирование, обучение родителей</a:t>
          </a:r>
        </a:p>
      </dsp:txBody>
      <dsp:txXfrm>
        <a:off x="1557599" y="2156377"/>
        <a:ext cx="1130520" cy="1107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992A8-07AA-4A3E-BC32-4487A5F91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B51CAB-F1BB-4847-8745-AF8ECAE88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4C5624-F5DB-40CC-9807-8D004B63F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503448-8E2D-44E7-9FC3-093747950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91BD0-FC90-432D-932E-853CD423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76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8EB6C-0108-4094-A207-EBDE5DCC4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9921E9-A5F0-41C7-8068-0A549BA5C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578BB-F5FE-4D48-AF94-82C0E113E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7B7D9B-5E18-4F98-A7E9-F5181B09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69B6FF-DEC4-424E-9CC3-35E0DFDF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8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0CE4B4-199E-40E5-A174-A72E08CCC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1D75F3-4DB5-4491-AC0A-18CB2763F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E3CF26-4EBB-4CF8-AC6B-464E1F57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41D9C0-64A1-4577-B64E-223F67C9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815186-0F0D-40B3-9DFB-877973F6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6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F2118-0EA7-4C34-BB17-A4BAA2DA2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ABC8D9-6984-4085-815E-18B0996E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7F4AC0-E84C-411D-800F-9F474545A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FF8255-7015-434C-A7A7-9701A6D6C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AA65BB-9186-4CCE-9612-B80E8344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18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9A6F5-C0AD-47B3-8BC8-1BB54EBE1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119BB5-B369-4C4F-9663-6030F1896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6A5365-D343-433F-97B8-0D679FA93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5ADC81-19A1-4E60-8742-D9C78832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3C8889-8215-4A93-9396-7CAE194B0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7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27CB9-780F-4BE7-B971-49D9E959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AD2152-370A-4B21-A510-200BF8A1F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F46FC8-30CF-4CFE-A55E-F06125F56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08F642-9A5D-44E7-8C42-38DDF4BD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436EE6-C716-4ADD-AE43-F36DB89F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1BF50C-D0E3-4F22-90AA-82D24E7C5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4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0B085-0586-4D25-99B4-16CC136E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80A5FE-3CA6-4861-ACCE-49F69DACC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214F2-C56F-48D0-8FF5-8E1C9FF0D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E8CE97-0225-4455-9176-E98FF32E2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5652C09-7079-48A2-BEC7-3D96C201D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74F2994-3671-44F5-BA06-3EECEC0D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FE9949-F50B-40C8-9931-31CC3538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C68ADC-1E8E-40E8-BF7D-E287241D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6B2F4-273E-4582-97E1-1E59230D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325AEC-5401-4303-927F-1DD269B7E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DBA044-0D8C-4B39-9B1B-A5E2B2355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B69667-C3C5-44CE-8875-A00DAEA8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4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BD8280C-F110-4C42-B33A-94394341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C8B30E-9B7A-4F05-AA4C-4B0C77F6E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E46868-C8C5-43A7-82C4-987880BA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6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FE1A4-90CB-4F54-82D6-362FF297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6A25D4-4252-4E23-98B9-1D3BFFDC4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145342-8E61-4677-97EB-05A2761CF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AC768D-114E-453F-8A43-80C07E1A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EDFF4E-BBB7-4463-8751-46196862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B59838-2813-48C8-A984-46536FEE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6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51B1C-7415-438C-8824-74F58F5AD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CA7DF5-929F-47F5-AF66-1FFD4530B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DE3637-DB9A-469D-A50E-CBDFDFAD8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E21339-A847-49E9-9C88-787813A97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A7FBF0-B5EC-41C4-B8F5-8D731454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201006-22DA-4389-A662-01D67926C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7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EF2E0-4D43-4B58-938B-12737640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71A84B-86BE-4752-A3DB-43BF19133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88B4E2-1CF9-4083-B52C-F69BD25032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0312B-B602-4EC8-AAF5-442532010F3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2B6C9D-C1E3-484D-B939-5754ADEBD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A1B06C-BA7F-4A86-9418-0AD394711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D7355-6CD6-4E4F-BF8B-BD35C1BB7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6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есяц 8">
            <a:extLst>
              <a:ext uri="{FF2B5EF4-FFF2-40B4-BE49-F238E27FC236}">
                <a16:creationId xmlns:a16="http://schemas.microsoft.com/office/drawing/2014/main" id="{34894A63-2AD3-4FE9-A69F-0DCF893D155A}"/>
              </a:ext>
            </a:extLst>
          </p:cNvPr>
          <p:cNvSpPr/>
          <p:nvPr/>
        </p:nvSpPr>
        <p:spPr>
          <a:xfrm rot="9633598">
            <a:off x="6347331" y="519534"/>
            <a:ext cx="3322927" cy="5095411"/>
          </a:xfrm>
          <a:prstGeom prst="mo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есяц 7">
            <a:extLst>
              <a:ext uri="{FF2B5EF4-FFF2-40B4-BE49-F238E27FC236}">
                <a16:creationId xmlns:a16="http://schemas.microsoft.com/office/drawing/2014/main" id="{CB97F13B-5EE6-46DA-B286-0A6D8B7011D7}"/>
              </a:ext>
            </a:extLst>
          </p:cNvPr>
          <p:cNvSpPr/>
          <p:nvPr/>
        </p:nvSpPr>
        <p:spPr>
          <a:xfrm rot="2082976">
            <a:off x="2307581" y="370765"/>
            <a:ext cx="3820106" cy="4892218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9468891-727F-458D-9C70-612CCA0AD7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4486167"/>
              </p:ext>
            </p:extLst>
          </p:nvPr>
        </p:nvGraphicFramePr>
        <p:xfrm>
          <a:off x="2032000" y="1409700"/>
          <a:ext cx="8159750" cy="5220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BE2BE6-E2DF-42A6-B5F6-98D317C59E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3726" y="4724778"/>
            <a:ext cx="1588137" cy="15881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EECB21-C685-475D-A3E9-DE4B254165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5549" y="3792220"/>
            <a:ext cx="1656080" cy="16560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7ED7BC-0E3C-430F-9B3A-CB0848B01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6998" y="1840863"/>
            <a:ext cx="1588137" cy="15881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FA7984-1BC1-4EE7-A993-44898A88B9A4}"/>
              </a:ext>
            </a:extLst>
          </p:cNvPr>
          <p:cNvSpPr txBox="1"/>
          <p:nvPr/>
        </p:nvSpPr>
        <p:spPr>
          <a:xfrm>
            <a:off x="742950" y="227473"/>
            <a:ext cx="10906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консультационного центра «Компас»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D81745-A884-43EC-B87B-2F30E98264D0}"/>
              </a:ext>
            </a:extLst>
          </p:cNvPr>
          <p:cNvSpPr txBox="1"/>
          <p:nvPr/>
        </p:nvSpPr>
        <p:spPr>
          <a:xfrm>
            <a:off x="4239208" y="5010151"/>
            <a:ext cx="1354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оказание методической помощи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3DA27-410E-4A38-A8E3-A9ACA48887EB}"/>
              </a:ext>
            </a:extLst>
          </p:cNvPr>
          <p:cNvSpPr txBox="1"/>
          <p:nvPr/>
        </p:nvSpPr>
        <p:spPr>
          <a:xfrm>
            <a:off x="3948885" y="2140186"/>
            <a:ext cx="1424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детей, родителей и педагогов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30F039-D96C-4112-A85D-F3BA0118634D}"/>
              </a:ext>
            </a:extLst>
          </p:cNvPr>
          <p:cNvSpPr txBox="1"/>
          <p:nvPr/>
        </p:nvSpPr>
        <p:spPr>
          <a:xfrm>
            <a:off x="7044518" y="4204761"/>
            <a:ext cx="1440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форумы по распространению опыта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92B4A7-D9A0-48A4-8E35-3BEA0FC24FB2}"/>
              </a:ext>
            </a:extLst>
          </p:cNvPr>
          <p:cNvSpPr txBox="1"/>
          <p:nvPr/>
        </p:nvSpPr>
        <p:spPr>
          <a:xfrm rot="18260378">
            <a:off x="2103011" y="1601577"/>
            <a:ext cx="2642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дети от 0-7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5EA79C-E063-49F9-A6CE-8866744DBBF1}"/>
              </a:ext>
            </a:extLst>
          </p:cNvPr>
          <p:cNvSpPr txBox="1"/>
          <p:nvPr/>
        </p:nvSpPr>
        <p:spPr>
          <a:xfrm rot="3572824">
            <a:off x="7289749" y="1921965"/>
            <a:ext cx="3097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учреждений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9666F60-3209-4605-A3B6-DCDFF1F32C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3" y="4758239"/>
            <a:ext cx="1890495" cy="1884566"/>
          </a:xfrm>
          <a:prstGeom prst="flowChartConnector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8544E8E-8A1A-4A9B-AAB3-35155FC1965A}"/>
              </a:ext>
            </a:extLst>
          </p:cNvPr>
          <p:cNvSpPr txBox="1"/>
          <p:nvPr/>
        </p:nvSpPr>
        <p:spPr>
          <a:xfrm>
            <a:off x="1727843" y="6453383"/>
            <a:ext cx="992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МБДОУ №21«Детский сад комбинированного вида «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Сандугач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» г. Азнакаево  </a:t>
            </a:r>
          </a:p>
        </p:txBody>
      </p:sp>
    </p:spTree>
    <p:extLst>
      <p:ext uri="{BB962C8B-B14F-4D97-AF65-F5344CB8AC3E}">
        <p14:creationId xmlns:p14="http://schemas.microsoft.com/office/powerpoint/2010/main" val="19303475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76</Words>
  <Application>Microsoft Office PowerPoint</Application>
  <PresentationFormat>Широкоэкранный</PresentationFormat>
  <Paragraphs>18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12</cp:revision>
  <dcterms:created xsi:type="dcterms:W3CDTF">2020-05-17T13:34:43Z</dcterms:created>
  <dcterms:modified xsi:type="dcterms:W3CDTF">2020-09-04T09:32:45Z</dcterms:modified>
</cp:coreProperties>
</file>