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934C0-CB12-4992-9E52-EDAF23CF182B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6224A-C5AA-4965-BC15-E89E1298F7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1EB43-3142-4F60-A00C-1C60E0FAE56F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FDD1-4500-4B56-9F44-0663C7B6C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D6A46-DB95-4510-9668-0C3CAE51ED51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10287-4E7B-48A7-86A7-F468B9542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59B62-03D5-4743-8C4C-6EC922035582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C2153-370C-42AF-AFF1-9EC10FEC48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C840E-CDC0-4CB4-8347-B8F4EEDF750D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425B5-93D1-42CE-BC19-E72B57E2F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C490B-D63A-42B5-9C4E-430627B4A6E8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0A6EB-CEAB-441A-AAEA-F207EC38F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CDDB4-B575-495F-AB4D-A0F31A21B4F2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539F5-F99F-48D1-963B-A25EEC39D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8B939-F830-424A-B1E4-41FA987BBFB7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DAFF6-72FB-473E-AEC0-ED0143DCE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62546-D2E6-41F5-AF2F-F04BDD44321C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E4D80-670D-44E7-8965-CDA807792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3FC1B-640E-4F59-B3C0-D84FC7F0C69C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65EBA-291B-40B2-988F-85D622309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D544-282B-4816-BCD6-0A2BE1B73CDB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B714F-757B-46B4-88A6-2CE72F4A06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E90CF2-15BB-47CC-81B2-5621B1A8F5FF}" type="datetimeFigureOut">
              <a:rPr lang="ru-RU"/>
              <a:pPr>
                <a:defRPr/>
              </a:pPr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8FBC35-2265-4A9D-80DA-414EDAB69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/>
          </a:p>
        </p:txBody>
      </p:sp>
      <p:pic>
        <p:nvPicPr>
          <p:cNvPr id="1331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2713038" y="2239963"/>
            <a:ext cx="591502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Дидактическая игра</a:t>
            </a:r>
          </a:p>
          <a:p>
            <a:pPr algn="ctr"/>
            <a:endParaRPr lang="ru-RU">
              <a:latin typeface="Calibri" pitchFamily="34" charset="0"/>
            </a:endParaRPr>
          </a:p>
          <a:p>
            <a:pPr algn="ctr"/>
            <a:endParaRPr lang="ru-RU">
              <a:latin typeface="Calibri" pitchFamily="34" charset="0"/>
            </a:endParaRPr>
          </a:p>
          <a:p>
            <a:pPr algn="ctr"/>
            <a:r>
              <a:rPr lang="ru-RU" sz="900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«Аквариум»</a:t>
            </a:r>
            <a:endParaRPr lang="ru-RU" sz="9000">
              <a:solidFill>
                <a:srgbClr val="0070C0"/>
              </a:solidFill>
              <a:cs typeface="Times New Roman" pitchFamily="18" charset="0"/>
            </a:endParaRPr>
          </a:p>
        </p:txBody>
      </p:sp>
      <p:pic>
        <p:nvPicPr>
          <p:cNvPr id="1331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7675" y="795338"/>
            <a:ext cx="18288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4627563"/>
            <a:ext cx="19748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l="13601" t="44148" r="43200" b="19704"/>
          <a:stretch/>
        </p:blipFill>
        <p:spPr>
          <a:xfrm>
            <a:off x="251520" y="135219"/>
            <a:ext cx="3163146" cy="3293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9142412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74663" y="585788"/>
            <a:ext cx="7777162" cy="2555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у детей память, внимание, мышление, воображение.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счёт и цвета в рамках лексической дозы по УМК.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4663" y="3473450"/>
            <a:ext cx="7785100" cy="25542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ӊ  логик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фикерләү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ǝ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ǝ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Хәтерләрен,күзаллауларын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үстерүне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ǝ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2133600"/>
            <a:ext cx="1828800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250825" y="404813"/>
            <a:ext cx="50419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u="sng">
                <a:latin typeface="Times New Roman" pitchFamily="18" charset="0"/>
                <a:cs typeface="Times New Roman" pitchFamily="18" charset="0"/>
              </a:rPr>
              <a:t>Ход игры.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 игру приглашается ребёнок. Предлагается аквариум с рыбками. Ребёнок берёт удочку и начинает ловить рыбку. Определяет:  какого цвета, величины и сколько по количеству. Игру продолжает другой ребёнок.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8818" y="3284984"/>
            <a:ext cx="4444702" cy="3333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t="8000" b="4000"/>
          <a:stretch/>
        </p:blipFill>
        <p:spPr>
          <a:xfrm rot="5400000">
            <a:off x="4388771" y="1310389"/>
            <a:ext cx="5313581" cy="3506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15333" t="12147" r="11556" b="14964"/>
          <a:stretch/>
        </p:blipFill>
        <p:spPr>
          <a:xfrm>
            <a:off x="4756147" y="3654246"/>
            <a:ext cx="4096201" cy="30628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684213" y="333375"/>
            <a:ext cx="6624637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u="sng">
                <a:latin typeface="Times New Roman" pitchFamily="18" charset="0"/>
                <a:cs typeface="Times New Roman" pitchFamily="18" charset="0"/>
              </a:rPr>
              <a:t>Уен барышы.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 балага кармак алып, балык тотарга 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къдим ит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Бу н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рс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ǝ?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Это что?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Кармак.(удочка).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 дөрес,  а что можно делать с удочкой?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Балык тотарга (ловить рыбку).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 дөрес, мы с вами будем ловить рыбку?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Бу н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рс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Балык.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 балык,нинди?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 Зур,кызыл.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 зур, кызыл,ничэ балык?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Бала:Ике….</a:t>
            </a:r>
          </a:p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ǝ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рбияче: 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Ə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йе дөрес,правильно.</a:t>
            </a: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1913" y="5470525"/>
            <a:ext cx="10795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37438" y="1366838"/>
            <a:ext cx="132715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5536" y="490909"/>
            <a:ext cx="3917455" cy="29380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  <a:ext uri="{91240B29-F687-4F45-9708-019B960494DF}"/>
            <a:ext uri="{AF507438-7753-43E0-B8FC-AC1667EBCBE1}"/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/>
            </a:extLst>
          </a:blip>
          <a:srcRect l="8000" r="4000"/>
          <a:stretch/>
        </p:blipFill>
        <p:spPr>
          <a:xfrm>
            <a:off x="4573488" y="3201710"/>
            <a:ext cx="4139701" cy="3528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/>
            </a:extLst>
          </a:blip>
          <a:srcRect l="9778" t="3852" r="13779" b="15434"/>
          <a:stretch/>
        </p:blipFill>
        <p:spPr>
          <a:xfrm>
            <a:off x="914876" y="3933056"/>
            <a:ext cx="3168133" cy="2508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3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0425" y="525463"/>
            <a:ext cx="2336800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159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Monotype Corsiva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Raybook</cp:lastModifiedBy>
  <cp:revision>6</cp:revision>
  <dcterms:created xsi:type="dcterms:W3CDTF">2014-04-25T08:36:32Z</dcterms:created>
  <dcterms:modified xsi:type="dcterms:W3CDTF">2020-01-11T22:30:24Z</dcterms:modified>
</cp:coreProperties>
</file>