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77" r:id="rId3"/>
    <p:sldId id="279" r:id="rId4"/>
    <p:sldId id="280" r:id="rId5"/>
    <p:sldId id="281" r:id="rId6"/>
    <p:sldId id="28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F74DA-A3F5-4F82-B09B-B1330A45F12A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E5DA4-2E02-4E75-A8ED-9AF5845767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344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4266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0033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167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72385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8487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21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7737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529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8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683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9287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535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260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872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068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14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0010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7494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571480"/>
            <a:ext cx="7000925" cy="3000396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en-US" sz="6000" b="1" dirty="0" smtClean="0">
                <a:solidFill>
                  <a:srgbClr val="FF0000"/>
                </a:solidFill>
              </a:rPr>
              <a:t/>
            </a:r>
            <a:br>
              <a:rPr lang="en-US" sz="6000" b="1" dirty="0" smtClean="0">
                <a:solidFill>
                  <a:srgbClr val="FF0000"/>
                </a:solidFill>
              </a:rPr>
            </a:br>
            <a:r>
              <a:rPr lang="en-US" sz="6000" b="1" dirty="0" smtClean="0">
                <a:solidFill>
                  <a:srgbClr val="FF0000"/>
                </a:solidFill>
              </a:rPr>
              <a:t/>
            </a:r>
            <a:br>
              <a:rPr lang="en-US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наши достижения</a:t>
            </a:r>
            <a:r>
              <a:rPr lang="ru-RU" sz="3600" b="1" dirty="0" smtClean="0">
                <a:solidFill>
                  <a:srgbClr val="00B050"/>
                </a:solidFill>
              </a:rPr>
              <a:t> </a:t>
            </a:r>
            <a:br>
              <a:rPr lang="ru-RU" sz="3600" b="1" dirty="0" smtClean="0">
                <a:solidFill>
                  <a:srgbClr val="00B050"/>
                </a:solidFill>
              </a:rPr>
            </a:br>
            <a:r>
              <a:rPr lang="ru-RU" sz="3600" b="1" dirty="0" smtClean="0">
                <a:solidFill>
                  <a:srgbClr val="00B050"/>
                </a:solidFill>
              </a:rPr>
              <a:t>коррекционно-оздоровительного </a:t>
            </a:r>
            <a:r>
              <a:rPr lang="ru-RU" sz="3600" b="1" dirty="0" smtClean="0">
                <a:solidFill>
                  <a:srgbClr val="00B050"/>
                </a:solidFill>
              </a:rPr>
              <a:t>центра </a:t>
            </a:r>
            <a:r>
              <a:rPr lang="tt-RU" sz="4400" b="1" dirty="0" smtClean="0">
                <a:solidFill>
                  <a:srgbClr val="FF0000"/>
                </a:solidFill>
              </a:rPr>
              <a:t>“крепыши” </a:t>
            </a: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endParaRPr lang="ru-RU" sz="31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786190"/>
            <a:ext cx="8801100" cy="273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928662" y="1142984"/>
            <a:ext cx="142875" cy="71438"/>
          </a:xfrm>
        </p:spPr>
        <p:txBody>
          <a:bodyPr>
            <a:normAutofit fontScale="90000"/>
          </a:bodyPr>
          <a:lstStyle/>
          <a:p>
            <a:pPr algn="ctr"/>
            <a:endParaRPr lang="ru-RU" sz="100" b="1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3"/>
          </p:nvPr>
        </p:nvSpPr>
        <p:spPr>
          <a:xfrm>
            <a:off x="6143636" y="4643446"/>
            <a:ext cx="214314" cy="71438"/>
          </a:xfrm>
        </p:spPr>
        <p:txBody>
          <a:bodyPr/>
          <a:lstStyle/>
          <a:p>
            <a:endParaRPr lang="ru-RU" sz="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Гульназ\OneDrive\Рабочий стол\ГРАНТ ЗДОРОВЬЕ\дипломы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642918"/>
            <a:ext cx="3857652" cy="5500726"/>
          </a:xfrm>
          <a:prstGeom prst="rect">
            <a:avLst/>
          </a:prstGeom>
          <a:noFill/>
        </p:spPr>
      </p:pic>
      <p:pic>
        <p:nvPicPr>
          <p:cNvPr id="1030" name="Picture 6" descr="C:\Users\Гульназ\OneDrive\Рабочий стол\ГРАНТ ЗДОРОВЬЕ\дипломы\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642918"/>
            <a:ext cx="3929090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644107" cy="533384"/>
          </a:xfrm>
        </p:spPr>
        <p:txBody>
          <a:bodyPr>
            <a:normAutofit/>
          </a:bodyPr>
          <a:lstStyle/>
          <a:p>
            <a:endParaRPr lang="ru-RU" sz="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idx="15"/>
          </p:nvPr>
        </p:nvSpPr>
        <p:spPr/>
      </p:sp>
      <p:sp>
        <p:nvSpPr>
          <p:cNvPr id="5" name="Текст 4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idx="21"/>
          </p:nvPr>
        </p:nvSpPr>
        <p:spPr/>
      </p:sp>
      <p:sp>
        <p:nvSpPr>
          <p:cNvPr id="8" name="Текст 7"/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22"/>
          </p:nvPr>
        </p:nvSpPr>
        <p:spPr/>
      </p:sp>
      <p:sp>
        <p:nvSpPr>
          <p:cNvPr id="11" name="Текст 10"/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Гульназ\OneDrive\Рабочий стол\ГРАНТ ЗДОРОВЬЕ\дипломы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1" y="357166"/>
            <a:ext cx="3929090" cy="6142034"/>
          </a:xfrm>
          <a:prstGeom prst="rect">
            <a:avLst/>
          </a:prstGeom>
          <a:noFill/>
        </p:spPr>
      </p:pic>
      <p:pic>
        <p:nvPicPr>
          <p:cNvPr id="2051" name="Picture 3" descr="C:\Users\Гульназ\OneDrive\Рабочий стол\ГРАНТ ЗДОРОВЬЕ\дипломы\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7166"/>
            <a:ext cx="4071966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1501363" cy="1905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idx="15"/>
          </p:nvPr>
        </p:nvSpPr>
        <p:spPr/>
      </p:sp>
      <p:sp>
        <p:nvSpPr>
          <p:cNvPr id="5" name="Текст 4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idx="21"/>
          </p:nvPr>
        </p:nvSpPr>
        <p:spPr/>
      </p:sp>
      <p:sp>
        <p:nvSpPr>
          <p:cNvPr id="8" name="Текст 7"/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22"/>
          </p:nvPr>
        </p:nvSpPr>
        <p:spPr/>
      </p:sp>
      <p:sp>
        <p:nvSpPr>
          <p:cNvPr id="11" name="Текст 10"/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Гульназ\OneDrive\Рабочий стол\ГРАНТ ЗДОРОВЬЕ\дипломы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2"/>
            <a:ext cx="2571768" cy="3357586"/>
          </a:xfrm>
          <a:prstGeom prst="rect">
            <a:avLst/>
          </a:prstGeom>
          <a:noFill/>
        </p:spPr>
      </p:pic>
      <p:pic>
        <p:nvPicPr>
          <p:cNvPr id="3075" name="Picture 3" descr="C:\Users\Гульназ\OneDrive\Рабочий стол\ГРАНТ ЗДОРОВЬЕ\дипломы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42852"/>
            <a:ext cx="2786082" cy="3357586"/>
          </a:xfrm>
          <a:prstGeom prst="rect">
            <a:avLst/>
          </a:prstGeom>
          <a:noFill/>
        </p:spPr>
      </p:pic>
      <p:pic>
        <p:nvPicPr>
          <p:cNvPr id="3076" name="Picture 4" descr="C:\Users\Гульназ\OneDrive\Рабочий стол\ГРАНТ ЗДОРОВЬЕ\дипломы\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42852"/>
            <a:ext cx="2643206" cy="3357586"/>
          </a:xfrm>
          <a:prstGeom prst="rect">
            <a:avLst/>
          </a:prstGeom>
          <a:noFill/>
        </p:spPr>
      </p:pic>
      <p:pic>
        <p:nvPicPr>
          <p:cNvPr id="3077" name="Picture 5" descr="C:\Users\Гульназ\OneDrive\Рабочий стол\ГРАНТ ЗДОРОВЬЕ\дипломы\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571876"/>
            <a:ext cx="2571768" cy="3143272"/>
          </a:xfrm>
          <a:prstGeom prst="rect">
            <a:avLst/>
          </a:prstGeom>
          <a:noFill/>
        </p:spPr>
      </p:pic>
      <p:pic>
        <p:nvPicPr>
          <p:cNvPr id="3078" name="Picture 6" descr="C:\Users\Гульназ\OneDrive\Рабочий стол\ГРАНТ ЗДОРОВЬЕ\дипломы\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3571876"/>
            <a:ext cx="2786082" cy="3171778"/>
          </a:xfrm>
          <a:prstGeom prst="rect">
            <a:avLst/>
          </a:prstGeom>
          <a:noFill/>
        </p:spPr>
      </p:pic>
      <p:pic>
        <p:nvPicPr>
          <p:cNvPr id="3079" name="Picture 7" descr="C:\Users\Гульназ\OneDrive\Рабочий стол\ГРАНТ ЗДОРОВЬЕ\дипломы\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3571876"/>
            <a:ext cx="2643206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1715677" cy="1905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idx="15"/>
          </p:nvPr>
        </p:nvSpPr>
        <p:spPr/>
      </p:sp>
      <p:sp>
        <p:nvSpPr>
          <p:cNvPr id="5" name="Текст 4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Рисунок 6"/>
          <p:cNvSpPr>
            <a:spLocks noGrp="1"/>
          </p:cNvSpPr>
          <p:nvPr>
            <p:ph type="pic" idx="21"/>
          </p:nvPr>
        </p:nvSpPr>
        <p:spPr/>
      </p:sp>
      <p:sp>
        <p:nvSpPr>
          <p:cNvPr id="8" name="Текст 7"/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22"/>
          </p:nvPr>
        </p:nvSpPr>
        <p:spPr/>
      </p:sp>
      <p:sp>
        <p:nvSpPr>
          <p:cNvPr id="11" name="Текст 10"/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Гульназ\OneDrive\Рабочий стол\ГРАНТ ЗДОРОВЬЕ\дипломы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2500330" cy="3214710"/>
          </a:xfrm>
          <a:prstGeom prst="rect">
            <a:avLst/>
          </a:prstGeom>
          <a:noFill/>
        </p:spPr>
      </p:pic>
      <p:pic>
        <p:nvPicPr>
          <p:cNvPr id="4099" name="Picture 3" descr="C:\Users\Гульназ\OneDrive\Рабочий стол\ГРАНТ ЗДОРОВЬЕ\дипломы\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85728"/>
            <a:ext cx="2571768" cy="3214710"/>
          </a:xfrm>
          <a:prstGeom prst="rect">
            <a:avLst/>
          </a:prstGeom>
          <a:noFill/>
        </p:spPr>
      </p:pic>
      <p:pic>
        <p:nvPicPr>
          <p:cNvPr id="4100" name="Picture 4" descr="C:\Users\Гульназ\OneDrive\Рабочий стол\ГРАНТ ЗДОРОВЬЕ\дипломы\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85728"/>
            <a:ext cx="2571768" cy="3214710"/>
          </a:xfrm>
          <a:prstGeom prst="rect">
            <a:avLst/>
          </a:prstGeom>
          <a:noFill/>
        </p:spPr>
      </p:pic>
      <p:pic>
        <p:nvPicPr>
          <p:cNvPr id="4101" name="Picture 5" descr="C:\Users\Гульназ\OneDrive\Рабочий стол\ГРАНТ ЗДОРОВЬЕ\дипломы\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714752"/>
            <a:ext cx="2571768" cy="3000396"/>
          </a:xfrm>
          <a:prstGeom prst="rect">
            <a:avLst/>
          </a:prstGeom>
          <a:noFill/>
        </p:spPr>
      </p:pic>
      <p:pic>
        <p:nvPicPr>
          <p:cNvPr id="4102" name="Picture 6" descr="C:\Users\Гульназ\OneDrive\Рабочий стол\ГРАНТ ЗДОРОВЬЕ\дипломы\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3714752"/>
            <a:ext cx="2571768" cy="2928958"/>
          </a:xfrm>
          <a:prstGeom prst="rect">
            <a:avLst/>
          </a:prstGeom>
          <a:noFill/>
        </p:spPr>
      </p:pic>
      <p:pic>
        <p:nvPicPr>
          <p:cNvPr id="4103" name="Picture 7" descr="C:\Users\Гульназ\OneDrive\Рабочий стол\ГРАНТ ЗДОРОВЬЕ\дипломы\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3714752"/>
            <a:ext cx="2571768" cy="29019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714356"/>
            <a:ext cx="2214578" cy="18002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28" y="4404596"/>
            <a:ext cx="1823762" cy="5762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18"/>
          </p:nvPr>
        </p:nvSpPr>
        <p:spPr>
          <a:xfrm>
            <a:off x="1500166" y="4980859"/>
            <a:ext cx="1752324" cy="8178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05078" cy="5762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349049" cy="305531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1397218" cy="5762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1111560" cy="81034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Гульназ\OneDrive\Рабочий стол\ГРАНТ ЗДОРОВЬЕ\дипломы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42852"/>
            <a:ext cx="2857520" cy="3214710"/>
          </a:xfrm>
          <a:prstGeom prst="rect">
            <a:avLst/>
          </a:prstGeom>
          <a:noFill/>
        </p:spPr>
      </p:pic>
      <p:pic>
        <p:nvPicPr>
          <p:cNvPr id="5123" name="Picture 3" descr="C:\Users\Гульназ\OneDrive\Рабочий стол\ГРАНТ ЗДОРОВЬЕ\дипломы\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500438"/>
            <a:ext cx="2857520" cy="3262285"/>
          </a:xfrm>
          <a:prstGeom prst="rect">
            <a:avLst/>
          </a:prstGeom>
          <a:noFill/>
        </p:spPr>
      </p:pic>
      <p:pic>
        <p:nvPicPr>
          <p:cNvPr id="5124" name="Picture 4" descr="C:\Users\Гульназ\OneDrive\Рабочий стол\ГРАНТ ЗДОРОВЬЕ\дипломы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14290"/>
            <a:ext cx="2786082" cy="3214710"/>
          </a:xfrm>
          <a:prstGeom prst="rect">
            <a:avLst/>
          </a:prstGeom>
          <a:noFill/>
        </p:spPr>
      </p:pic>
      <p:pic>
        <p:nvPicPr>
          <p:cNvPr id="5125" name="Picture 5" descr="C:\Users\Гульназ\OneDrive\Рабочий стол\ГРАНТ ЗДОРОВЬЕ\дипломы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571876"/>
            <a:ext cx="2786082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669</TotalTime>
  <Words>0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Контур</vt:lpstr>
      <vt:lpstr>        наши достижения  коррекционно-оздоровительного центра “крепыши”  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- технологии</dc:title>
  <dc:creator>Екатерина</dc:creator>
  <cp:lastModifiedBy>Гульназ</cp:lastModifiedBy>
  <cp:revision>37</cp:revision>
  <dcterms:created xsi:type="dcterms:W3CDTF">2018-05-19T12:19:45Z</dcterms:created>
  <dcterms:modified xsi:type="dcterms:W3CDTF">2023-08-22T09:06:11Z</dcterms:modified>
</cp:coreProperties>
</file>