
<file path=[Content_Types].xml><?xml version="1.0" encoding="utf-8"?>
<Types xmlns="http://schemas.openxmlformats.org/package/2006/content-types">
  <Default Extension="wmf" ContentType="image/x-wmf"/>
  <Default Extension="png" ContentType="image/png"/>
  <Default Extension="jpg" ContentType="image/jpeg"/>
  <Default Extension="jpeg" ContentType="image/jpeg"/>
  <Default Extension="xml" ContentType="application/xml"/>
  <Default Extension="rels" ContentType="application/vnd.openxmlformats-package.relationships+xml"/>
  <Default Extension="bin" ContentType="application/vnd.openxmlformats-officedocument.oleObject"/>
  <Override PartName="/ppt/slides/slide10.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Layouts/slideLayout9.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s/slide1.xml" ContentType="application/vnd.openxmlformats-officedocument.presentationml.slide+xml"/>
  <Override PartName="/ppt/slideLayouts/slideLayout8.xml" ContentType="application/vnd.openxmlformats-officedocument.presentationml.slideLayout+xml"/>
  <Override PartName="/ppt/slides/slide9.xml" ContentType="application/vnd.openxmlformats-officedocument.presentationml.slide+xml"/>
  <Override PartName="/ppt/slides/slide5.xml" ContentType="application/vnd.openxmlformats-officedocument.presentationml.slide+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tableStyles.xml" ContentType="application/vnd.openxmlformats-officedocument.presentationml.tableStyles+xml"/>
  <Override PartName="/ppt/theme/theme1.xml" ContentType="application/vnd.openxmlformats-officedocument.theme+xml"/>
  <Override PartName="/ppt/slideLayouts/slideLayout1.xml" ContentType="application/vnd.openxmlformats-officedocument.presentationml.slideLayout+xml"/>
  <Override PartName="/ppt/slides/slide2.xml" ContentType="application/vnd.openxmlformats-officedocument.presentationml.slide+xml"/>
  <Override PartName="/ppt/viewProps.xml" ContentType="application/vnd.openxmlformats-officedocument.presentationml.viewProps+xml"/>
  <Override PartName="/ppt/presProps.xml" ContentType="application/vnd.openxmlformats-officedocument.presentationml.presProps+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presentation.xml" ContentType="application/vnd.openxmlformats-officedocument.presentationml.presentation.main+xml"/>
  <Override PartName="/docProps/core.xml" ContentType="application/vnd.openxmlformats-package.core-properties+xml"/>
  <Override PartName="/docProps/app.xml" ContentType="application/vnd.openxmlformats-officedocument.extended-properties+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aveSubsetFonts="1">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6858000" type="screen4x3"/>
  <p:notesSz cx="9144000" cy="6858000"/>
  <p:defaultTex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p:cViewPr varScale="1">
        <p:scale>
          <a:sx n="68" d="100"/>
          <a:sy n="68" d="100"/>
        </p:scale>
        <p:origin x="-1434" y="-96"/>
      </p:cViewPr>
      <p:guideLst>
        <p:guide pos="2160" orient="horz"/>
        <p:guide pos="2880"/>
      </p:guideLst>
    </p:cSldViewPr>
  </p:slideViewPr>
  <p:gridSpacing cx="73736200" cy="73736200"/>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presProps" Target="presProps.xml" /><Relationship Id="rId14" Type="http://schemas.openxmlformats.org/officeDocument/2006/relationships/tableStyles" Target="tableStyles.xml" /><Relationship Id="rId15" Type="http://schemas.openxmlformats.org/officeDocument/2006/relationships/viewProps" Target="viewProps.xml" /></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 userDrawn="1">
  <p:cSld name="Титульный слайд">
    <p:spTree>
      <p:nvGrpSpPr>
        <p:cNvPr id="1" name=""/>
        <p:cNvGrpSpPr/>
        <p:nvPr/>
      </p:nvGrpSpPr>
      <p:grpSpPr bwMode="auto">
        <a:xfrm>
          <a:off x="0" y="0"/>
          <a:ext cx="0" cy="0"/>
          <a:chOff x="0" y="0"/>
          <a:chExt cx="0" cy="0"/>
        </a:xfrm>
      </p:grpSpPr>
      <p:sp>
        <p:nvSpPr>
          <p:cNvPr id="2" name="Заголовок 1"/>
          <p:cNvSpPr>
            <a:spLocks noGrp="1"/>
          </p:cNvSpPr>
          <p:nvPr>
            <p:ph type="ctrTitle"/>
          </p:nvPr>
        </p:nvSpPr>
        <p:spPr bwMode="auto">
          <a:xfrm>
            <a:off x="685800" y="2130425"/>
            <a:ext cx="7772400" cy="1470025"/>
          </a:xfrm>
        </p:spPr>
        <p:txBody>
          <a:bodyPr/>
          <a:lstStyle/>
          <a:p>
            <a:pPr>
              <a:defRPr/>
            </a:pPr>
            <a:r>
              <a:rPr lang="ru-RU"/>
              <a:t>Образец заголовка</a:t>
            </a:r>
            <a:endParaRPr lang="ru-RU"/>
          </a:p>
        </p:txBody>
      </p:sp>
      <p:sp>
        <p:nvSpPr>
          <p:cNvPr id="3" name="Подзаголовок 2"/>
          <p:cNvSpPr>
            <a:spLocks noGrp="1"/>
          </p:cNvSpPr>
          <p:nvPr>
            <p:ph type="subTitle" idx="1"/>
          </p:nvPr>
        </p:nvSpPr>
        <p:spPr bwMode="auto">
          <a:xfrm>
            <a:off x="1371600" y="3886200"/>
            <a:ext cx="6400800" cy="1752599"/>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lang="ru-RU"/>
              <a:t>Образец подзаголовка</a:t>
            </a:r>
            <a:endParaRPr lang="ru-RU"/>
          </a:p>
        </p:txBody>
      </p:sp>
      <p:sp>
        <p:nvSpPr>
          <p:cNvPr id="4" name="Дата 3"/>
          <p:cNvSpPr>
            <a:spLocks noGrp="1"/>
          </p:cNvSpPr>
          <p:nvPr>
            <p:ph type="dt" sz="half" idx="10"/>
          </p:nvPr>
        </p:nvSpPr>
        <p:spPr bwMode="auto"/>
        <p:txBody>
          <a:bodyPr/>
          <a:lstStyle/>
          <a:p>
            <a:pPr>
              <a:defRPr/>
            </a:pPr>
            <a:fld id="{68CC3E75-8F9E-47B0-B630-C6051987E081}" type="datetimeFigureOut">
              <a:rPr lang="ru-RU"/>
              <a:t/>
            </a:fld>
            <a:endParaRPr lang="ru-RU"/>
          </a:p>
        </p:txBody>
      </p:sp>
      <p:sp>
        <p:nvSpPr>
          <p:cNvPr id="5" name="Нижний колонтитул 4"/>
          <p:cNvSpPr>
            <a:spLocks noGrp="1"/>
          </p:cNvSpPr>
          <p:nvPr>
            <p:ph type="ftr" sz="quarter" idx="11"/>
          </p:nvPr>
        </p:nvSpPr>
        <p:spPr bwMode="auto"/>
        <p:txBody>
          <a:bodyPr/>
          <a:lstStyle/>
          <a:p>
            <a:pPr>
              <a:defRPr/>
            </a:pPr>
            <a:endParaRPr lang="ru-RU"/>
          </a:p>
        </p:txBody>
      </p:sp>
      <p:sp>
        <p:nvSpPr>
          <p:cNvPr id="6" name="Номер слайда 5"/>
          <p:cNvSpPr>
            <a:spLocks noGrp="1"/>
          </p:cNvSpPr>
          <p:nvPr>
            <p:ph type="sldNum" sz="quarter" idx="12"/>
          </p:nvPr>
        </p:nvSpPr>
        <p:spPr bwMode="auto"/>
        <p:txBody>
          <a:bodyPr/>
          <a:lstStyle/>
          <a:p>
            <a:pPr>
              <a:defRPr/>
            </a:pPr>
            <a:fld id="{9AE24A8A-4DFC-438C-B6B5-C5343B56A110}" type="slidenum">
              <a:rPr lang="ru-RU"/>
              <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x" userDrawn="1">
  <p:cSld name="Заголовок и вертикальный текст">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lang="ru-RU"/>
          </a:p>
        </p:txBody>
      </p:sp>
      <p:sp>
        <p:nvSpPr>
          <p:cNvPr id="3" name="Вертикальный текст 2"/>
          <p:cNvSpPr>
            <a:spLocks noGrp="1"/>
          </p:cNvSpPr>
          <p:nvPr>
            <p:ph type="body" orient="vert" idx="1"/>
          </p:nvPr>
        </p:nvSpPr>
        <p:spPr bwMode="auto"/>
        <p:txBody>
          <a:bodyPr vert="eaVert"/>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4" name="Дата 3"/>
          <p:cNvSpPr>
            <a:spLocks noGrp="1"/>
          </p:cNvSpPr>
          <p:nvPr>
            <p:ph type="dt" sz="half" idx="10"/>
          </p:nvPr>
        </p:nvSpPr>
        <p:spPr bwMode="auto"/>
        <p:txBody>
          <a:bodyPr/>
          <a:lstStyle/>
          <a:p>
            <a:pPr>
              <a:defRPr/>
            </a:pPr>
            <a:fld id="{68CC3E75-8F9E-47B0-B630-C6051987E081}" type="datetimeFigureOut">
              <a:rPr lang="ru-RU"/>
              <a:t/>
            </a:fld>
            <a:endParaRPr lang="ru-RU"/>
          </a:p>
        </p:txBody>
      </p:sp>
      <p:sp>
        <p:nvSpPr>
          <p:cNvPr id="5" name="Нижний колонтитул 4"/>
          <p:cNvSpPr>
            <a:spLocks noGrp="1"/>
          </p:cNvSpPr>
          <p:nvPr>
            <p:ph type="ftr" sz="quarter" idx="11"/>
          </p:nvPr>
        </p:nvSpPr>
        <p:spPr bwMode="auto"/>
        <p:txBody>
          <a:bodyPr/>
          <a:lstStyle/>
          <a:p>
            <a:pPr>
              <a:defRPr/>
            </a:pPr>
            <a:endParaRPr lang="ru-RU"/>
          </a:p>
        </p:txBody>
      </p:sp>
      <p:sp>
        <p:nvSpPr>
          <p:cNvPr id="6" name="Номер слайда 5"/>
          <p:cNvSpPr>
            <a:spLocks noGrp="1"/>
          </p:cNvSpPr>
          <p:nvPr>
            <p:ph type="sldNum" sz="quarter" idx="12"/>
          </p:nvPr>
        </p:nvSpPr>
        <p:spPr bwMode="auto"/>
        <p:txBody>
          <a:bodyPr/>
          <a:lstStyle/>
          <a:p>
            <a:pPr>
              <a:defRPr/>
            </a:pPr>
            <a:fld id="{9AE24A8A-4DFC-438C-B6B5-C5343B56A110}" type="slidenum">
              <a:rPr lang="ru-RU"/>
              <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itleAndTx" userDrawn="1">
  <p:cSld name="Вертикальный заголовок и текст">
    <p:spTree>
      <p:nvGrpSpPr>
        <p:cNvPr id="1" name=""/>
        <p:cNvGrpSpPr/>
        <p:nvPr/>
      </p:nvGrpSpPr>
      <p:grpSpPr bwMode="auto">
        <a:xfrm>
          <a:off x="0" y="0"/>
          <a:ext cx="0" cy="0"/>
          <a:chOff x="0" y="0"/>
          <a:chExt cx="0" cy="0"/>
        </a:xfrm>
      </p:grpSpPr>
      <p:sp>
        <p:nvSpPr>
          <p:cNvPr id="2" name="Вертикальный заголовок 1"/>
          <p:cNvSpPr>
            <a:spLocks noGrp="1"/>
          </p:cNvSpPr>
          <p:nvPr>
            <p:ph type="title" orient="vert"/>
          </p:nvPr>
        </p:nvSpPr>
        <p:spPr bwMode="auto">
          <a:xfrm>
            <a:off x="6629400" y="274638"/>
            <a:ext cx="2057400" cy="5851525"/>
          </a:xfrm>
        </p:spPr>
        <p:txBody>
          <a:bodyPr vert="eaVert"/>
          <a:lstStyle/>
          <a:p>
            <a:pPr>
              <a:defRPr/>
            </a:pPr>
            <a:r>
              <a:rPr lang="ru-RU"/>
              <a:t>Образец заголовка</a:t>
            </a:r>
            <a:endParaRPr lang="ru-RU"/>
          </a:p>
        </p:txBody>
      </p:sp>
      <p:sp>
        <p:nvSpPr>
          <p:cNvPr id="3" name="Вертикальный текст 2"/>
          <p:cNvSpPr>
            <a:spLocks noGrp="1"/>
          </p:cNvSpPr>
          <p:nvPr>
            <p:ph type="body" orient="vert" idx="1"/>
          </p:nvPr>
        </p:nvSpPr>
        <p:spPr bwMode="auto">
          <a:xfrm>
            <a:off x="457200" y="274638"/>
            <a:ext cx="6019800" cy="5851525"/>
          </a:xfrm>
        </p:spPr>
        <p:txBody>
          <a:bodyPr vert="eaVert"/>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4" name="Дата 3"/>
          <p:cNvSpPr>
            <a:spLocks noGrp="1"/>
          </p:cNvSpPr>
          <p:nvPr>
            <p:ph type="dt" sz="half" idx="10"/>
          </p:nvPr>
        </p:nvSpPr>
        <p:spPr bwMode="auto"/>
        <p:txBody>
          <a:bodyPr/>
          <a:lstStyle/>
          <a:p>
            <a:pPr>
              <a:defRPr/>
            </a:pPr>
            <a:fld id="{68CC3E75-8F9E-47B0-B630-C6051987E081}" type="datetimeFigureOut">
              <a:rPr lang="ru-RU"/>
              <a:t/>
            </a:fld>
            <a:endParaRPr lang="ru-RU"/>
          </a:p>
        </p:txBody>
      </p:sp>
      <p:sp>
        <p:nvSpPr>
          <p:cNvPr id="5" name="Нижний колонтитул 4"/>
          <p:cNvSpPr>
            <a:spLocks noGrp="1"/>
          </p:cNvSpPr>
          <p:nvPr>
            <p:ph type="ftr" sz="quarter" idx="11"/>
          </p:nvPr>
        </p:nvSpPr>
        <p:spPr bwMode="auto"/>
        <p:txBody>
          <a:bodyPr/>
          <a:lstStyle/>
          <a:p>
            <a:pPr>
              <a:defRPr/>
            </a:pPr>
            <a:endParaRPr lang="ru-RU"/>
          </a:p>
        </p:txBody>
      </p:sp>
      <p:sp>
        <p:nvSpPr>
          <p:cNvPr id="6" name="Номер слайда 5"/>
          <p:cNvSpPr>
            <a:spLocks noGrp="1"/>
          </p:cNvSpPr>
          <p:nvPr>
            <p:ph type="sldNum" sz="quarter" idx="12"/>
          </p:nvPr>
        </p:nvSpPr>
        <p:spPr bwMode="auto"/>
        <p:txBody>
          <a:bodyPr/>
          <a:lstStyle/>
          <a:p>
            <a:pPr>
              <a:defRPr/>
            </a:pPr>
            <a:fld id="{9AE24A8A-4DFC-438C-B6B5-C5343B56A110}" type="slidenum">
              <a:rPr lang="ru-RU"/>
              <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Заголовок и объект">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lang="ru-RU"/>
          </a:p>
        </p:txBody>
      </p:sp>
      <p:sp>
        <p:nvSpPr>
          <p:cNvPr id="3" name="Содержимое 2"/>
          <p:cNvSpPr>
            <a:spLocks noGrp="1"/>
          </p:cNvSpPr>
          <p:nvPr>
            <p:ph idx="1"/>
          </p:nvPr>
        </p:nvSpPr>
        <p:spPr bwMode="auto"/>
        <p:txBody>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4" name="Дата 3"/>
          <p:cNvSpPr>
            <a:spLocks noGrp="1"/>
          </p:cNvSpPr>
          <p:nvPr>
            <p:ph type="dt" sz="half" idx="10"/>
          </p:nvPr>
        </p:nvSpPr>
        <p:spPr bwMode="auto"/>
        <p:txBody>
          <a:bodyPr/>
          <a:lstStyle/>
          <a:p>
            <a:pPr>
              <a:defRPr/>
            </a:pPr>
            <a:fld id="{68CC3E75-8F9E-47B0-B630-C6051987E081}" type="datetimeFigureOut">
              <a:rPr lang="ru-RU"/>
              <a:t/>
            </a:fld>
            <a:endParaRPr lang="ru-RU"/>
          </a:p>
        </p:txBody>
      </p:sp>
      <p:sp>
        <p:nvSpPr>
          <p:cNvPr id="5" name="Нижний колонтитул 4"/>
          <p:cNvSpPr>
            <a:spLocks noGrp="1"/>
          </p:cNvSpPr>
          <p:nvPr>
            <p:ph type="ftr" sz="quarter" idx="11"/>
          </p:nvPr>
        </p:nvSpPr>
        <p:spPr bwMode="auto"/>
        <p:txBody>
          <a:bodyPr/>
          <a:lstStyle/>
          <a:p>
            <a:pPr>
              <a:defRPr/>
            </a:pPr>
            <a:endParaRPr lang="ru-RU"/>
          </a:p>
        </p:txBody>
      </p:sp>
      <p:sp>
        <p:nvSpPr>
          <p:cNvPr id="6" name="Номер слайда 5"/>
          <p:cNvSpPr>
            <a:spLocks noGrp="1"/>
          </p:cNvSpPr>
          <p:nvPr>
            <p:ph type="sldNum" sz="quarter" idx="12"/>
          </p:nvPr>
        </p:nvSpPr>
        <p:spPr bwMode="auto"/>
        <p:txBody>
          <a:bodyPr/>
          <a:lstStyle/>
          <a:p>
            <a:pPr>
              <a:defRPr/>
            </a:pPr>
            <a:fld id="{9AE24A8A-4DFC-438C-B6B5-C5343B56A110}" type="slidenum">
              <a:rPr lang="ru-RU"/>
              <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secHead" userDrawn="1">
  <p:cSld name="Заголовок раздела">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722313" y="4406900"/>
            <a:ext cx="7772400" cy="1362075"/>
          </a:xfrm>
        </p:spPr>
        <p:txBody>
          <a:bodyPr anchor="t"/>
          <a:lstStyle>
            <a:lvl1pPr algn="l">
              <a:defRPr sz="4000" b="1" cap="all"/>
            </a:lvl1pPr>
          </a:lstStyle>
          <a:p>
            <a:pPr>
              <a:defRPr/>
            </a:pPr>
            <a:r>
              <a:rPr lang="ru-RU"/>
              <a:t>Образец заголовка</a:t>
            </a:r>
            <a:endParaRPr lang="ru-RU"/>
          </a:p>
        </p:txBody>
      </p:sp>
      <p:sp>
        <p:nvSpPr>
          <p:cNvPr id="3" name="Текст 2"/>
          <p:cNvSpPr>
            <a:spLocks noGrp="1"/>
          </p:cNvSpPr>
          <p:nvPr>
            <p:ph type="body" idx="1"/>
          </p:nvPr>
        </p:nvSpPr>
        <p:spPr bwMode="auto">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ru-RU"/>
              <a:t>Образец текста</a:t>
            </a:r>
            <a:endParaRPr/>
          </a:p>
        </p:txBody>
      </p:sp>
      <p:sp>
        <p:nvSpPr>
          <p:cNvPr id="4" name="Дата 3"/>
          <p:cNvSpPr>
            <a:spLocks noGrp="1"/>
          </p:cNvSpPr>
          <p:nvPr>
            <p:ph type="dt" sz="half" idx="10"/>
          </p:nvPr>
        </p:nvSpPr>
        <p:spPr bwMode="auto"/>
        <p:txBody>
          <a:bodyPr/>
          <a:lstStyle/>
          <a:p>
            <a:pPr>
              <a:defRPr/>
            </a:pPr>
            <a:fld id="{68CC3E75-8F9E-47B0-B630-C6051987E081}" type="datetimeFigureOut">
              <a:rPr lang="ru-RU"/>
              <a:t/>
            </a:fld>
            <a:endParaRPr lang="ru-RU"/>
          </a:p>
        </p:txBody>
      </p:sp>
      <p:sp>
        <p:nvSpPr>
          <p:cNvPr id="5" name="Нижний колонтитул 4"/>
          <p:cNvSpPr>
            <a:spLocks noGrp="1"/>
          </p:cNvSpPr>
          <p:nvPr>
            <p:ph type="ftr" sz="quarter" idx="11"/>
          </p:nvPr>
        </p:nvSpPr>
        <p:spPr bwMode="auto"/>
        <p:txBody>
          <a:bodyPr/>
          <a:lstStyle/>
          <a:p>
            <a:pPr>
              <a:defRPr/>
            </a:pPr>
            <a:endParaRPr lang="ru-RU"/>
          </a:p>
        </p:txBody>
      </p:sp>
      <p:sp>
        <p:nvSpPr>
          <p:cNvPr id="6" name="Номер слайда 5"/>
          <p:cNvSpPr>
            <a:spLocks noGrp="1"/>
          </p:cNvSpPr>
          <p:nvPr>
            <p:ph type="sldNum" sz="quarter" idx="12"/>
          </p:nvPr>
        </p:nvSpPr>
        <p:spPr bwMode="auto"/>
        <p:txBody>
          <a:bodyPr/>
          <a:lstStyle/>
          <a:p>
            <a:pPr>
              <a:defRPr/>
            </a:pPr>
            <a:fld id="{9AE24A8A-4DFC-438C-B6B5-C5343B56A110}" type="slidenum">
              <a:rPr lang="ru-RU"/>
              <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Obj" userDrawn="1">
  <p:cSld name="Два объекта">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lang="ru-RU"/>
          </a:p>
        </p:txBody>
      </p:sp>
      <p:sp>
        <p:nvSpPr>
          <p:cNvPr id="3" name="Содержимое 2"/>
          <p:cNvSpPr>
            <a:spLocks noGrp="1"/>
          </p:cNvSpPr>
          <p:nvPr>
            <p:ph sz="half" idx="1"/>
          </p:nvPr>
        </p:nvSpPr>
        <p:spPr bwMode="auto">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4" name="Содержимое 3"/>
          <p:cNvSpPr>
            <a:spLocks noGrp="1"/>
          </p:cNvSpPr>
          <p:nvPr>
            <p:ph sz="half" idx="2"/>
          </p:nvPr>
        </p:nvSpPr>
        <p:spPr bwMode="auto">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5" name="Дата 4"/>
          <p:cNvSpPr>
            <a:spLocks noGrp="1"/>
          </p:cNvSpPr>
          <p:nvPr>
            <p:ph type="dt" sz="half" idx="10"/>
          </p:nvPr>
        </p:nvSpPr>
        <p:spPr bwMode="auto"/>
        <p:txBody>
          <a:bodyPr/>
          <a:lstStyle/>
          <a:p>
            <a:pPr>
              <a:defRPr/>
            </a:pPr>
            <a:fld id="{68CC3E75-8F9E-47B0-B630-C6051987E081}" type="datetimeFigureOut">
              <a:rPr lang="ru-RU"/>
              <a:t/>
            </a:fld>
            <a:endParaRPr lang="ru-RU"/>
          </a:p>
        </p:txBody>
      </p:sp>
      <p:sp>
        <p:nvSpPr>
          <p:cNvPr id="6" name="Нижний колонтитул 5"/>
          <p:cNvSpPr>
            <a:spLocks noGrp="1"/>
          </p:cNvSpPr>
          <p:nvPr>
            <p:ph type="ftr" sz="quarter" idx="11"/>
          </p:nvPr>
        </p:nvSpPr>
        <p:spPr bwMode="auto"/>
        <p:txBody>
          <a:bodyPr/>
          <a:lstStyle/>
          <a:p>
            <a:pPr>
              <a:defRPr/>
            </a:pPr>
            <a:endParaRPr lang="ru-RU"/>
          </a:p>
        </p:txBody>
      </p:sp>
      <p:sp>
        <p:nvSpPr>
          <p:cNvPr id="7" name="Номер слайда 6"/>
          <p:cNvSpPr>
            <a:spLocks noGrp="1"/>
          </p:cNvSpPr>
          <p:nvPr>
            <p:ph type="sldNum" sz="quarter" idx="12"/>
          </p:nvPr>
        </p:nvSpPr>
        <p:spPr bwMode="auto"/>
        <p:txBody>
          <a:bodyPr/>
          <a:lstStyle/>
          <a:p>
            <a:pPr>
              <a:defRPr/>
            </a:pPr>
            <a:fld id="{9AE24A8A-4DFC-438C-B6B5-C5343B56A110}" type="slidenum">
              <a:rPr lang="ru-RU"/>
              <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TxTwoObj" userDrawn="1">
  <p:cSld name="Сравнение">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lvl1pPr>
              <a:defRPr/>
            </a:lvl1pPr>
          </a:lstStyle>
          <a:p>
            <a:pPr>
              <a:defRPr/>
            </a:pPr>
            <a:r>
              <a:rPr lang="ru-RU"/>
              <a:t>Образец заголовка</a:t>
            </a:r>
            <a:endParaRPr lang="ru-RU"/>
          </a:p>
        </p:txBody>
      </p:sp>
      <p:sp>
        <p:nvSpPr>
          <p:cNvPr id="3" name="Текст 2"/>
          <p:cNvSpPr>
            <a:spLocks noGrp="1"/>
          </p:cNvSpPr>
          <p:nvPr>
            <p:ph type="body" idx="1"/>
          </p:nvPr>
        </p:nvSpPr>
        <p:spPr bwMode="auto">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ru-RU"/>
              <a:t>Образец текста</a:t>
            </a:r>
            <a:endParaRPr/>
          </a:p>
        </p:txBody>
      </p:sp>
      <p:sp>
        <p:nvSpPr>
          <p:cNvPr id="4" name="Содержимое 3"/>
          <p:cNvSpPr>
            <a:spLocks noGrp="1"/>
          </p:cNvSpPr>
          <p:nvPr>
            <p:ph sz="half" idx="2"/>
          </p:nvPr>
        </p:nvSpPr>
        <p:spPr bwMode="auto">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5" name="Текст 4"/>
          <p:cNvSpPr>
            <a:spLocks noGrp="1"/>
          </p:cNvSpPr>
          <p:nvPr>
            <p:ph type="body" sz="quarter" idx="3"/>
          </p:nvPr>
        </p:nvSpPr>
        <p:spPr bwMode="auto">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ru-RU"/>
              <a:t>Образец текста</a:t>
            </a:r>
            <a:endParaRPr/>
          </a:p>
        </p:txBody>
      </p:sp>
      <p:sp>
        <p:nvSpPr>
          <p:cNvPr id="6" name="Содержимое 5"/>
          <p:cNvSpPr>
            <a:spLocks noGrp="1"/>
          </p:cNvSpPr>
          <p:nvPr>
            <p:ph sz="quarter" idx="4"/>
          </p:nvPr>
        </p:nvSpPr>
        <p:spPr bwMode="auto">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7" name="Дата 6"/>
          <p:cNvSpPr>
            <a:spLocks noGrp="1"/>
          </p:cNvSpPr>
          <p:nvPr>
            <p:ph type="dt" sz="half" idx="10"/>
          </p:nvPr>
        </p:nvSpPr>
        <p:spPr bwMode="auto"/>
        <p:txBody>
          <a:bodyPr/>
          <a:lstStyle/>
          <a:p>
            <a:pPr>
              <a:defRPr/>
            </a:pPr>
            <a:fld id="{68CC3E75-8F9E-47B0-B630-C6051987E081}" type="datetimeFigureOut">
              <a:rPr lang="ru-RU"/>
              <a:t/>
            </a:fld>
            <a:endParaRPr lang="ru-RU"/>
          </a:p>
        </p:txBody>
      </p:sp>
      <p:sp>
        <p:nvSpPr>
          <p:cNvPr id="8" name="Нижний колонтитул 7"/>
          <p:cNvSpPr>
            <a:spLocks noGrp="1"/>
          </p:cNvSpPr>
          <p:nvPr>
            <p:ph type="ftr" sz="quarter" idx="11"/>
          </p:nvPr>
        </p:nvSpPr>
        <p:spPr bwMode="auto"/>
        <p:txBody>
          <a:bodyPr/>
          <a:lstStyle/>
          <a:p>
            <a:pPr>
              <a:defRPr/>
            </a:pPr>
            <a:endParaRPr lang="ru-RU"/>
          </a:p>
        </p:txBody>
      </p:sp>
      <p:sp>
        <p:nvSpPr>
          <p:cNvPr id="9" name="Номер слайда 8"/>
          <p:cNvSpPr>
            <a:spLocks noGrp="1"/>
          </p:cNvSpPr>
          <p:nvPr>
            <p:ph type="sldNum" sz="quarter" idx="12"/>
          </p:nvPr>
        </p:nvSpPr>
        <p:spPr bwMode="auto"/>
        <p:txBody>
          <a:bodyPr/>
          <a:lstStyle/>
          <a:p>
            <a:pPr>
              <a:defRPr/>
            </a:pPr>
            <a:fld id="{9AE24A8A-4DFC-438C-B6B5-C5343B56A110}" type="slidenum">
              <a:rPr lang="ru-RU"/>
              <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Only" userDrawn="1">
  <p:cSld name="Только заголовок">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lang="ru-RU"/>
          </a:p>
        </p:txBody>
      </p:sp>
      <p:sp>
        <p:nvSpPr>
          <p:cNvPr id="3" name="Дата 2"/>
          <p:cNvSpPr>
            <a:spLocks noGrp="1"/>
          </p:cNvSpPr>
          <p:nvPr>
            <p:ph type="dt" sz="half" idx="10"/>
          </p:nvPr>
        </p:nvSpPr>
        <p:spPr bwMode="auto"/>
        <p:txBody>
          <a:bodyPr/>
          <a:lstStyle/>
          <a:p>
            <a:pPr>
              <a:defRPr/>
            </a:pPr>
            <a:fld id="{68CC3E75-8F9E-47B0-B630-C6051987E081}" type="datetimeFigureOut">
              <a:rPr lang="ru-RU"/>
              <a:t/>
            </a:fld>
            <a:endParaRPr lang="ru-RU"/>
          </a:p>
        </p:txBody>
      </p:sp>
      <p:sp>
        <p:nvSpPr>
          <p:cNvPr id="4" name="Нижний колонтитул 3"/>
          <p:cNvSpPr>
            <a:spLocks noGrp="1"/>
          </p:cNvSpPr>
          <p:nvPr>
            <p:ph type="ftr" sz="quarter" idx="11"/>
          </p:nvPr>
        </p:nvSpPr>
        <p:spPr bwMode="auto"/>
        <p:txBody>
          <a:bodyPr/>
          <a:lstStyle/>
          <a:p>
            <a:pPr>
              <a:defRPr/>
            </a:pPr>
            <a:endParaRPr lang="ru-RU"/>
          </a:p>
        </p:txBody>
      </p:sp>
      <p:sp>
        <p:nvSpPr>
          <p:cNvPr id="5" name="Номер слайда 4"/>
          <p:cNvSpPr>
            <a:spLocks noGrp="1"/>
          </p:cNvSpPr>
          <p:nvPr>
            <p:ph type="sldNum" sz="quarter" idx="12"/>
          </p:nvPr>
        </p:nvSpPr>
        <p:spPr bwMode="auto"/>
        <p:txBody>
          <a:bodyPr/>
          <a:lstStyle/>
          <a:p>
            <a:pPr>
              <a:defRPr/>
            </a:pPr>
            <a:fld id="{9AE24A8A-4DFC-438C-B6B5-C5343B56A110}" type="slidenum">
              <a:rPr lang="ru-RU"/>
              <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blank" userDrawn="1">
  <p:cSld name="Пустой слайд">
    <p:spTree>
      <p:nvGrpSpPr>
        <p:cNvPr id="1" name=""/>
        <p:cNvGrpSpPr/>
        <p:nvPr/>
      </p:nvGrpSpPr>
      <p:grpSpPr bwMode="auto">
        <a:xfrm>
          <a:off x="0" y="0"/>
          <a:ext cx="0" cy="0"/>
          <a:chOff x="0" y="0"/>
          <a:chExt cx="0" cy="0"/>
        </a:xfrm>
      </p:grpSpPr>
      <p:sp>
        <p:nvSpPr>
          <p:cNvPr id="2" name="Дата 1"/>
          <p:cNvSpPr>
            <a:spLocks noGrp="1"/>
          </p:cNvSpPr>
          <p:nvPr>
            <p:ph type="dt" sz="half" idx="10"/>
          </p:nvPr>
        </p:nvSpPr>
        <p:spPr bwMode="auto"/>
        <p:txBody>
          <a:bodyPr/>
          <a:lstStyle/>
          <a:p>
            <a:pPr>
              <a:defRPr/>
            </a:pPr>
            <a:fld id="{68CC3E75-8F9E-47B0-B630-C6051987E081}" type="datetimeFigureOut">
              <a:rPr lang="ru-RU"/>
              <a:t/>
            </a:fld>
            <a:endParaRPr lang="ru-RU"/>
          </a:p>
        </p:txBody>
      </p:sp>
      <p:sp>
        <p:nvSpPr>
          <p:cNvPr id="3" name="Нижний колонтитул 2"/>
          <p:cNvSpPr>
            <a:spLocks noGrp="1"/>
          </p:cNvSpPr>
          <p:nvPr>
            <p:ph type="ftr" sz="quarter" idx="11"/>
          </p:nvPr>
        </p:nvSpPr>
        <p:spPr bwMode="auto"/>
        <p:txBody>
          <a:bodyPr/>
          <a:lstStyle/>
          <a:p>
            <a:pPr>
              <a:defRPr/>
            </a:pPr>
            <a:endParaRPr lang="ru-RU"/>
          </a:p>
        </p:txBody>
      </p:sp>
      <p:sp>
        <p:nvSpPr>
          <p:cNvPr id="4" name="Номер слайда 3"/>
          <p:cNvSpPr>
            <a:spLocks noGrp="1"/>
          </p:cNvSpPr>
          <p:nvPr>
            <p:ph type="sldNum" sz="quarter" idx="12"/>
          </p:nvPr>
        </p:nvSpPr>
        <p:spPr bwMode="auto"/>
        <p:txBody>
          <a:bodyPr/>
          <a:lstStyle/>
          <a:p>
            <a:pPr>
              <a:defRPr/>
            </a:pPr>
            <a:fld id="{9AE24A8A-4DFC-438C-B6B5-C5343B56A110}" type="slidenum">
              <a:rPr lang="ru-RU"/>
              <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Tx" userDrawn="1">
  <p:cSld name="Объект с подписью">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457200" y="273050"/>
            <a:ext cx="3008313" cy="1162050"/>
          </a:xfrm>
        </p:spPr>
        <p:txBody>
          <a:bodyPr anchor="b"/>
          <a:lstStyle>
            <a:lvl1pPr algn="l">
              <a:defRPr sz="2000" b="1"/>
            </a:lvl1pPr>
          </a:lstStyle>
          <a:p>
            <a:pPr>
              <a:defRPr/>
            </a:pPr>
            <a:r>
              <a:rPr lang="ru-RU"/>
              <a:t>Образец заголовка</a:t>
            </a:r>
            <a:endParaRPr lang="ru-RU"/>
          </a:p>
        </p:txBody>
      </p:sp>
      <p:sp>
        <p:nvSpPr>
          <p:cNvPr id="3" name="Содержимое 2"/>
          <p:cNvSpPr>
            <a:spLocks noGrp="1"/>
          </p:cNvSpPr>
          <p:nvPr>
            <p:ph idx="1"/>
          </p:nvPr>
        </p:nvSpPr>
        <p:spPr bwMode="auto">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4" name="Текст 3"/>
          <p:cNvSpPr>
            <a:spLocks noGrp="1"/>
          </p:cNvSpPr>
          <p:nvPr>
            <p:ph type="body" sz="half" idx="2"/>
          </p:nvPr>
        </p:nvSpPr>
        <p:spPr bwMode="auto">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ru-RU"/>
              <a:t>Образец текста</a:t>
            </a:r>
            <a:endParaRPr/>
          </a:p>
        </p:txBody>
      </p:sp>
      <p:sp>
        <p:nvSpPr>
          <p:cNvPr id="5" name="Дата 4"/>
          <p:cNvSpPr>
            <a:spLocks noGrp="1"/>
          </p:cNvSpPr>
          <p:nvPr>
            <p:ph type="dt" sz="half" idx="10"/>
          </p:nvPr>
        </p:nvSpPr>
        <p:spPr bwMode="auto"/>
        <p:txBody>
          <a:bodyPr/>
          <a:lstStyle/>
          <a:p>
            <a:pPr>
              <a:defRPr/>
            </a:pPr>
            <a:fld id="{68CC3E75-8F9E-47B0-B630-C6051987E081}" type="datetimeFigureOut">
              <a:rPr lang="ru-RU"/>
              <a:t/>
            </a:fld>
            <a:endParaRPr lang="ru-RU"/>
          </a:p>
        </p:txBody>
      </p:sp>
      <p:sp>
        <p:nvSpPr>
          <p:cNvPr id="6" name="Нижний колонтитул 5"/>
          <p:cNvSpPr>
            <a:spLocks noGrp="1"/>
          </p:cNvSpPr>
          <p:nvPr>
            <p:ph type="ftr" sz="quarter" idx="11"/>
          </p:nvPr>
        </p:nvSpPr>
        <p:spPr bwMode="auto"/>
        <p:txBody>
          <a:bodyPr/>
          <a:lstStyle/>
          <a:p>
            <a:pPr>
              <a:defRPr/>
            </a:pPr>
            <a:endParaRPr lang="ru-RU"/>
          </a:p>
        </p:txBody>
      </p:sp>
      <p:sp>
        <p:nvSpPr>
          <p:cNvPr id="7" name="Номер слайда 6"/>
          <p:cNvSpPr>
            <a:spLocks noGrp="1"/>
          </p:cNvSpPr>
          <p:nvPr>
            <p:ph type="sldNum" sz="quarter" idx="12"/>
          </p:nvPr>
        </p:nvSpPr>
        <p:spPr bwMode="auto"/>
        <p:txBody>
          <a:bodyPr/>
          <a:lstStyle/>
          <a:p>
            <a:pPr>
              <a:defRPr/>
            </a:pPr>
            <a:fld id="{9AE24A8A-4DFC-438C-B6B5-C5343B56A110}" type="slidenum">
              <a:rPr lang="ru-RU"/>
              <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picTx" userDrawn="1">
  <p:cSld name="Рисунок с подписью">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1792288" y="4800600"/>
            <a:ext cx="5486400" cy="566738"/>
          </a:xfrm>
        </p:spPr>
        <p:txBody>
          <a:bodyPr anchor="b"/>
          <a:lstStyle>
            <a:lvl1pPr algn="l">
              <a:defRPr sz="2000" b="1"/>
            </a:lvl1pPr>
          </a:lstStyle>
          <a:p>
            <a:pPr>
              <a:defRPr/>
            </a:pPr>
            <a:r>
              <a:rPr lang="ru-RU"/>
              <a:t>Образец заголовка</a:t>
            </a:r>
            <a:endParaRPr lang="ru-RU"/>
          </a:p>
        </p:txBody>
      </p:sp>
      <p:sp>
        <p:nvSpPr>
          <p:cNvPr id="3" name="Рисунок 2"/>
          <p:cNvSpPr>
            <a:spLocks noGrp="1"/>
          </p:cNvSpPr>
          <p:nvPr>
            <p:ph type="pic" idx="1"/>
          </p:nvPr>
        </p:nvSpPr>
        <p:spPr bwMode="auto">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ru-RU"/>
          </a:p>
        </p:txBody>
      </p:sp>
      <p:sp>
        <p:nvSpPr>
          <p:cNvPr id="4" name="Текст 3"/>
          <p:cNvSpPr>
            <a:spLocks noGrp="1"/>
          </p:cNvSpPr>
          <p:nvPr>
            <p:ph type="body" sz="half" idx="2"/>
          </p:nvPr>
        </p:nvSpPr>
        <p:spPr bwMode="auto">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ru-RU"/>
              <a:t>Образец текста</a:t>
            </a:r>
            <a:endParaRPr/>
          </a:p>
        </p:txBody>
      </p:sp>
      <p:sp>
        <p:nvSpPr>
          <p:cNvPr id="5" name="Дата 4"/>
          <p:cNvSpPr>
            <a:spLocks noGrp="1"/>
          </p:cNvSpPr>
          <p:nvPr>
            <p:ph type="dt" sz="half" idx="10"/>
          </p:nvPr>
        </p:nvSpPr>
        <p:spPr bwMode="auto"/>
        <p:txBody>
          <a:bodyPr/>
          <a:lstStyle/>
          <a:p>
            <a:pPr>
              <a:defRPr/>
            </a:pPr>
            <a:fld id="{68CC3E75-8F9E-47B0-B630-C6051987E081}" type="datetimeFigureOut">
              <a:rPr lang="ru-RU"/>
              <a:t/>
            </a:fld>
            <a:endParaRPr lang="ru-RU"/>
          </a:p>
        </p:txBody>
      </p:sp>
      <p:sp>
        <p:nvSpPr>
          <p:cNvPr id="6" name="Нижний колонтитул 5"/>
          <p:cNvSpPr>
            <a:spLocks noGrp="1"/>
          </p:cNvSpPr>
          <p:nvPr>
            <p:ph type="ftr" sz="quarter" idx="11"/>
          </p:nvPr>
        </p:nvSpPr>
        <p:spPr bwMode="auto"/>
        <p:txBody>
          <a:bodyPr/>
          <a:lstStyle/>
          <a:p>
            <a:pPr>
              <a:defRPr/>
            </a:pPr>
            <a:endParaRPr lang="ru-RU"/>
          </a:p>
        </p:txBody>
      </p:sp>
      <p:sp>
        <p:nvSpPr>
          <p:cNvPr id="7" name="Номер слайда 6"/>
          <p:cNvSpPr>
            <a:spLocks noGrp="1"/>
          </p:cNvSpPr>
          <p:nvPr>
            <p:ph type="sldNum" sz="quarter" idx="12"/>
          </p:nvPr>
        </p:nvSpPr>
        <p:spPr bwMode="auto"/>
        <p:txBody>
          <a:bodyPr/>
          <a:lstStyle/>
          <a:p>
            <a:pPr>
              <a:defRPr/>
            </a:pPr>
            <a:fld id="{9AE24A8A-4DFC-438C-B6B5-C5343B56A110}" type="slidenum">
              <a:rPr lang="ru-RU"/>
              <a:t/>
            </a:fld>
            <a:endParaRPr lang="ru-RU"/>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Ref idx="1001">
        <a:schemeClr val="bg1"/>
      </p:bgRef>
    </p:bg>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457200" y="274638"/>
            <a:ext cx="8229600" cy="1143000"/>
          </a:xfrm>
          <a:prstGeom prst="rect">
            <a:avLst/>
          </a:prstGeom>
        </p:spPr>
        <p:txBody>
          <a:bodyPr vert="horz" lIns="91440" tIns="45720" rIns="91440" bIns="45720" rtlCol="0" anchor="ctr">
            <a:normAutofit/>
          </a:bodyPr>
          <a:lstStyle/>
          <a:p>
            <a:pPr>
              <a:defRPr/>
            </a:pPr>
            <a:r>
              <a:rPr lang="ru-RU"/>
              <a:t>Образец заголовка</a:t>
            </a:r>
            <a:endParaRPr lang="ru-RU"/>
          </a:p>
        </p:txBody>
      </p:sp>
      <p:sp>
        <p:nvSpPr>
          <p:cNvPr id="3" name="Текст 2"/>
          <p:cNvSpPr>
            <a:spLocks noGrp="1"/>
          </p:cNvSpPr>
          <p:nvPr>
            <p:ph type="body" idx="1"/>
          </p:nvPr>
        </p:nvSpPr>
        <p:spPr bwMode="auto">
          <a:xfrm>
            <a:off x="457200" y="1600200"/>
            <a:ext cx="8229600" cy="4525963"/>
          </a:xfrm>
          <a:prstGeom prst="rect">
            <a:avLst/>
          </a:prstGeom>
        </p:spPr>
        <p:txBody>
          <a:bodyPr vert="horz" lIns="91440" tIns="45720" rIns="91440" bIns="45720" rtlCol="0">
            <a:normAutofit/>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4" name="Дата 3"/>
          <p:cNvSpPr>
            <a:spLocks noGrp="1"/>
          </p:cNvSpPr>
          <p:nvPr>
            <p:ph type="dt" sz="half" idx="2"/>
          </p:nvPr>
        </p:nvSpPr>
        <p:spPr bwMode="auto">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68CC3E75-8F9E-47B0-B630-C6051987E081}" type="datetimeFigureOut">
              <a:rPr lang="ru-RU"/>
              <a:t/>
            </a:fld>
            <a:endParaRPr lang="ru-RU"/>
          </a:p>
        </p:txBody>
      </p:sp>
      <p:sp>
        <p:nvSpPr>
          <p:cNvPr id="5" name="Нижний колонтитул 4"/>
          <p:cNvSpPr>
            <a:spLocks noGrp="1"/>
          </p:cNvSpPr>
          <p:nvPr>
            <p:ph type="ftr" sz="quarter" idx="3"/>
          </p:nvPr>
        </p:nvSpPr>
        <p:spPr bwMode="auto">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bwMode="auto">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AE24A8A-4DFC-438C-B6B5-C5343B56A110}" type="slidenum">
              <a:rPr lang="ru-RU"/>
              <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a:spcBef>
          <a:spcPts val="0"/>
        </a:spcBef>
        <a:buNone/>
        <a:defRPr sz="4400">
          <a:solidFill>
            <a:schemeClr val="tx1"/>
          </a:solidFill>
          <a:latin typeface="+mj-lt"/>
          <a:ea typeface="+mj-ea"/>
          <a:cs typeface="+mj-cs"/>
        </a:defRPr>
      </a:lvl1pPr>
    </p:titleStyle>
    <p:bodyStyle>
      <a:lvl1pPr marL="342900" indent="-342900" algn="l" defTabSz="914400">
        <a:spcBef>
          <a:spcPts val="0"/>
        </a:spcBef>
        <a:buFont typeface="Arial"/>
        <a:buChar char="•"/>
        <a:defRPr sz="3200">
          <a:solidFill>
            <a:schemeClr val="tx1"/>
          </a:solidFill>
          <a:latin typeface="+mn-lt"/>
          <a:ea typeface="+mn-ea"/>
          <a:cs typeface="+mn-cs"/>
        </a:defRPr>
      </a:lvl1pPr>
      <a:lvl2pPr marL="742950" indent="-285750" algn="l" defTabSz="914400">
        <a:spcBef>
          <a:spcPts val="0"/>
        </a:spcBef>
        <a:buFont typeface="Arial"/>
        <a:buChar char="–"/>
        <a:defRPr sz="2800">
          <a:solidFill>
            <a:schemeClr val="tx1"/>
          </a:solidFill>
          <a:latin typeface="+mn-lt"/>
          <a:ea typeface="+mn-ea"/>
          <a:cs typeface="+mn-cs"/>
        </a:defRPr>
      </a:lvl2pPr>
      <a:lvl3pPr marL="1143000" indent="-228600" algn="l" defTabSz="914400">
        <a:spcBef>
          <a:spcPts val="0"/>
        </a:spcBef>
        <a:buFont typeface="Arial"/>
        <a:buChar char="•"/>
        <a:defRPr sz="2400">
          <a:solidFill>
            <a:schemeClr val="tx1"/>
          </a:solidFill>
          <a:latin typeface="+mn-lt"/>
          <a:ea typeface="+mn-ea"/>
          <a:cs typeface="+mn-cs"/>
        </a:defRPr>
      </a:lvl3pPr>
      <a:lvl4pPr marL="1600200" indent="-228600" algn="l" defTabSz="914400">
        <a:spcBef>
          <a:spcPts val="0"/>
        </a:spcBef>
        <a:buFont typeface="Arial"/>
        <a:buChar char="–"/>
        <a:defRPr sz="2000">
          <a:solidFill>
            <a:schemeClr val="tx1"/>
          </a:solidFill>
          <a:latin typeface="+mn-lt"/>
          <a:ea typeface="+mn-ea"/>
          <a:cs typeface="+mn-cs"/>
        </a:defRPr>
      </a:lvl4pPr>
      <a:lvl5pPr marL="2057400" indent="-228600" algn="l" defTabSz="914400">
        <a:spcBef>
          <a:spcPts val="0"/>
        </a:spcBef>
        <a:buFont typeface="Arial"/>
        <a:buChar char="»"/>
        <a:defRPr sz="2000">
          <a:solidFill>
            <a:schemeClr val="tx1"/>
          </a:solidFill>
          <a:latin typeface="+mn-lt"/>
          <a:ea typeface="+mn-ea"/>
          <a:cs typeface="+mn-cs"/>
        </a:defRPr>
      </a:lvl5pPr>
      <a:lvl6pPr marL="2514600" indent="-228600" algn="l" defTabSz="914400">
        <a:spcBef>
          <a:spcPts val="0"/>
        </a:spcBef>
        <a:buFont typeface="Arial"/>
        <a:buChar char="•"/>
        <a:defRPr sz="2000">
          <a:solidFill>
            <a:schemeClr val="tx1"/>
          </a:solidFill>
          <a:latin typeface="+mn-lt"/>
          <a:ea typeface="+mn-ea"/>
          <a:cs typeface="+mn-cs"/>
        </a:defRPr>
      </a:lvl6pPr>
      <a:lvl7pPr marL="2971800" indent="-228600" algn="l" defTabSz="914400">
        <a:spcBef>
          <a:spcPts val="0"/>
        </a:spcBef>
        <a:buFont typeface="Arial"/>
        <a:buChar char="•"/>
        <a:defRPr sz="2000">
          <a:solidFill>
            <a:schemeClr val="tx1"/>
          </a:solidFill>
          <a:latin typeface="+mn-lt"/>
          <a:ea typeface="+mn-ea"/>
          <a:cs typeface="+mn-cs"/>
        </a:defRPr>
      </a:lvl7pPr>
      <a:lvl8pPr marL="3429000" indent="-228600" algn="l" defTabSz="914400">
        <a:spcBef>
          <a:spcPts val="0"/>
        </a:spcBef>
        <a:buFont typeface="Arial"/>
        <a:buChar char="•"/>
        <a:defRPr sz="2000">
          <a:solidFill>
            <a:schemeClr val="tx1"/>
          </a:solidFill>
          <a:latin typeface="+mn-lt"/>
          <a:ea typeface="+mn-ea"/>
          <a:cs typeface="+mn-cs"/>
        </a:defRPr>
      </a:lvl8pPr>
      <a:lvl9pPr marL="3886200" indent="-228600" algn="l" defTabSz="914400">
        <a:spcBef>
          <a:spcPts val="0"/>
        </a:spcBef>
        <a:buFont typeface="Arial"/>
        <a:buChar char="•"/>
        <a:defRPr sz="2000">
          <a:solidFill>
            <a:schemeClr val="tx1"/>
          </a:solidFill>
          <a:latin typeface="+mn-lt"/>
          <a:ea typeface="+mn-ea"/>
          <a:cs typeface="+mn-cs"/>
        </a:defRPr>
      </a:lvl9pPr>
    </p:bodyStyle>
    <p:other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 Id="rId3" Type="http://schemas.openxmlformats.org/officeDocument/2006/relationships/image" Target="../media/image2.jp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 Id="rId3" Type="http://schemas.openxmlformats.org/officeDocument/2006/relationships/image" Target="../media/image3.jp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 Id="rId3" Type="http://schemas.openxmlformats.org/officeDocument/2006/relationships/image" Target="../media/image4.jp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 Id="rId3" Type="http://schemas.openxmlformats.org/officeDocument/2006/relationships/image" Target="../media/image5.jp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1026" name="Picture 2" descr="C:\Users\днс\Desktop\img1_62.jpg"/>
          <p:cNvPicPr>
            <a:picLocks noChangeAspect="1" noChangeArrowheads="1"/>
          </p:cNvPicPr>
          <p:nvPr/>
        </p:nvPicPr>
        <p:blipFill>
          <a:blip r:embed="rId2"/>
          <a:stretch/>
        </p:blipFill>
        <p:spPr bwMode="auto">
          <a:xfrm>
            <a:off x="0" y="0"/>
            <a:ext cx="9144000" cy="6858000"/>
          </a:xfrm>
          <a:prstGeom prst="rect">
            <a:avLst/>
          </a:prstGeom>
          <a:noFill/>
        </p:spPr>
      </p:pic>
      <p:sp>
        <p:nvSpPr>
          <p:cNvPr id="2" name="Заголовок 1"/>
          <p:cNvSpPr>
            <a:spLocks noGrp="1"/>
          </p:cNvSpPr>
          <p:nvPr>
            <p:ph type="ctrTitle"/>
          </p:nvPr>
        </p:nvSpPr>
        <p:spPr bwMode="auto">
          <a:xfrm flipH="0" flipV="0">
            <a:off x="467699" y="1181099"/>
            <a:ext cx="8496787" cy="1123949"/>
          </a:xfrm>
        </p:spPr>
        <p:txBody>
          <a:bodyPr vertOverflow="overflow" horzOverflow="overflow" vert="horz" wrap="square" lIns="91440" tIns="45720" rIns="91440" bIns="45720" numCol="1" spcCol="0" rtlCol="0" fromWordArt="0" anchor="ctr" anchorCtr="0" forceAA="0" upright="0" compatLnSpc="0">
            <a:normAutofit/>
          </a:bodyPr>
          <a:lstStyle/>
          <a:p>
            <a:pPr>
              <a:defRPr/>
            </a:pPr>
            <a:r>
              <a:rPr lang="ru-RU" sz="2400" b="1">
                <a:latin typeface="+mn-lt"/>
              </a:rPr>
              <a:t>Муниципальное бюджетное дошкольное образовательное учреждение «Детский сад №121 </a:t>
            </a:r>
            <a:r>
              <a:rPr lang="ru-RU" sz="2400" b="1" i="0" u="none" strike="noStrike" cap="none" spc="0">
                <a:solidFill>
                  <a:schemeClr val="tx1"/>
                </a:solidFill>
                <a:latin typeface="Calibri"/>
                <a:ea typeface="Calibri"/>
                <a:cs typeface="Calibri"/>
              </a:rPr>
              <a:t>«</a:t>
            </a:r>
            <a:r>
              <a:rPr lang="ru-RU" sz="2400" b="1">
                <a:latin typeface="Calibri"/>
              </a:rPr>
              <a:t>Сабантуй»</a:t>
            </a:r>
            <a:endParaRPr lang="ru-RU" sz="2400" b="1">
              <a:latin typeface="+mn-lt"/>
            </a:endParaRPr>
          </a:p>
        </p:txBody>
      </p:sp>
      <p:sp>
        <p:nvSpPr>
          <p:cNvPr id="3" name="Подзаголовок 2"/>
          <p:cNvSpPr>
            <a:spLocks noGrp="1"/>
          </p:cNvSpPr>
          <p:nvPr>
            <p:ph type="subTitle" idx="1"/>
          </p:nvPr>
        </p:nvSpPr>
        <p:spPr bwMode="auto">
          <a:xfrm flipH="0" flipV="0">
            <a:off x="239099" y="2457449"/>
            <a:ext cx="8509363" cy="2571749"/>
          </a:xfrm>
        </p:spPr>
        <p:txBody>
          <a:bodyPr>
            <a:noAutofit/>
          </a:bodyPr>
          <a:lstStyle/>
          <a:p>
            <a:pPr>
              <a:defRPr/>
            </a:pPr>
            <a:r>
              <a:rPr lang="ru-RU" sz="3600" b="1">
                <a:solidFill>
                  <a:srgbClr val="7030A0"/>
                </a:solidFill>
              </a:rPr>
              <a:t>«Возможности использования </a:t>
            </a:r>
            <a:r>
              <a:rPr lang="ru-RU" sz="3600" b="1">
                <a:solidFill>
                  <a:srgbClr val="7030A0"/>
                </a:solidFill>
              </a:rPr>
              <a:t>лего </a:t>
            </a:r>
            <a:r>
              <a:rPr lang="ru-RU" sz="3600" b="1">
                <a:solidFill>
                  <a:srgbClr val="7030A0"/>
                </a:solidFill>
              </a:rPr>
              <a:t>- конструирования для обогащения математических представлений </a:t>
            </a:r>
            <a:endParaRPr lang="ru-RU" sz="3600" b="1">
              <a:solidFill>
                <a:srgbClr val="7030A0"/>
              </a:solidFill>
            </a:endParaRPr>
          </a:p>
          <a:p>
            <a:pPr>
              <a:defRPr/>
            </a:pPr>
            <a:r>
              <a:rPr lang="ru-RU" sz="3600" b="1">
                <a:solidFill>
                  <a:srgbClr val="7030A0"/>
                </a:solidFill>
              </a:rPr>
              <a:t>у детей дошкольного возраста»</a:t>
            </a:r>
            <a:endParaRPr lang="ru-RU" sz="3600" b="1">
              <a:solidFill>
                <a:srgbClr val="7030A0"/>
              </a:solidFill>
            </a:endParaRPr>
          </a:p>
          <a:p>
            <a:pPr algn="r">
              <a:defRPr/>
            </a:pPr>
            <a:endParaRPr lang="ru-RU" sz="2400" b="1" u="sng">
              <a:solidFill>
                <a:schemeClr val="tx1"/>
              </a:solidFill>
            </a:endParaRPr>
          </a:p>
          <a:p>
            <a:pPr algn="r">
              <a:defRPr/>
            </a:pPr>
            <a:endParaRPr/>
          </a:p>
          <a:p>
            <a:pPr>
              <a:defRPr/>
            </a:pPr>
            <a:endParaRPr lang="ru-RU" sz="3600" b="1">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dur="2000" advClick="1">
        <p:wipe dir="d"/>
      </p:transition>
    </mc:Choice>
    <mc:Fallback>
      <p:transition spd="slow" advClick="1">
        <p:wipe dir="d"/>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27650" name="Picture 2" descr="C:\Users\днс\Desktop\для ГМО\img1_62.jpg"/>
          <p:cNvPicPr>
            <a:picLocks noChangeAspect="1" noChangeArrowheads="1"/>
          </p:cNvPicPr>
          <p:nvPr/>
        </p:nvPicPr>
        <p:blipFill>
          <a:blip r:embed="rId2"/>
          <a:stretch/>
        </p:blipFill>
        <p:spPr bwMode="auto">
          <a:xfrm>
            <a:off x="0" y="0"/>
            <a:ext cx="9144000" cy="6858000"/>
          </a:xfrm>
          <a:prstGeom prst="rect">
            <a:avLst/>
          </a:prstGeom>
          <a:noFill/>
        </p:spPr>
      </p:pic>
      <p:sp>
        <p:nvSpPr>
          <p:cNvPr id="2" name="Заголовок 1"/>
          <p:cNvSpPr>
            <a:spLocks noGrp="1"/>
          </p:cNvSpPr>
          <p:nvPr>
            <p:ph type="title"/>
          </p:nvPr>
        </p:nvSpPr>
        <p:spPr bwMode="auto">
          <a:xfrm flipH="0" flipV="0">
            <a:off x="8267699" y="5868911"/>
            <a:ext cx="629624" cy="571499"/>
          </a:xfrm>
        </p:spPr>
        <p:txBody>
          <a:bodyPr vertOverflow="overflow" horzOverflow="overflow" vert="horz" wrap="square" lIns="91440" tIns="45720" rIns="91440" bIns="45720" numCol="1" spcCol="0" rtlCol="0" fromWordArt="0" anchor="ctr" anchorCtr="0" forceAA="0" upright="0" compatLnSpc="0">
            <a:normAutofit/>
          </a:bodyPr>
          <a:lstStyle/>
          <a:p>
            <a:pPr>
              <a:defRPr/>
            </a:pPr>
            <a:endParaRPr sz="800"/>
          </a:p>
        </p:txBody>
      </p:sp>
      <p:sp>
        <p:nvSpPr>
          <p:cNvPr id="3" name="Содержимое 2"/>
          <p:cNvSpPr>
            <a:spLocks noGrp="1"/>
          </p:cNvSpPr>
          <p:nvPr>
            <p:ph idx="1"/>
          </p:nvPr>
        </p:nvSpPr>
        <p:spPr bwMode="auto">
          <a:xfrm>
            <a:off x="1403648" y="2276872"/>
            <a:ext cx="7427168" cy="1944215"/>
          </a:xfrm>
        </p:spPr>
        <p:txBody>
          <a:bodyPr>
            <a:normAutofit/>
          </a:bodyPr>
          <a:lstStyle/>
          <a:p>
            <a:pPr algn="ctr">
              <a:buNone/>
              <a:defRPr/>
            </a:pPr>
            <a:r>
              <a:rPr lang="ru-RU" sz="5400" b="1"/>
              <a:t>Спасибо за внимание!</a:t>
            </a:r>
            <a:endParaRPr lang="ru-RU" sz="5400" b="1"/>
          </a:p>
        </p:txBody>
      </p:sp>
    </p:spTree>
  </p:cSld>
  <p:clrMapOvr>
    <a:masterClrMapping/>
  </p:clrMapOvr>
  <mc:AlternateContent xmlns:mc="http://schemas.openxmlformats.org/markup-compatibility/2006">
    <mc:Choice xmlns:p14="http://schemas.microsoft.com/office/powerpoint/2010/main" Requires="p14">
      <p:transition spd="slow" p14:dur="2000" advClick="1">
        <p:wipe dir="d"/>
      </p:transition>
    </mc:Choice>
    <mc:Fallback>
      <p:transition spd="slow" advClick="1">
        <p:wipe dir="d"/>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2053" name="Picture 5" descr="C:\Users\днс\Desktop\img1_62.jpg"/>
          <p:cNvPicPr>
            <a:picLocks noChangeAspect="1" noChangeArrowheads="1"/>
          </p:cNvPicPr>
          <p:nvPr/>
        </p:nvPicPr>
        <p:blipFill>
          <a:blip r:embed="rId2"/>
          <a:stretch/>
        </p:blipFill>
        <p:spPr bwMode="auto">
          <a:xfrm>
            <a:off x="0" y="0"/>
            <a:ext cx="9144000" cy="6858000"/>
          </a:xfrm>
          <a:prstGeom prst="rect">
            <a:avLst/>
          </a:prstGeom>
          <a:noFill/>
        </p:spPr>
      </p:pic>
      <p:sp>
        <p:nvSpPr>
          <p:cNvPr id="7" name="Подзаголовок 6"/>
          <p:cNvSpPr>
            <a:spLocks noGrp="1"/>
          </p:cNvSpPr>
          <p:nvPr>
            <p:ph type="subTitle" idx="1"/>
          </p:nvPr>
        </p:nvSpPr>
        <p:spPr bwMode="auto">
          <a:xfrm>
            <a:off x="1371600" y="1124744"/>
            <a:ext cx="7448872" cy="4968552"/>
          </a:xfrm>
        </p:spPr>
        <p:txBody>
          <a:bodyPr>
            <a:normAutofit/>
          </a:bodyPr>
          <a:lstStyle/>
          <a:p>
            <a:pPr algn="l">
              <a:defRPr/>
            </a:pPr>
            <a:r>
              <a:rPr lang="ru-RU"/>
              <a:t>   </a:t>
            </a:r>
            <a:r>
              <a:rPr lang="ru-RU" sz="2400">
                <a:solidFill>
                  <a:schemeClr val="tx1"/>
                </a:solidFill>
              </a:rPr>
              <a:t>В настоящее время актуальна проблема, с помощью чего помочь детям дошкольного возраста овладеть первичными математическими представлениями и суметь использовать их в жизни</a:t>
            </a:r>
            <a:r>
              <a:rPr lang="ru-RU" sz="2400">
                <a:solidFill>
                  <a:schemeClr val="tx1"/>
                </a:solidFill>
              </a:rPr>
              <a:t>.</a:t>
            </a:r>
            <a:r>
              <a:rPr lang="ru-RU" sz="2400">
                <a:solidFill>
                  <a:schemeClr val="tx1"/>
                </a:solidFill>
              </a:rPr>
              <a:t> </a:t>
            </a:r>
            <a:r>
              <a:rPr lang="ru-RU" sz="2400"/>
              <a:t> </a:t>
            </a:r>
            <a:r>
              <a:rPr lang="ru-RU" sz="2400">
                <a:solidFill>
                  <a:schemeClr val="tx1"/>
                </a:solidFill>
              </a:rPr>
              <a:t>Вхождение детей в мир математики начинается уже в дошкольном возрасте. </a:t>
            </a:r>
            <a:endParaRPr/>
          </a:p>
          <a:p>
            <a:pPr algn="l">
              <a:defRPr/>
            </a:pPr>
            <a:r>
              <a:rPr lang="ru-RU" sz="2400">
                <a:solidFill>
                  <a:schemeClr val="tx1"/>
                </a:solidFill>
              </a:rPr>
              <a:t>      Чтобы ребенку стало легче усвоить элементарные математические представления необходимо освоить конструктор </a:t>
            </a:r>
            <a:r>
              <a:rPr lang="ru-RU" sz="2400">
                <a:solidFill>
                  <a:schemeClr val="tx1"/>
                </a:solidFill>
              </a:rPr>
              <a:t> </a:t>
            </a:r>
            <a:r>
              <a:rPr lang="en-US" sz="2400">
                <a:solidFill>
                  <a:schemeClr val="tx1"/>
                </a:solidFill>
              </a:rPr>
              <a:t>LEGO.</a:t>
            </a:r>
            <a:endParaRPr lang="ru-RU" sz="2400">
              <a:solidFill>
                <a:schemeClr val="tx1"/>
              </a:solidFill>
            </a:endParaRPr>
          </a:p>
          <a:p>
            <a:pPr algn="l">
              <a:defRPr/>
            </a:pPr>
            <a:endParaRPr lang="ru-RU" sz="2400">
              <a:solidFill>
                <a:schemeClr val="tx1"/>
              </a:solidFill>
            </a:endParaRPr>
          </a:p>
          <a:p>
            <a:pPr algn="l">
              <a:defRPr/>
            </a:pPr>
            <a:endParaRPr lang="ru-RU" sz="2400">
              <a:solidFill>
                <a:schemeClr val="tx1"/>
              </a:solidFill>
            </a:endParaRPr>
          </a:p>
          <a:p>
            <a:pPr>
              <a:defRPr/>
            </a:pPr>
            <a:endParaRPr lang="ru-RU"/>
          </a:p>
        </p:txBody>
      </p:sp>
      <p:sp>
        <p:nvSpPr>
          <p:cNvPr id="2" name="Заголовок 1"/>
          <p:cNvSpPr>
            <a:spLocks noGrp="1"/>
          </p:cNvSpPr>
          <p:nvPr>
            <p:ph type="ctrTitle"/>
          </p:nvPr>
        </p:nvSpPr>
        <p:spPr bwMode="auto">
          <a:xfrm>
            <a:off x="2195736" y="260649"/>
            <a:ext cx="6262464" cy="864095"/>
          </a:xfrm>
        </p:spPr>
        <p:txBody>
          <a:bodyPr>
            <a:normAutofit/>
          </a:bodyPr>
          <a:lstStyle/>
          <a:p>
            <a:pPr>
              <a:defRPr/>
            </a:pPr>
            <a:r>
              <a:rPr lang="ru-RU"/>
              <a:t>Актуальность</a:t>
            </a:r>
            <a:endParaRPr lang="ru-RU"/>
          </a:p>
        </p:txBody>
      </p:sp>
      <p:pic>
        <p:nvPicPr>
          <p:cNvPr id="2052" name="Picture 4" descr="C:\Users\днс\Desktop\26889-295.jpg"/>
          <p:cNvPicPr>
            <a:picLocks noChangeAspect="1" noChangeArrowheads="1" noGrp="1"/>
          </p:cNvPicPr>
          <p:nvPr>
            <p:ph idx="4294967295"/>
          </p:nvPr>
        </p:nvPicPr>
        <p:blipFill>
          <a:blip r:embed="rId3"/>
          <a:stretch/>
        </p:blipFill>
        <p:spPr bwMode="auto">
          <a:xfrm>
            <a:off x="5436096" y="4221088"/>
            <a:ext cx="3707904" cy="2636913"/>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2000" advClick="1">
        <p:wipe dir="d"/>
      </p:transition>
    </mc:Choice>
    <mc:Fallback>
      <p:transition spd="slow" advClick="1">
        <p:wipe dir="d"/>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15362" name="Picture 2" descr="C:\Users\днс\Desktop\img1_62.jpg"/>
          <p:cNvPicPr>
            <a:picLocks noChangeAspect="1" noChangeArrowheads="1"/>
          </p:cNvPicPr>
          <p:nvPr/>
        </p:nvPicPr>
        <p:blipFill>
          <a:blip r:embed="rId2"/>
          <a:stretch/>
        </p:blipFill>
        <p:spPr bwMode="auto">
          <a:xfrm>
            <a:off x="0" y="0"/>
            <a:ext cx="9144000" cy="6858000"/>
          </a:xfrm>
          <a:prstGeom prst="rect">
            <a:avLst/>
          </a:prstGeom>
          <a:noFill/>
        </p:spPr>
      </p:pic>
      <p:sp>
        <p:nvSpPr>
          <p:cNvPr id="2" name="Заголовок 1"/>
          <p:cNvSpPr>
            <a:spLocks noGrp="1"/>
          </p:cNvSpPr>
          <p:nvPr>
            <p:ph type="title"/>
          </p:nvPr>
        </p:nvSpPr>
        <p:spPr bwMode="auto">
          <a:xfrm>
            <a:off x="3275856" y="274638"/>
            <a:ext cx="5410944" cy="706090"/>
          </a:xfrm>
        </p:spPr>
        <p:txBody>
          <a:bodyPr>
            <a:normAutofit fontScale="90000"/>
          </a:bodyPr>
          <a:lstStyle/>
          <a:p>
            <a:pPr algn="l">
              <a:defRPr/>
            </a:pPr>
            <a:r>
              <a:rPr lang="ru-RU" b="1" i="1"/>
              <a:t>Цель:</a:t>
            </a:r>
            <a:endParaRPr lang="ru-RU" b="1" i="1"/>
          </a:p>
        </p:txBody>
      </p:sp>
      <p:sp>
        <p:nvSpPr>
          <p:cNvPr id="3" name="Содержимое 2"/>
          <p:cNvSpPr>
            <a:spLocks noGrp="1"/>
          </p:cNvSpPr>
          <p:nvPr>
            <p:ph idx="1"/>
          </p:nvPr>
        </p:nvSpPr>
        <p:spPr bwMode="auto">
          <a:xfrm>
            <a:off x="1043608" y="1052736"/>
            <a:ext cx="7920880" cy="5073427"/>
          </a:xfrm>
        </p:spPr>
        <p:txBody>
          <a:bodyPr>
            <a:normAutofit fontScale="70000" lnSpcReduction="20000"/>
          </a:bodyPr>
          <a:lstStyle/>
          <a:p>
            <a:pPr>
              <a:buNone/>
              <a:defRPr/>
            </a:pPr>
            <a:r>
              <a:rPr lang="ru-RU" b="1"/>
              <a:t> </a:t>
            </a:r>
            <a:r>
              <a:rPr lang="ru-RU" b="1"/>
              <a:t>           </a:t>
            </a:r>
            <a:r>
              <a:rPr lang="ru-RU"/>
              <a:t>Совершенствование </a:t>
            </a:r>
            <a:r>
              <a:rPr lang="ru-RU"/>
              <a:t>математических способностей и познавательной активности дошкольников посредством </a:t>
            </a:r>
            <a:r>
              <a:rPr lang="ru-RU"/>
              <a:t>Лего</a:t>
            </a:r>
            <a:r>
              <a:rPr lang="ru-RU"/>
              <a:t> – конструирования.</a:t>
            </a:r>
            <a:endParaRPr/>
          </a:p>
          <a:p>
            <a:pPr>
              <a:buNone/>
              <a:defRPr/>
            </a:pPr>
            <a:r>
              <a:rPr lang="ru-RU"/>
              <a:t>  </a:t>
            </a:r>
            <a:r>
              <a:rPr lang="ru-RU" b="1" i="1"/>
              <a:t>Задачи</a:t>
            </a:r>
            <a:r>
              <a:rPr lang="ru-RU" b="1" i="1"/>
              <a:t>:</a:t>
            </a:r>
            <a:endParaRPr/>
          </a:p>
          <a:p>
            <a:pPr>
              <a:defRPr/>
            </a:pPr>
            <a:r>
              <a:rPr lang="ru-RU"/>
              <a:t>- сформировать интерес к элементарным математическим представлениям дошкольника;</a:t>
            </a:r>
            <a:endParaRPr/>
          </a:p>
          <a:p>
            <a:pPr>
              <a:defRPr/>
            </a:pPr>
            <a:r>
              <a:rPr lang="ru-RU"/>
              <a:t>-  развивать логическое мышление, внимание, память, творческие способности и мелкую моторику рук;</a:t>
            </a:r>
            <a:endParaRPr/>
          </a:p>
          <a:p>
            <a:pPr>
              <a:defRPr/>
            </a:pPr>
            <a:r>
              <a:rPr lang="ru-RU"/>
              <a:t>- сформировать у дошкольников элементарные математические знания;</a:t>
            </a:r>
            <a:endParaRPr/>
          </a:p>
          <a:p>
            <a:pPr>
              <a:defRPr/>
            </a:pPr>
            <a:r>
              <a:rPr lang="ru-RU"/>
              <a:t>- сформировать практические навыки и умения, через игру в </a:t>
            </a:r>
            <a:r>
              <a:rPr lang="ru-RU"/>
              <a:t>Лего-конструктор</a:t>
            </a:r>
            <a:r>
              <a:rPr lang="ru-RU"/>
              <a:t>;</a:t>
            </a:r>
            <a:endParaRPr/>
          </a:p>
          <a:p>
            <a:pPr>
              <a:defRPr/>
            </a:pPr>
            <a:r>
              <a:rPr lang="ru-RU"/>
              <a:t>- создать устойчивую мотивацию к изучению элементарных математических представлений у дошкольника и самостоятельное познание элементов математики, через  игру в </a:t>
            </a:r>
            <a:r>
              <a:rPr lang="ru-RU"/>
              <a:t>Лего-конструктор</a:t>
            </a:r>
            <a:r>
              <a:rPr lang="ru-RU"/>
              <a:t>.</a:t>
            </a:r>
            <a:endParaRPr lang="ru-RU"/>
          </a:p>
          <a:p>
            <a:pPr>
              <a:defRPr/>
            </a:pPr>
            <a:endParaRPr lang="ru-RU"/>
          </a:p>
        </p:txBody>
      </p:sp>
    </p:spTree>
  </p:cSld>
  <p:clrMapOvr>
    <a:masterClrMapping/>
  </p:clrMapOvr>
  <mc:AlternateContent xmlns:mc="http://schemas.openxmlformats.org/markup-compatibility/2006">
    <mc:Choice xmlns:p14="http://schemas.microsoft.com/office/powerpoint/2010/main" Requires="p14">
      <p:transition spd="slow" p14:dur="2000" advClick="1">
        <p:wipe dir="d"/>
      </p:transition>
    </mc:Choice>
    <mc:Fallback>
      <p:transition spd="slow" advClick="1">
        <p:wipe dir="d"/>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16389" name="Picture 5" descr="C:\Users\днс\Desktop\для ГМО\img1_62.jpg"/>
          <p:cNvPicPr>
            <a:picLocks noChangeAspect="1" noChangeArrowheads="1"/>
          </p:cNvPicPr>
          <p:nvPr/>
        </p:nvPicPr>
        <p:blipFill>
          <a:blip r:embed="rId2"/>
          <a:stretch/>
        </p:blipFill>
        <p:spPr bwMode="auto">
          <a:xfrm>
            <a:off x="-252536" y="-315416"/>
            <a:ext cx="9396536" cy="7173416"/>
          </a:xfrm>
          <a:prstGeom prst="rect">
            <a:avLst/>
          </a:prstGeom>
          <a:noFill/>
        </p:spPr>
      </p:pic>
      <p:sp>
        <p:nvSpPr>
          <p:cNvPr id="7" name="Заголовок 6"/>
          <p:cNvSpPr>
            <a:spLocks noGrp="1"/>
          </p:cNvSpPr>
          <p:nvPr>
            <p:ph type="ctrTitle"/>
          </p:nvPr>
        </p:nvSpPr>
        <p:spPr bwMode="auto">
          <a:xfrm>
            <a:off x="1259632" y="260648"/>
            <a:ext cx="7884368" cy="2592288"/>
          </a:xfrm>
        </p:spPr>
        <p:txBody>
          <a:bodyPr>
            <a:normAutofit fontScale="90000"/>
          </a:bodyPr>
          <a:lstStyle/>
          <a:p>
            <a:pPr algn="l">
              <a:defRPr/>
            </a:pPr>
            <a:br>
              <a:rPr lang="ru-RU" sz="2700" b="1">
                <a:solidFill>
                  <a:srgbClr val="000000"/>
                </a:solidFill>
                <a:latin typeface="+mn-lt"/>
                <a:ea typeface="Times New Roman"/>
              </a:rPr>
            </a:br>
            <a:br>
              <a:rPr lang="ru-RU" sz="2700" b="1">
                <a:solidFill>
                  <a:srgbClr val="000000"/>
                </a:solidFill>
                <a:latin typeface="+mn-lt"/>
                <a:ea typeface="Times New Roman"/>
              </a:rPr>
            </a:br>
            <a:r>
              <a:rPr lang="ru-RU" sz="3100" b="1">
                <a:solidFill>
                  <a:srgbClr val="000000"/>
                </a:solidFill>
                <a:latin typeface="+mn-lt"/>
                <a:ea typeface="Times New Roman"/>
              </a:rPr>
              <a:t> </a:t>
            </a:r>
            <a:r>
              <a:rPr lang="ru-RU" sz="3100" b="1">
                <a:solidFill>
                  <a:srgbClr val="000000"/>
                </a:solidFill>
                <a:latin typeface="+mn-lt"/>
                <a:ea typeface="Times New Roman"/>
              </a:rPr>
              <a:t>                                    Игра:  «</a:t>
            </a:r>
            <a:r>
              <a:rPr lang="ru-RU" sz="3100" b="1">
                <a:solidFill>
                  <a:srgbClr val="000000"/>
                </a:solidFill>
                <a:latin typeface="+mn-lt"/>
                <a:ea typeface="Times New Roman"/>
              </a:rPr>
              <a:t>Лего-поезд</a:t>
            </a:r>
            <a:r>
              <a:rPr lang="ru-RU" sz="3100" b="1">
                <a:solidFill>
                  <a:srgbClr val="000000"/>
                </a:solidFill>
                <a:latin typeface="+mn-lt"/>
                <a:ea typeface="Times New Roman"/>
              </a:rPr>
              <a:t>»</a:t>
            </a:r>
            <a:r>
              <a:rPr lang="ru-RU" sz="3100">
                <a:solidFill>
                  <a:srgbClr val="000000"/>
                </a:solidFill>
                <a:latin typeface="+mn-lt"/>
                <a:ea typeface="Times New Roman"/>
              </a:rPr>
              <a:t> </a:t>
            </a:r>
            <a:br>
              <a:rPr lang="ru-RU" sz="2700">
                <a:solidFill>
                  <a:srgbClr val="000000"/>
                </a:solidFill>
                <a:latin typeface="+mn-lt"/>
                <a:ea typeface="Times New Roman"/>
              </a:rPr>
            </a:br>
            <a:r>
              <a:rPr lang="ru-RU" sz="2700">
                <a:solidFill>
                  <a:srgbClr val="000000"/>
                </a:solidFill>
                <a:latin typeface="+mn-lt"/>
                <a:ea typeface="Times New Roman"/>
              </a:rPr>
              <a:t>            Из конструктора дети конструируют поезд (число вагончиков от 1 до 5, в зависимости от умственного развития ребенка). Задачи аналогичные. («Сосчитай сколько вагончиков», «Какой по счету желтый вагон…»; «Везем груз»; «Назови номер», «Соседи», «Где больше (меньше)» и </a:t>
            </a:r>
            <a:r>
              <a:rPr lang="ru-RU" sz="2700">
                <a:solidFill>
                  <a:srgbClr val="000000"/>
                </a:solidFill>
                <a:latin typeface="+mn-lt"/>
                <a:ea typeface="Times New Roman"/>
              </a:rPr>
              <a:t>т.д</a:t>
            </a:r>
            <a:r>
              <a:rPr lang="ru-RU" sz="2700">
                <a:solidFill>
                  <a:srgbClr val="000000"/>
                </a:solidFill>
                <a:latin typeface="+mn-lt"/>
                <a:ea typeface="Times New Roman"/>
              </a:rPr>
              <a:t>)</a:t>
            </a:r>
            <a:br>
              <a:rPr lang="ru-RU">
                <a:solidFill>
                  <a:srgbClr val="000000"/>
                </a:solidFill>
                <a:latin typeface="Arial"/>
                <a:ea typeface="Times New Roman"/>
              </a:rPr>
            </a:br>
            <a:endParaRPr lang="ru-RU"/>
          </a:p>
        </p:txBody>
      </p:sp>
      <p:sp>
        <p:nvSpPr>
          <p:cNvPr id="8" name="Подзаголовок 7"/>
          <p:cNvSpPr>
            <a:spLocks noGrp="1"/>
          </p:cNvSpPr>
          <p:nvPr>
            <p:ph type="subTitle" idx="1"/>
          </p:nvPr>
        </p:nvSpPr>
        <p:spPr bwMode="auto">
          <a:xfrm flipH="0" flipV="0">
            <a:off x="1371599" y="3212975"/>
            <a:ext cx="6258899" cy="2425824"/>
          </a:xfrm>
        </p:spPr>
        <p:txBody>
          <a:bodyPr/>
          <a:lstStyle/>
          <a:p>
            <a:pPr>
              <a:defRPr/>
            </a:pPr>
            <a:endParaRPr lang="ru-RU"/>
          </a:p>
        </p:txBody>
      </p:sp>
      <p:pic>
        <p:nvPicPr>
          <p:cNvPr id="16387" name="Picture 3" descr="C:\Users\днс\Desktop\для ГМО\image-2020-09-25 08_53_11.jpg"/>
          <p:cNvPicPr>
            <a:picLocks noChangeAspect="1" noChangeArrowheads="1"/>
          </p:cNvPicPr>
          <p:nvPr/>
        </p:nvPicPr>
        <p:blipFill>
          <a:blip r:embed="rId3"/>
          <a:stretch/>
        </p:blipFill>
        <p:spPr bwMode="auto">
          <a:xfrm flipH="0" flipV="0">
            <a:off x="1371599" y="3057735"/>
            <a:ext cx="6506550" cy="2736303"/>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med" p14:dur="500" advClick="1">
        <p:wipe dir="d"/>
      </p:transition>
    </mc:Choice>
    <mc:Fallback>
      <p:transition spd="med" advClick="1">
        <p:wipe dir="d"/>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17410" name="Picture 2" descr="C:\Users\днс\Desktop\для ГМО\img1_62.jpg"/>
          <p:cNvPicPr>
            <a:picLocks noChangeAspect="1" noChangeArrowheads="1"/>
          </p:cNvPicPr>
          <p:nvPr/>
        </p:nvPicPr>
        <p:blipFill>
          <a:blip r:embed="rId2"/>
          <a:stretch/>
        </p:blipFill>
        <p:spPr bwMode="auto">
          <a:xfrm>
            <a:off x="-252536" y="-243408"/>
            <a:ext cx="9439239" cy="7101408"/>
          </a:xfrm>
          <a:prstGeom prst="rect">
            <a:avLst/>
          </a:prstGeom>
          <a:noFill/>
        </p:spPr>
      </p:pic>
      <p:sp>
        <p:nvSpPr>
          <p:cNvPr id="2" name="Заголовок 1"/>
          <p:cNvSpPr>
            <a:spLocks noGrp="1"/>
          </p:cNvSpPr>
          <p:nvPr>
            <p:ph type="title"/>
          </p:nvPr>
        </p:nvSpPr>
        <p:spPr bwMode="auto">
          <a:xfrm>
            <a:off x="3131840" y="260648"/>
            <a:ext cx="6012159" cy="792087"/>
          </a:xfrm>
        </p:spPr>
        <p:txBody>
          <a:bodyPr>
            <a:noAutofit/>
          </a:bodyPr>
          <a:lstStyle/>
          <a:p>
            <a:pPr algn="l">
              <a:defRPr/>
            </a:pPr>
            <a:r>
              <a:rPr lang="ru-RU" sz="2400">
                <a:latin typeface="+mn-lt"/>
              </a:rPr>
              <a:t> </a:t>
            </a:r>
            <a:r>
              <a:rPr lang="ru-RU" sz="2400">
                <a:latin typeface="+mn-lt"/>
              </a:rPr>
              <a:t>                                  </a:t>
            </a:r>
            <a:br>
              <a:rPr lang="ru-RU" sz="2400">
                <a:latin typeface="+mn-lt"/>
              </a:rPr>
            </a:br>
            <a:br>
              <a:rPr lang="ru-RU" sz="2400">
                <a:latin typeface="+mn-lt"/>
              </a:rPr>
            </a:br>
            <a:r>
              <a:rPr lang="ru-RU" sz="2800" b="1">
                <a:latin typeface="+mn-lt"/>
              </a:rPr>
              <a:t>Игра: «Счетная лесенка»</a:t>
            </a:r>
            <a:br>
              <a:rPr lang="ru-RU" sz="2800">
                <a:latin typeface="+mn-lt"/>
              </a:rPr>
            </a:br>
            <a:br>
              <a:rPr lang="ru-RU" sz="2400">
                <a:latin typeface="+mn-lt"/>
              </a:rPr>
            </a:br>
            <a:endParaRPr lang="ru-RU" sz="2400">
              <a:latin typeface="+mn-lt"/>
            </a:endParaRPr>
          </a:p>
        </p:txBody>
      </p:sp>
      <p:sp>
        <p:nvSpPr>
          <p:cNvPr id="3" name="Содержимое 2"/>
          <p:cNvSpPr>
            <a:spLocks noGrp="1"/>
          </p:cNvSpPr>
          <p:nvPr>
            <p:ph idx="1"/>
          </p:nvPr>
        </p:nvSpPr>
        <p:spPr bwMode="auto">
          <a:xfrm>
            <a:off x="611560" y="1268760"/>
            <a:ext cx="8316416" cy="5112568"/>
          </a:xfrm>
        </p:spPr>
        <p:txBody>
          <a:bodyPr>
            <a:normAutofit/>
          </a:bodyPr>
          <a:lstStyle/>
          <a:p>
            <a:pPr>
              <a:buNone/>
              <a:defRPr/>
            </a:pPr>
            <a:r>
              <a:rPr lang="ru-RU" sz="2800" b="1">
                <a:latin typeface="+mn-lt"/>
              </a:rPr>
              <a:t> Цель: </a:t>
            </a:r>
            <a:r>
              <a:rPr lang="ru-RU" sz="2800">
                <a:latin typeface="+mn-lt"/>
              </a:rPr>
              <a:t>формировать представления о количестве (больше - меньше), о величине, прямой, обратный и    порядковый счет.  </a:t>
            </a:r>
            <a:endParaRPr/>
          </a:p>
          <a:p>
            <a:pPr>
              <a:buNone/>
              <a:defRPr/>
            </a:pPr>
            <a:r>
              <a:rPr lang="ru-RU" sz="2800"/>
              <a:t> </a:t>
            </a:r>
            <a:r>
              <a:rPr lang="ru-RU" sz="2800"/>
              <a:t>   </a:t>
            </a:r>
            <a:r>
              <a:rPr lang="ru-RU" sz="2800">
                <a:latin typeface="+mn-lt"/>
              </a:rPr>
              <a:t>Готовые карточки с цифрами, раскладываются по порядку. Дети самостоятельно или с помощью педагога, составляют столько </a:t>
            </a:r>
            <a:r>
              <a:rPr lang="ru-RU" sz="2800">
                <a:latin typeface="+mn-lt"/>
              </a:rPr>
              <a:t>Лего</a:t>
            </a:r>
            <a:r>
              <a:rPr lang="ru-RU" sz="2800">
                <a:latin typeface="+mn-lt"/>
              </a:rPr>
              <a:t> - блоков, сколько обозначает цифра.</a:t>
            </a:r>
            <a:endParaRPr/>
          </a:p>
          <a:p>
            <a:pPr>
              <a:buNone/>
              <a:defRPr/>
            </a:pPr>
            <a:endParaRPr lang="ru-RU" sz="2800"/>
          </a:p>
        </p:txBody>
      </p:sp>
      <p:pic>
        <p:nvPicPr>
          <p:cNvPr id="1066045655" name="Содержимое 4" descr="image-2020-09-25 08_54_38.jpg"/>
          <p:cNvPicPr>
            <a:picLocks noChangeAspect="1" noGrp="1"/>
          </p:cNvPicPr>
          <p:nvPr/>
        </p:nvPicPr>
        <p:blipFill>
          <a:blip r:embed="rId3"/>
          <a:stretch/>
        </p:blipFill>
        <p:spPr bwMode="auto">
          <a:xfrm flipH="0" flipV="0">
            <a:off x="5677875" y="4010024"/>
            <a:ext cx="2363156" cy="226742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1">
        <p:wipe dir="d"/>
      </p:transition>
    </mc:Choice>
    <mc:Fallback>
      <p:transition spd="slow" advClick="1">
        <p:wipe dir="d"/>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18434" name="Picture 2" descr="C:\Users\днс\Desktop\для ГМО\img1_62.jpg"/>
          <p:cNvPicPr>
            <a:picLocks noChangeAspect="1" noChangeArrowheads="1"/>
          </p:cNvPicPr>
          <p:nvPr/>
        </p:nvPicPr>
        <p:blipFill>
          <a:blip r:embed="rId2"/>
          <a:stretch/>
        </p:blipFill>
        <p:spPr bwMode="auto">
          <a:xfrm>
            <a:off x="-828599" y="-315416"/>
            <a:ext cx="9972600" cy="7173415"/>
          </a:xfrm>
          <a:prstGeom prst="rect">
            <a:avLst/>
          </a:prstGeom>
          <a:noFill/>
        </p:spPr>
      </p:pic>
      <p:sp>
        <p:nvSpPr>
          <p:cNvPr id="2" name="Заголовок 1"/>
          <p:cNvSpPr>
            <a:spLocks noGrp="1"/>
          </p:cNvSpPr>
          <p:nvPr>
            <p:ph type="title"/>
          </p:nvPr>
        </p:nvSpPr>
        <p:spPr bwMode="auto">
          <a:xfrm>
            <a:off x="251520" y="260648"/>
            <a:ext cx="8712968" cy="2376264"/>
          </a:xfrm>
        </p:spPr>
        <p:txBody>
          <a:bodyPr>
            <a:noAutofit/>
          </a:bodyPr>
          <a:lstStyle/>
          <a:p>
            <a:pPr algn="l">
              <a:defRPr/>
            </a:pPr>
            <a:r>
              <a:rPr lang="ru-RU" sz="2400">
                <a:latin typeface="+mn-lt"/>
              </a:rPr>
              <a:t> </a:t>
            </a:r>
            <a:r>
              <a:rPr lang="ru-RU" sz="2400">
                <a:latin typeface="+mn-lt"/>
              </a:rPr>
              <a:t>                            </a:t>
            </a:r>
            <a:br>
              <a:rPr lang="ru-RU" sz="2400">
                <a:latin typeface="+mn-lt"/>
              </a:rPr>
            </a:br>
            <a:r>
              <a:rPr lang="ru-RU" sz="2400">
                <a:latin typeface="+mn-lt"/>
              </a:rPr>
              <a:t> </a:t>
            </a:r>
            <a:r>
              <a:rPr lang="ru-RU" sz="2400">
                <a:latin typeface="+mn-lt"/>
              </a:rPr>
              <a:t>                     </a:t>
            </a:r>
            <a:br>
              <a:rPr lang="ru-RU" sz="2400">
                <a:latin typeface="+mn-lt"/>
              </a:rPr>
            </a:br>
            <a:r>
              <a:rPr lang="ru-RU" sz="2800">
                <a:latin typeface="+mn-lt"/>
              </a:rPr>
              <a:t>                               </a:t>
            </a:r>
            <a:r>
              <a:rPr lang="ru-RU" sz="2800" b="1">
                <a:latin typeface="+mn-lt"/>
              </a:rPr>
              <a:t>Игра </a:t>
            </a:r>
            <a:r>
              <a:rPr lang="ru-RU" sz="2800" b="1">
                <a:latin typeface="+mn-lt"/>
              </a:rPr>
              <a:t>«Соотнеси </a:t>
            </a:r>
            <a:r>
              <a:rPr lang="ru-RU" sz="2800" b="1">
                <a:latin typeface="+mn-lt"/>
              </a:rPr>
              <a:t>число с количеством»</a:t>
            </a:r>
            <a:br>
              <a:rPr lang="ru-RU" sz="2400">
                <a:latin typeface="+mn-lt"/>
              </a:rPr>
            </a:br>
            <a:r>
              <a:rPr lang="ru-RU" sz="2400">
                <a:latin typeface="+mn-lt"/>
              </a:rPr>
              <a:t>         </a:t>
            </a:r>
            <a:br>
              <a:rPr lang="ru-RU" sz="2400">
                <a:latin typeface="+mn-lt"/>
              </a:rPr>
            </a:br>
            <a:r>
              <a:rPr lang="ru-RU" sz="2400">
                <a:latin typeface="+mn-lt"/>
              </a:rPr>
              <a:t> </a:t>
            </a:r>
            <a:r>
              <a:rPr lang="ru-RU" sz="2400" b="1">
                <a:latin typeface="+mn-lt"/>
              </a:rPr>
              <a:t>Цель: </a:t>
            </a:r>
            <a:r>
              <a:rPr lang="ru-RU" sz="2400">
                <a:latin typeface="+mn-lt"/>
              </a:rPr>
              <a:t>Продолжаем закреплять соотношение числа с    </a:t>
            </a:r>
            <a:br>
              <a:rPr lang="ru-RU" sz="2400">
                <a:latin typeface="+mn-lt"/>
              </a:rPr>
            </a:br>
            <a:r>
              <a:rPr lang="ru-RU" sz="2400">
                <a:latin typeface="+mn-lt"/>
              </a:rPr>
              <a:t> </a:t>
            </a:r>
            <a:r>
              <a:rPr lang="ru-RU" sz="2400">
                <a:latin typeface="+mn-lt"/>
              </a:rPr>
              <a:t> количеством, умение</a:t>
            </a:r>
            <a:r>
              <a:rPr lang="ru-RU" sz="2400">
                <a:latin typeface="+mn-lt"/>
              </a:rPr>
              <a:t> </a:t>
            </a:r>
            <a:r>
              <a:rPr lang="ru-RU" sz="2400">
                <a:latin typeface="+mn-lt"/>
              </a:rPr>
              <a:t>увеличивать и уменьшать числа на 1 (в пределах 10).</a:t>
            </a:r>
            <a:r>
              <a:rPr lang="ru-RU" sz="2400">
                <a:latin typeface="+mn-lt"/>
              </a:rPr>
              <a:t> </a:t>
            </a:r>
            <a:r>
              <a:rPr lang="ru-RU" sz="2400">
                <a:latin typeface="+mn-lt"/>
              </a:rPr>
              <a:t>Выбираем карточку с любым числом от 1 до 10, ребенок должен построить башенку, из соответствующего числа кубиков. Затем найти чисел «соседи» и построить башню соответствующей высоты.</a:t>
            </a:r>
            <a:br>
              <a:rPr lang="ru-RU" sz="2400">
                <a:latin typeface="+mn-lt"/>
              </a:rPr>
            </a:br>
            <a:endParaRPr lang="ru-RU" sz="2400">
              <a:latin typeface="+mn-lt"/>
            </a:endParaRPr>
          </a:p>
        </p:txBody>
      </p:sp>
      <p:pic>
        <p:nvPicPr>
          <p:cNvPr id="5" name="Содержимое 4" descr="image-2020-09-25 08_56_04.jpg"/>
          <p:cNvPicPr>
            <a:picLocks noChangeAspect="1" noGrp="1"/>
          </p:cNvPicPr>
          <p:nvPr>
            <p:ph idx="1"/>
          </p:nvPr>
        </p:nvPicPr>
        <p:blipFill>
          <a:blip r:embed="rId3"/>
          <a:stretch/>
        </p:blipFill>
        <p:spPr bwMode="auto">
          <a:xfrm>
            <a:off x="2120389" y="3300721"/>
            <a:ext cx="5433259" cy="264521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1">
        <p:wipe dir="d"/>
      </p:transition>
    </mc:Choice>
    <mc:Fallback>
      <p:transition spd="slow" advClick="1">
        <p:wipe dir="d"/>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19458" name="Picture 2" descr="C:\Users\днс\Desktop\для ГМО\img1_62.jpg"/>
          <p:cNvPicPr>
            <a:picLocks noChangeAspect="1" noChangeArrowheads="1"/>
          </p:cNvPicPr>
          <p:nvPr/>
        </p:nvPicPr>
        <p:blipFill>
          <a:blip r:embed="rId2"/>
          <a:stretch/>
        </p:blipFill>
        <p:spPr bwMode="auto">
          <a:xfrm>
            <a:off x="-396552" y="-387424"/>
            <a:ext cx="9540552" cy="7245424"/>
          </a:xfrm>
          <a:prstGeom prst="rect">
            <a:avLst/>
          </a:prstGeom>
          <a:noFill/>
        </p:spPr>
      </p:pic>
      <p:sp>
        <p:nvSpPr>
          <p:cNvPr id="2" name="Заголовок 1"/>
          <p:cNvSpPr>
            <a:spLocks noGrp="1"/>
          </p:cNvSpPr>
          <p:nvPr>
            <p:ph type="title"/>
          </p:nvPr>
        </p:nvSpPr>
        <p:spPr bwMode="auto">
          <a:xfrm>
            <a:off x="2555776" y="0"/>
            <a:ext cx="6131024" cy="1417638"/>
          </a:xfrm>
        </p:spPr>
        <p:txBody>
          <a:bodyPr>
            <a:noAutofit/>
          </a:bodyPr>
          <a:lstStyle/>
          <a:p>
            <a:pPr algn="l">
              <a:defRPr/>
            </a:pPr>
            <a:r>
              <a:rPr lang="ru-RU" sz="3600" b="1"/>
              <a:t> </a:t>
            </a:r>
            <a:br>
              <a:rPr lang="ru-RU" sz="3600" b="1"/>
            </a:br>
            <a:br>
              <a:rPr lang="ru-RU" sz="3600" b="1"/>
            </a:br>
            <a:r>
              <a:rPr lang="ru-RU" sz="2800" b="1"/>
              <a:t>Игра: «Сравнение с помощью </a:t>
            </a:r>
            <a:r>
              <a:rPr lang="ru-RU" sz="2800" b="1"/>
              <a:t>Лего</a:t>
            </a:r>
            <a:r>
              <a:rPr lang="ru-RU" sz="2800" b="1"/>
              <a:t>»</a:t>
            </a:r>
            <a:br>
              <a:rPr lang="ru-RU" sz="3600" b="1"/>
            </a:br>
            <a:r>
              <a:rPr lang="ru-RU" sz="3600" b="1"/>
              <a:t>         </a:t>
            </a:r>
            <a:br>
              <a:rPr lang="ru-RU" sz="3600" b="1"/>
            </a:br>
            <a:endParaRPr lang="ru-RU" sz="3600" b="1"/>
          </a:p>
        </p:txBody>
      </p:sp>
      <p:sp>
        <p:nvSpPr>
          <p:cNvPr id="3" name="Содержимое 2"/>
          <p:cNvSpPr>
            <a:spLocks noGrp="1"/>
          </p:cNvSpPr>
          <p:nvPr>
            <p:ph idx="1"/>
          </p:nvPr>
        </p:nvSpPr>
        <p:spPr bwMode="auto">
          <a:xfrm>
            <a:off x="539552" y="1124744"/>
            <a:ext cx="8147248" cy="5001419"/>
          </a:xfrm>
        </p:spPr>
        <p:txBody>
          <a:bodyPr>
            <a:normAutofit fontScale="85000" lnSpcReduction="20000"/>
          </a:bodyPr>
          <a:lstStyle/>
          <a:p>
            <a:pPr>
              <a:defRPr/>
            </a:pPr>
            <a:r>
              <a:rPr lang="ru-RU"/>
              <a:t> </a:t>
            </a:r>
            <a:r>
              <a:rPr lang="ru-RU" sz="3100" b="1"/>
              <a:t> Цель: </a:t>
            </a:r>
            <a:r>
              <a:rPr lang="ru-RU" sz="3100"/>
              <a:t>Закрепляем «больше», «меньше», «равно».</a:t>
            </a:r>
            <a:br>
              <a:rPr lang="ru-RU" sz="3100"/>
            </a:br>
            <a:r>
              <a:rPr lang="ru-RU" sz="3100"/>
              <a:t>Сравнение чисел и понятие «больше», «меньше» и «равно» очень просто для объяснения ребенку на наглядном примере. Берем 1 большую платформу от конструктора </a:t>
            </a:r>
            <a:r>
              <a:rPr lang="ru-RU" sz="3100"/>
              <a:t>Лего</a:t>
            </a:r>
            <a:r>
              <a:rPr lang="ru-RU" sz="3100"/>
              <a:t> и много маленьких одинаковых деталей двух цветов. Также готовим карточки с числами от 1 до 20 и знаки сравнения «больше», «меньше», «равно».  Для начала из кучи чисел выбирается два числа для сравнения. Далее делается предположение, какое из чисел «больше», какое «меньше», кладя соответствующий знак между ними. Затем ребенок проверяет свое предположение, построив две башни из блоков </a:t>
            </a:r>
            <a:r>
              <a:rPr lang="ru-RU" sz="3100"/>
              <a:t>Лего</a:t>
            </a:r>
            <a:r>
              <a:rPr lang="ru-RU" sz="3100"/>
              <a:t> согласно заданному их количеству. Правильный ответ при сравнении высоты построек.</a:t>
            </a:r>
            <a:endParaRPr lang="ru-RU" sz="3100"/>
          </a:p>
        </p:txBody>
      </p:sp>
    </p:spTree>
  </p:cSld>
  <p:clrMapOvr>
    <a:masterClrMapping/>
  </p:clrMapOvr>
  <mc:AlternateContent xmlns:mc="http://schemas.openxmlformats.org/markup-compatibility/2006">
    <mc:Choice xmlns:p14="http://schemas.microsoft.com/office/powerpoint/2010/main" Requires="p14">
      <p:transition spd="slow" p14:dur="2000" advClick="1">
        <p:wipe dir="d"/>
      </p:transition>
    </mc:Choice>
    <mc:Fallback>
      <p:transition spd="slow" advClick="1">
        <p:wipe dir="d"/>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21506" name="Picture 2" descr="C:\Users\днс\Desktop\для ГМО\img1_62.jpg"/>
          <p:cNvPicPr>
            <a:picLocks noChangeAspect="1" noChangeArrowheads="1"/>
          </p:cNvPicPr>
          <p:nvPr/>
        </p:nvPicPr>
        <p:blipFill>
          <a:blip r:embed="rId2"/>
          <a:stretch/>
        </p:blipFill>
        <p:spPr bwMode="auto">
          <a:xfrm>
            <a:off x="-540568" y="-243408"/>
            <a:ext cx="9684568" cy="7101408"/>
          </a:xfrm>
          <a:prstGeom prst="rect">
            <a:avLst/>
          </a:prstGeom>
          <a:noFill/>
        </p:spPr>
      </p:pic>
      <p:sp>
        <p:nvSpPr>
          <p:cNvPr id="2" name="Заголовок 1"/>
          <p:cNvSpPr>
            <a:spLocks noGrp="1"/>
          </p:cNvSpPr>
          <p:nvPr>
            <p:ph type="title"/>
          </p:nvPr>
        </p:nvSpPr>
        <p:spPr bwMode="auto">
          <a:xfrm>
            <a:off x="2339752" y="274638"/>
            <a:ext cx="6347048" cy="634082"/>
          </a:xfrm>
        </p:spPr>
        <p:txBody>
          <a:bodyPr>
            <a:normAutofit fontScale="90000"/>
          </a:bodyPr>
          <a:lstStyle/>
          <a:p>
            <a:pPr>
              <a:defRPr/>
            </a:pPr>
            <a:br>
              <a:rPr lang="ru-RU"/>
            </a:br>
            <a:r>
              <a:rPr lang="ru-RU" b="1"/>
              <a:t>Игра: «Строим дом»</a:t>
            </a:r>
            <a:br>
              <a:rPr lang="ru-RU" b="1"/>
            </a:br>
            <a:endParaRPr lang="ru-RU" b="1"/>
          </a:p>
        </p:txBody>
      </p:sp>
      <p:sp>
        <p:nvSpPr>
          <p:cNvPr id="3" name="Содержимое 2"/>
          <p:cNvSpPr>
            <a:spLocks noGrp="1"/>
          </p:cNvSpPr>
          <p:nvPr>
            <p:ph idx="1"/>
          </p:nvPr>
        </p:nvSpPr>
        <p:spPr bwMode="auto">
          <a:xfrm flipH="0" flipV="0">
            <a:off x="-208574" y="1196751"/>
            <a:ext cx="9173062" cy="4608510"/>
          </a:xfrm>
        </p:spPr>
        <p:txBody>
          <a:bodyPr vertOverflow="overflow" horzOverflow="overflow" vert="horz" wrap="square" lIns="91440" tIns="45720" rIns="91440" bIns="45720" numCol="1" spcCol="0" rtlCol="0" fromWordArt="0" anchor="t" anchorCtr="0" forceAA="0" upright="0" compatLnSpc="0">
            <a:normAutofit fontScale="80000" lnSpcReduction="4000"/>
          </a:bodyPr>
          <a:lstStyle/>
          <a:p>
            <a:pPr>
              <a:buNone/>
              <a:defRPr/>
            </a:pPr>
            <a:r>
              <a:rPr lang="ru-RU"/>
              <a:t>Цель: Закрепляем понимание отношений между числами.</a:t>
            </a:r>
            <a:endParaRPr lang="ru-RU"/>
          </a:p>
          <a:p>
            <a:pPr>
              <a:buNone/>
              <a:defRPr/>
            </a:pPr>
            <a:endParaRPr/>
          </a:p>
          <a:p>
            <a:pPr>
              <a:buNone/>
              <a:defRPr/>
            </a:pPr>
            <a:r>
              <a:rPr lang="ru-RU"/>
              <a:t>     Предложить построить дом. Строим стены из </a:t>
            </a:r>
            <a:r>
              <a:rPr lang="ru-RU"/>
              <a:t>Лего-блоков</a:t>
            </a:r>
            <a:r>
              <a:rPr lang="ru-RU"/>
              <a:t> (снизу вверх). Первый ряд – 3 </a:t>
            </a:r>
            <a:r>
              <a:rPr lang="ru-RU"/>
              <a:t>Лего-блоков</a:t>
            </a:r>
            <a:r>
              <a:rPr lang="ru-RU"/>
              <a:t>. Второй ряд – на 1 </a:t>
            </a:r>
            <a:r>
              <a:rPr lang="ru-RU"/>
              <a:t>Лего-блок</a:t>
            </a:r>
            <a:r>
              <a:rPr lang="ru-RU"/>
              <a:t> больше. Третий ряд – на 2 </a:t>
            </a:r>
            <a:r>
              <a:rPr lang="ru-RU"/>
              <a:t>Лего-блоков</a:t>
            </a:r>
            <a:r>
              <a:rPr lang="ru-RU"/>
              <a:t> меньше, чем во втором ряду. Четвертый ряд – на 1 </a:t>
            </a:r>
            <a:r>
              <a:rPr lang="ru-RU"/>
              <a:t>Лего-блок</a:t>
            </a:r>
            <a:r>
              <a:rPr lang="ru-RU"/>
              <a:t> меньше, чем в третьем.</a:t>
            </a:r>
            <a:endParaRPr/>
          </a:p>
          <a:p>
            <a:pPr>
              <a:buNone/>
              <a:defRPr/>
            </a:pPr>
            <a:r>
              <a:rPr lang="ru-RU"/>
              <a:t>    Во время игры задаваемые вопросы: — сколько в каждом ряду </a:t>
            </a:r>
            <a:r>
              <a:rPr lang="ru-RU"/>
              <a:t>Лего-блоков</a:t>
            </a:r>
            <a:r>
              <a:rPr lang="ru-RU"/>
              <a:t>? — сколько всего ушло </a:t>
            </a:r>
            <a:r>
              <a:rPr lang="ru-RU"/>
              <a:t>Лего-блоков</a:t>
            </a:r>
            <a:r>
              <a:rPr lang="ru-RU"/>
              <a:t>? — как сделать равными ряды? — какой ряд самый длинный? — самый короткий?</a:t>
            </a:r>
            <a:endParaRPr/>
          </a:p>
          <a:p>
            <a:pPr>
              <a:defRPr/>
            </a:pPr>
            <a:endParaRPr lang="ru-RU"/>
          </a:p>
        </p:txBody>
      </p:sp>
    </p:spTree>
  </p:cSld>
  <p:clrMapOvr>
    <a:masterClrMapping/>
  </p:clrMapOvr>
  <mc:AlternateContent xmlns:mc="http://schemas.openxmlformats.org/markup-compatibility/2006">
    <mc:Choice xmlns:p14="http://schemas.microsoft.com/office/powerpoint/2010/main" Requires="p14">
      <p:transition spd="slow" p14:dur="2000" advClick="1">
        <p:wipe dir="d"/>
      </p:transition>
    </mc:Choice>
    <mc:Fallback>
      <p:transition spd="slow" advClick="1">
        <p:wipe dir="d"/>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23554" name="Picture 2" descr="C:\Users\днс\Desktop\для ГМО\img1_62.jpg"/>
          <p:cNvPicPr>
            <a:picLocks noChangeAspect="1" noChangeArrowheads="1"/>
          </p:cNvPicPr>
          <p:nvPr/>
        </p:nvPicPr>
        <p:blipFill>
          <a:blip r:embed="rId2"/>
          <a:stretch/>
        </p:blipFill>
        <p:spPr bwMode="auto">
          <a:xfrm>
            <a:off x="-756592" y="-243408"/>
            <a:ext cx="9900592" cy="7101408"/>
          </a:xfrm>
          <a:prstGeom prst="rect">
            <a:avLst/>
          </a:prstGeom>
          <a:noFill/>
        </p:spPr>
      </p:pic>
      <p:sp>
        <p:nvSpPr>
          <p:cNvPr id="2" name="Заголовок 1"/>
          <p:cNvSpPr>
            <a:spLocks noGrp="1"/>
          </p:cNvSpPr>
          <p:nvPr>
            <p:ph type="title"/>
          </p:nvPr>
        </p:nvSpPr>
        <p:spPr bwMode="auto"/>
        <p:txBody>
          <a:bodyPr>
            <a:normAutofit fontScale="90000"/>
          </a:bodyPr>
          <a:lstStyle/>
          <a:p>
            <a:pPr>
              <a:defRPr/>
            </a:pPr>
            <a:r>
              <a:rPr lang="ru-RU" sz="3100" b="1"/>
              <a:t>Игра: «38 попугаев»</a:t>
            </a:r>
            <a:br>
              <a:rPr lang="ru-RU" b="1"/>
            </a:br>
            <a:endParaRPr lang="ru-RU" b="1"/>
          </a:p>
        </p:txBody>
      </p:sp>
      <p:sp>
        <p:nvSpPr>
          <p:cNvPr id="3" name="Содержимое 2"/>
          <p:cNvSpPr>
            <a:spLocks noGrp="1"/>
          </p:cNvSpPr>
          <p:nvPr>
            <p:ph idx="1"/>
          </p:nvPr>
        </p:nvSpPr>
        <p:spPr bwMode="auto">
          <a:xfrm>
            <a:off x="0" y="980728"/>
            <a:ext cx="8964488" cy="4680520"/>
          </a:xfrm>
        </p:spPr>
        <p:txBody>
          <a:bodyPr>
            <a:normAutofit fontScale="85000" lnSpcReduction="10000"/>
          </a:bodyPr>
          <a:lstStyle/>
          <a:p>
            <a:pPr>
              <a:buNone/>
              <a:defRPr/>
            </a:pPr>
            <a:r>
              <a:rPr lang="ru-RU" b="1"/>
              <a:t>      </a:t>
            </a:r>
            <a:r>
              <a:rPr lang="ru-RU" sz="3300" b="1"/>
              <a:t>Цель:</a:t>
            </a:r>
            <a:r>
              <a:rPr lang="ru-RU" sz="3300"/>
              <a:t> Формируем умение измерять длину предметов с помощью условной   метки – </a:t>
            </a:r>
            <a:r>
              <a:rPr lang="ru-RU" sz="3300"/>
              <a:t>Лего</a:t>
            </a:r>
            <a:r>
              <a:rPr lang="ru-RU" sz="3300"/>
              <a:t> – блок.</a:t>
            </a:r>
            <a:endParaRPr/>
          </a:p>
          <a:p>
            <a:pPr>
              <a:buNone/>
              <a:defRPr/>
            </a:pPr>
            <a:r>
              <a:rPr lang="ru-RU" sz="3300"/>
              <a:t>      Можно  пронумеровать детали башенки, наподобие сантиметровой ленты, а можно каждый раз пересчитывать количество «ступенек» в ней – таким образом, измеряя вещи, мы с тем вместе учимся считать. Просим ребенка построить ряд, рядом с объектом, который вы хотите измерить. Потом попросите его подсчитать количество блоков в ряду. Общее число </a:t>
            </a:r>
            <a:r>
              <a:rPr lang="ru-RU" sz="3300"/>
              <a:t>Лего-блоков</a:t>
            </a:r>
            <a:r>
              <a:rPr lang="ru-RU" sz="3300"/>
              <a:t> – размер объекта в единицах ЛЕГО.</a:t>
            </a:r>
            <a:endParaRPr/>
          </a:p>
          <a:p>
            <a:pPr>
              <a:defRPr/>
            </a:pPr>
            <a:endParaRPr lang="ru-RU"/>
          </a:p>
        </p:txBody>
      </p:sp>
    </p:spTree>
  </p:cSld>
  <p:clrMapOvr>
    <a:masterClrMapping/>
  </p:clrMapOvr>
  <mc:AlternateContent xmlns:mc="http://schemas.openxmlformats.org/markup-compatibility/2006">
    <mc:Choice xmlns:p14="http://schemas.microsoft.com/office/powerpoint/2010/main" Requires="p14">
      <p:transition spd="slow" p14:dur="2000" advClick="1">
        <p:wipe dir="d"/>
      </p:transition>
    </mc:Choice>
    <mc:Fallback>
      <p:transition spd="slow" advClick="1">
        <p:wipe dir="d"/>
      </p:transition>
    </mc:Fallback>
  </mc:AlternateContent>
  <p:timing>
    <p:tnLst>
      <p:par>
        <p:cTn id="1" dur="indefinite" restart="never" nodeType="tmRoot"/>
      </p:par>
    </p:tnLst>
  </p:timing>
</p:sld>
</file>

<file path=ppt/theme/_rels/theme1.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Arial"/>
        <a:cs typeface="Arial"/>
      </a:majorFont>
      <a:minorFont>
        <a:latin typeface="Calibri"/>
        <a:ea typeface="Arial"/>
        <a:cs typeface="Arial"/>
      </a:minorFont>
    </a:fontScheme>
    <a:fmtScheme name="Стандартная">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
  <TotalTime>0</TotalTime>
  <Words>0</Words>
  <Application>R7-Office/7.4.0.112</Application>
  <DocSecurity>0</DocSecurity>
  <PresentationFormat>Экран (4:3)</PresentationFormat>
  <Paragraphs>0</Paragraphs>
  <Slides>10</Slides>
  <Notes>10</Notes>
  <HiddenSlides>0</HiddenSlides>
  <MMClips>2</MMClips>
  <ScaleCrop>0</ScaleCrop>
  <HeadingPairs>
    <vt:vector size="4" baseType="variant">
      <vt:variant>
        <vt:lpstr>Theme</vt:lpstr>
      </vt:variant>
      <vt:variant>
        <vt:i4>1</vt:i4>
      </vt:variant>
      <vt:variant>
        <vt:lpstr>Slide Titles</vt:lpstr>
      </vt:variant>
      <vt:variant>
        <vt:i4>10</vt:i4>
      </vt:variant>
    </vt:vector>
  </HeadingPairs>
  <TitlesOfParts>
    <vt:vector size="11" baseType="lpstr">
      <vt:lpstr>Theme 1</vt:lpstr>
      <vt:lpstr>Slide 1</vt:lpstr>
      <vt:lpstr>Slide 2</vt:lpstr>
      <vt:lpstr>Slide 3</vt:lpstr>
      <vt:lpstr>Slide 4</vt:lpstr>
      <vt:lpstr>Slide 5</vt:lpstr>
      <vt:lpstr>Slide 6</vt:lpstr>
      <vt:lpstr>Slide 7</vt:lpstr>
      <vt:lpstr>Slide 8</vt:lpstr>
      <vt:lpstr>Slide 9</vt:lpstr>
      <vt:lpstr>Slide 10</vt:lpstr>
    </vt:vector>
  </TitlesOfParts>
  <Manager/>
  <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автономное дошкольное образовательное учреждение «Детский сад №63»</dc:title>
  <dc:subject/>
  <dc:creator>днс</dc:creator>
  <cp:keywords/>
  <dc:description/>
  <dc:identifier/>
  <dc:language/>
  <cp:lastModifiedBy>Гульназ Ахметзянова</cp:lastModifiedBy>
  <cp:revision>25</cp:revision>
  <dcterms:created xsi:type="dcterms:W3CDTF">2020-09-25T04:30:43Z</dcterms:created>
  <dcterms:modified xsi:type="dcterms:W3CDTF">2024-03-28T10:33:15Z</dcterms:modified>
  <cp:category/>
  <cp:contentStatus/>
  <cp:version/>
</cp:coreProperties>
</file>