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42" d="100"/>
          <a:sy n="42" d="100"/>
        </p:scale>
        <p:origin x="1920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heme" Target="theme/theme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52D2F-EB56-40D7-973C-0CB5E6ED2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C4D881-D58C-40D1-B51A-AAE2BD00B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D07D37-50C6-4552-A7DA-D13CF8FD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959528-8243-4875-A349-19AD7556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EFDAE5-2689-435D-AD5D-00FB0FF9B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6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D191F-55D8-4F0D-A218-05DB49E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AE3A93-CB16-451A-B625-5A8510455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FF8295-7076-4872-9BB5-74455555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A368DA-CFCD-49D6-8963-059522618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B4A1A2-02CC-4E3A-8AF9-88FAAB7C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240333-9C29-4F1A-9FE8-5533B88C8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F48E15-1F76-4EE4-B3B5-493C72130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25C8-017A-417E-AD6D-CECD503AA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9F90AD-5448-446E-AFC4-2E8DC4CB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EC4468-D79E-4AF8-B9A7-CE0DF9D9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ACA09-DEDF-4C59-B3B0-E8E69662E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5B77A6-924B-4459-8065-DAE2D4AB7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AE6F32-586E-4F4E-9F8C-FFC182F1A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3F07DB-C740-41C9-8AEC-614AF6F9C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C45295-55C1-4909-B354-5C414D18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0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A1EA3-8AA9-49A0-B3D5-34D71B193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E24F63-05F0-4072-B77A-5814B4A81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8DE462-E902-49FF-88CD-2E379DFAC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831977-D77A-42F1-AC3C-5FDCDC4F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8A284D-4646-40BC-9FA4-322731C0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1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784CF-0DBE-4C5F-A7FE-BEA9999B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F2CAEB-CA90-4B99-AF1F-8DE9633E8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236E67-1695-44CF-BB87-3262DFFCB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68A508-8A5A-4937-84EC-7BA76CFA1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C1A47B-3C64-4A85-8D72-9873CF9C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F2B450-9255-48E4-8957-7A34BC94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3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27844-D102-4787-ABC2-2A343B77D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47AB7B-A44E-41D3-9EAF-0762591DC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F87A67-371D-4E4B-9C66-415EBFF0F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F169C99-860D-4200-803D-367FE085C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B2FD7C-FA9C-4B63-843B-78A27E3A2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8D84FB8-A7D7-4514-88F1-DC0DCC26F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BD95AC0-F692-4D24-B186-BE9C5FB2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DA2332A-5289-4CC5-AC7C-4330A91B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27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52863-6C54-4469-AE25-A269608F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72D3722-4CE7-4B3D-978A-9027DBA7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6337216-4817-4A09-B1C5-34A3BC23B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1A266F-BFEC-4C6C-908A-BAA5BEB8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0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233E6A-053A-47E4-A0D2-E86E7CC4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842CEF0-8A96-46CB-95E9-4D6AAA5B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0A9127-54F5-4E54-BF71-33C854893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1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5D8DD-D8C4-4082-9B7D-8081EF7F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06174A-0DA2-494B-9361-491E6354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031383-5ABA-4CB0-8E8D-BEC871830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B98A07-A63A-4318-A660-CDD5E231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3C0193-E085-4A49-8332-97294B3B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06839F-F5BB-44FB-B3DD-8F416D2F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79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CA0BA-294F-4254-AE84-A4CA2ADD1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7C7FD12-54E0-4799-8666-E94FE71A5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2905A9-0249-412F-B8C5-245D70910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3055AA-0D6A-4DE2-BD57-C4183D044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B245C6-D5EB-42DB-99AE-DACDA5B3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33F668-8321-4F7F-BC1A-3CE3DB14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93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139C1-8671-4817-A1FC-FBF0B2F3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D9D1EF-60F8-484A-9679-7271E4D5E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EFC58F-F7FB-4FC1-BC22-77728B7FC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1E5955-180D-4CB2-B4CC-2D6BEFD5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835B2E-D151-48D5-B6ED-0548F81B6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5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15BF6E-5886-4583-9F29-E5E4C0309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42900"/>
            <a:ext cx="12212947" cy="749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16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EBBAF-50AA-46BC-B656-3AC17ACA0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01"/>
            <a:ext cx="12192000" cy="76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57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Плансетка</dc:creator>
  <cp:lastModifiedBy>Сорнай Сорнаев</cp:lastModifiedBy>
  <cp:revision>2</cp:revision>
  <dcterms:created xsi:type="dcterms:W3CDTF">2023-02-10T12:40:21Z</dcterms:created>
  <dcterms:modified xsi:type="dcterms:W3CDTF">2023-02-15T11:12:34Z</dcterms:modified>
</cp:coreProperties>
</file>